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0" r:id="rId4"/>
    <p:sldId id="260" r:id="rId5"/>
    <p:sldId id="278" r:id="rId6"/>
    <p:sldId id="262" r:id="rId7"/>
    <p:sldId id="257" r:id="rId8"/>
    <p:sldId id="258" r:id="rId9"/>
    <p:sldId id="263" r:id="rId10"/>
    <p:sldId id="271" r:id="rId11"/>
    <p:sldId id="279" r:id="rId12"/>
    <p:sldId id="269" r:id="rId13"/>
    <p:sldId id="272" r:id="rId14"/>
    <p:sldId id="273" r:id="rId15"/>
    <p:sldId id="274" r:id="rId16"/>
    <p:sldId id="275" r:id="rId17"/>
    <p:sldId id="276" r:id="rId18"/>
    <p:sldId id="277" r:id="rId19"/>
    <p:sldId id="268" r:id="rId20"/>
    <p:sldId id="266" r:id="rId21"/>
    <p:sldId id="267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298-6219-4D1D-9EF8-DD7CDC9CC34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7BDC-8F96-4E6D-BD85-EA25729F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07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298-6219-4D1D-9EF8-DD7CDC9CC34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7BDC-8F96-4E6D-BD85-EA25729F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1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298-6219-4D1D-9EF8-DD7CDC9CC34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7BDC-8F96-4E6D-BD85-EA25729F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8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298-6219-4D1D-9EF8-DD7CDC9CC34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7BDC-8F96-4E6D-BD85-EA25729F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4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298-6219-4D1D-9EF8-DD7CDC9CC34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7BDC-8F96-4E6D-BD85-EA25729F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2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298-6219-4D1D-9EF8-DD7CDC9CC34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7BDC-8F96-4E6D-BD85-EA25729F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7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298-6219-4D1D-9EF8-DD7CDC9CC34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7BDC-8F96-4E6D-BD85-EA25729F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3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298-6219-4D1D-9EF8-DD7CDC9CC34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7BDC-8F96-4E6D-BD85-EA25729F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9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298-6219-4D1D-9EF8-DD7CDC9CC34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7BDC-8F96-4E6D-BD85-EA25729F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6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298-6219-4D1D-9EF8-DD7CDC9CC34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7BDC-8F96-4E6D-BD85-EA25729F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9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298-6219-4D1D-9EF8-DD7CDC9CC34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7BDC-8F96-4E6D-BD85-EA25729F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D9298-6219-4D1D-9EF8-DD7CDC9CC343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57BDC-8F96-4E6D-BD85-EA25729F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5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4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4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4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GB" sz="4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r>
              <a:rPr lang="en-GB" sz="4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4800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23" y="950731"/>
            <a:ext cx="5869577" cy="5907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85144"/>
            <a:ext cx="6348549" cy="597285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91030" y="749300"/>
              <a:ext cx="45720" cy="5283200"/>
              <a:chOff x="2409825" y="749300"/>
              <a:chExt cx="190500" cy="5170796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2409825" y="749300"/>
                <a:ext cx="25400" cy="5170796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574925" y="749300"/>
                <a:ext cx="25400" cy="5170796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12064378" y="865496"/>
              <a:ext cx="45720" cy="5283200"/>
              <a:chOff x="2409825" y="749300"/>
              <a:chExt cx="190500" cy="517079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2409825" y="749300"/>
                <a:ext cx="25400" cy="5170796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574925" y="749300"/>
                <a:ext cx="25400" cy="5170796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16" name="Frame 15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648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Frame 16"/>
                <p:cNvSpPr/>
                <p:nvPr/>
              </p:nvSpPr>
              <p:spPr>
                <a:xfrm>
                  <a:off x="127000" y="127000"/>
                  <a:ext cx="11925300" cy="6604000"/>
                </a:xfrm>
                <a:prstGeom prst="frame">
                  <a:avLst>
                    <a:gd name="adj1" fmla="val 962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" name="L-Shape 11"/>
              <p:cNvSpPr/>
              <p:nvPr/>
            </p:nvSpPr>
            <p:spPr>
              <a:xfrm rot="5400000">
                <a:off x="44450" y="-44450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" name="L-Shape 12"/>
              <p:cNvSpPr/>
              <p:nvPr/>
            </p:nvSpPr>
            <p:spPr>
              <a:xfrm rot="16200000">
                <a:off x="11328400" y="6000750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" name="L-Shape 13"/>
              <p:cNvSpPr/>
              <p:nvPr/>
            </p:nvSpPr>
            <p:spPr>
              <a:xfrm>
                <a:off x="44450" y="5956300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" name="L-Shape 14"/>
              <p:cNvSpPr/>
              <p:nvPr/>
            </p:nvSpPr>
            <p:spPr>
              <a:xfrm rot="10800000">
                <a:off x="11399195" y="27295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863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561" y="1164015"/>
            <a:ext cx="3892732" cy="32797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04503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629" y="1881051"/>
            <a:ext cx="5355770" cy="25864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মিটাক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=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‘</a:t>
            </a: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বিজাতীয়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’=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817" y="1071155"/>
            <a:ext cx="5447211" cy="7837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754" y="4389120"/>
            <a:ext cx="5329646" cy="20247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</a:p>
          <a:p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মিটিয়ে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করুক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0" name="Group 9"/>
            <p:cNvGrpSpPr/>
            <p:nvPr/>
          </p:nvGrpSpPr>
          <p:grpSpPr>
            <a:xfrm>
              <a:off x="91030" y="749300"/>
              <a:ext cx="45720" cy="5283200"/>
              <a:chOff x="2409825" y="749300"/>
              <a:chExt cx="190500" cy="5170796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2409825" y="749300"/>
                <a:ext cx="25400" cy="5170796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574925" y="749300"/>
                <a:ext cx="25400" cy="5170796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12064378" y="865496"/>
              <a:ext cx="45720" cy="5283200"/>
              <a:chOff x="2409825" y="749300"/>
              <a:chExt cx="190500" cy="5170796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2409825" y="749300"/>
                <a:ext cx="25400" cy="5170796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574925" y="749300"/>
                <a:ext cx="25400" cy="5170796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18" name="Frame 17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648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Frame 18"/>
                <p:cNvSpPr/>
                <p:nvPr/>
              </p:nvSpPr>
              <p:spPr>
                <a:xfrm>
                  <a:off x="127000" y="127000"/>
                  <a:ext cx="11925300" cy="6604000"/>
                </a:xfrm>
                <a:prstGeom prst="frame">
                  <a:avLst>
                    <a:gd name="adj1" fmla="val 962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L-Shape 13"/>
              <p:cNvSpPr/>
              <p:nvPr/>
            </p:nvSpPr>
            <p:spPr>
              <a:xfrm rot="5400000">
                <a:off x="44450" y="-44450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" name="L-Shape 14"/>
              <p:cNvSpPr/>
              <p:nvPr/>
            </p:nvSpPr>
            <p:spPr>
              <a:xfrm rot="16200000">
                <a:off x="11328400" y="6000750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" name="L-Shape 15"/>
              <p:cNvSpPr/>
              <p:nvPr/>
            </p:nvSpPr>
            <p:spPr>
              <a:xfrm>
                <a:off x="44450" y="5956300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" name="L-Shape 16"/>
              <p:cNvSpPr/>
              <p:nvPr/>
            </p:nvSpPr>
            <p:spPr>
              <a:xfrm rot="10800000">
                <a:off x="11399195" y="27295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467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B3E635BC-1768-4DAA-A033-1B72A1C2EB5D}"/>
              </a:ext>
            </a:extLst>
          </p:cNvPr>
          <p:cNvSpPr txBox="1"/>
          <p:nvPr/>
        </p:nvSpPr>
        <p:spPr>
          <a:xfrm>
            <a:off x="2340660" y="1590740"/>
            <a:ext cx="85930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54350386-A852-4D85-97AA-0652F7F2196B}"/>
              </a:ext>
            </a:extLst>
          </p:cNvPr>
          <p:cNvSpPr txBox="1"/>
          <p:nvPr/>
        </p:nvSpPr>
        <p:spPr>
          <a:xfrm>
            <a:off x="3946551" y="1607914"/>
            <a:ext cx="118168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হ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C65AB75B-07EE-4FEE-918D-762BD8D5270D}"/>
              </a:ext>
            </a:extLst>
          </p:cNvPr>
          <p:cNvSpPr txBox="1"/>
          <p:nvPr/>
        </p:nvSpPr>
        <p:spPr>
          <a:xfrm>
            <a:off x="5796448" y="1568726"/>
            <a:ext cx="139502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য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3D7FAD64-F24A-450D-B915-876069B1C59B}"/>
              </a:ext>
            </a:extLst>
          </p:cNvPr>
          <p:cNvSpPr txBox="1"/>
          <p:nvPr/>
        </p:nvSpPr>
        <p:spPr>
          <a:xfrm>
            <a:off x="7643025" y="1558562"/>
            <a:ext cx="118168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ধৈর্য্য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927CF0B0-CD96-4502-AD74-6F49BFDCD105}"/>
              </a:ext>
            </a:extLst>
          </p:cNvPr>
          <p:cNvSpPr txBox="1"/>
          <p:nvPr/>
        </p:nvSpPr>
        <p:spPr>
          <a:xfrm>
            <a:off x="9728053" y="1556794"/>
            <a:ext cx="139502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ঐশর্য্য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34">
            <a:extLst>
              <a:ext uri="{FF2B5EF4-FFF2-40B4-BE49-F238E27FC236}">
                <a16:creationId xmlns:a16="http://schemas.microsoft.com/office/drawing/2014/main" id="{27FAA680-88F5-41B3-95CD-144B44B772D2}"/>
              </a:ext>
            </a:extLst>
          </p:cNvPr>
          <p:cNvSpPr txBox="1"/>
          <p:nvPr/>
        </p:nvSpPr>
        <p:spPr>
          <a:xfrm>
            <a:off x="2474789" y="2965795"/>
            <a:ext cx="112423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35">
            <a:extLst>
              <a:ext uri="{FF2B5EF4-FFF2-40B4-BE49-F238E27FC236}">
                <a16:creationId xmlns:a16="http://schemas.microsoft.com/office/drawing/2014/main" id="{4730AE9C-AE5A-4E76-8479-8A724F2A5CE7}"/>
              </a:ext>
            </a:extLst>
          </p:cNvPr>
          <p:cNvSpPr txBox="1"/>
          <p:nvPr/>
        </p:nvSpPr>
        <p:spPr>
          <a:xfrm>
            <a:off x="4180115" y="2978332"/>
            <a:ext cx="130041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জ</a:t>
            </a: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A6C38DCB-DFF2-498C-9575-5D8D1D150CB1}"/>
              </a:ext>
            </a:extLst>
          </p:cNvPr>
          <p:cNvSpPr txBox="1"/>
          <p:nvPr/>
        </p:nvSpPr>
        <p:spPr>
          <a:xfrm>
            <a:off x="6081174" y="3033705"/>
            <a:ext cx="120513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ঞ</a:t>
            </a:r>
          </a:p>
        </p:txBody>
      </p:sp>
      <p:sp>
        <p:nvSpPr>
          <p:cNvPr id="13" name="TextBox 37">
            <a:extLst>
              <a:ext uri="{FF2B5EF4-FFF2-40B4-BE49-F238E27FC236}">
                <a16:creationId xmlns:a16="http://schemas.microsoft.com/office/drawing/2014/main" id="{36665AE5-4C16-4CFB-B17E-8DE12A0B0AA0}"/>
              </a:ext>
            </a:extLst>
          </p:cNvPr>
          <p:cNvSpPr txBox="1"/>
          <p:nvPr/>
        </p:nvSpPr>
        <p:spPr>
          <a:xfrm>
            <a:off x="7933746" y="3058857"/>
            <a:ext cx="111135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38">
            <a:extLst>
              <a:ext uri="{FF2B5EF4-FFF2-40B4-BE49-F238E27FC236}">
                <a16:creationId xmlns:a16="http://schemas.microsoft.com/office/drawing/2014/main" id="{6F3E7582-2FC6-4DC1-86FC-292395DDC075}"/>
              </a:ext>
            </a:extLst>
          </p:cNvPr>
          <p:cNvSpPr txBox="1"/>
          <p:nvPr/>
        </p:nvSpPr>
        <p:spPr>
          <a:xfrm>
            <a:off x="9994982" y="2928230"/>
            <a:ext cx="118168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39">
            <a:extLst>
              <a:ext uri="{FF2B5EF4-FFF2-40B4-BE49-F238E27FC236}">
                <a16:creationId xmlns:a16="http://schemas.microsoft.com/office/drawing/2014/main" id="{77D96C4F-A358-46E4-9D83-E23382E9362B}"/>
              </a:ext>
            </a:extLst>
          </p:cNvPr>
          <p:cNvSpPr txBox="1"/>
          <p:nvPr/>
        </p:nvSpPr>
        <p:spPr>
          <a:xfrm>
            <a:off x="2390504" y="4467497"/>
            <a:ext cx="101096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6" name="TextBox 40">
            <a:extLst>
              <a:ext uri="{FF2B5EF4-FFF2-40B4-BE49-F238E27FC236}">
                <a16:creationId xmlns:a16="http://schemas.microsoft.com/office/drawing/2014/main" id="{4000E77B-F9EE-4816-AB93-A987A4F60EFF}"/>
              </a:ext>
            </a:extLst>
          </p:cNvPr>
          <p:cNvSpPr txBox="1"/>
          <p:nvPr/>
        </p:nvSpPr>
        <p:spPr>
          <a:xfrm>
            <a:off x="4323682" y="4437646"/>
            <a:ext cx="116057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ক</a:t>
            </a:r>
          </a:p>
        </p:txBody>
      </p:sp>
      <p:sp>
        <p:nvSpPr>
          <p:cNvPr id="17" name="TextBox 42">
            <a:extLst>
              <a:ext uri="{FF2B5EF4-FFF2-40B4-BE49-F238E27FC236}">
                <a16:creationId xmlns:a16="http://schemas.microsoft.com/office/drawing/2014/main" id="{C1791D29-444F-41F1-B4B2-9713F77169E1}"/>
              </a:ext>
            </a:extLst>
          </p:cNvPr>
          <p:cNvSpPr txBox="1"/>
          <p:nvPr/>
        </p:nvSpPr>
        <p:spPr>
          <a:xfrm>
            <a:off x="6061166" y="4480561"/>
            <a:ext cx="121484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ত</a:t>
            </a:r>
          </a:p>
        </p:txBody>
      </p:sp>
      <p:sp>
        <p:nvSpPr>
          <p:cNvPr id="18" name="TextBox 43">
            <a:extLst>
              <a:ext uri="{FF2B5EF4-FFF2-40B4-BE49-F238E27FC236}">
                <a16:creationId xmlns:a16="http://schemas.microsoft.com/office/drawing/2014/main" id="{53D76722-7705-478D-9E15-D0751862C213}"/>
              </a:ext>
            </a:extLst>
          </p:cNvPr>
          <p:cNvSpPr txBox="1"/>
          <p:nvPr/>
        </p:nvSpPr>
        <p:spPr>
          <a:xfrm>
            <a:off x="8051312" y="4594401"/>
            <a:ext cx="114417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44">
            <a:extLst>
              <a:ext uri="{FF2B5EF4-FFF2-40B4-BE49-F238E27FC236}">
                <a16:creationId xmlns:a16="http://schemas.microsoft.com/office/drawing/2014/main" id="{6CCB1E6D-3687-461F-B209-EC3FAC7E8085}"/>
              </a:ext>
            </a:extLst>
          </p:cNvPr>
          <p:cNvSpPr txBox="1"/>
          <p:nvPr/>
        </p:nvSpPr>
        <p:spPr>
          <a:xfrm>
            <a:off x="9951459" y="4489899"/>
            <a:ext cx="118168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তক্তা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E8F1F3CE-4554-4A96-993D-FE808DFEC715}"/>
              </a:ext>
            </a:extLst>
          </p:cNvPr>
          <p:cNvSpPr txBox="1"/>
          <p:nvPr/>
        </p:nvSpPr>
        <p:spPr>
          <a:xfrm>
            <a:off x="324314" y="1564614"/>
            <a:ext cx="145600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135AE762-D671-48FC-897B-BBA3CB02E1DE}"/>
              </a:ext>
            </a:extLst>
          </p:cNvPr>
          <p:cNvSpPr txBox="1"/>
          <p:nvPr/>
        </p:nvSpPr>
        <p:spPr>
          <a:xfrm>
            <a:off x="556748" y="2943428"/>
            <a:ext cx="124966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34A5CB45-022A-469E-BAE1-179A59C026AB}"/>
              </a:ext>
            </a:extLst>
          </p:cNvPr>
          <p:cNvSpPr txBox="1"/>
          <p:nvPr/>
        </p:nvSpPr>
        <p:spPr>
          <a:xfrm>
            <a:off x="674314" y="4435815"/>
            <a:ext cx="79450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 চিনে নিই এবং যুক্তবর্ণ দিয়ে গঠিত শব্দগুলো পড়ি ও লিখি </a:t>
            </a:r>
            <a:endParaRPr lang="en-US" sz="36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5" name="Group 24"/>
            <p:cNvGrpSpPr/>
            <p:nvPr/>
          </p:nvGrpSpPr>
          <p:grpSpPr>
            <a:xfrm>
              <a:off x="91030" y="749300"/>
              <a:ext cx="45720" cy="5283200"/>
              <a:chOff x="2409825" y="749300"/>
              <a:chExt cx="190500" cy="5170796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2409825" y="749300"/>
                <a:ext cx="25400" cy="5170796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574925" y="749300"/>
                <a:ext cx="25400" cy="5170796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12064378" y="865496"/>
              <a:ext cx="45720" cy="5283200"/>
              <a:chOff x="2409825" y="749300"/>
              <a:chExt cx="190500" cy="5170796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2409825" y="749300"/>
                <a:ext cx="25400" cy="5170796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574925" y="749300"/>
                <a:ext cx="25400" cy="5170796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33" name="Frame 32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648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Frame 33"/>
                <p:cNvSpPr/>
                <p:nvPr/>
              </p:nvSpPr>
              <p:spPr>
                <a:xfrm>
                  <a:off x="127000" y="127000"/>
                  <a:ext cx="11925300" cy="6604000"/>
                </a:xfrm>
                <a:prstGeom prst="frame">
                  <a:avLst>
                    <a:gd name="adj1" fmla="val 962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9" name="L-Shape 28"/>
              <p:cNvSpPr/>
              <p:nvPr/>
            </p:nvSpPr>
            <p:spPr>
              <a:xfrm rot="5400000">
                <a:off x="44450" y="-44450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0" name="L-Shape 29"/>
              <p:cNvSpPr/>
              <p:nvPr/>
            </p:nvSpPr>
            <p:spPr>
              <a:xfrm rot="16200000">
                <a:off x="11328400" y="6000750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1" name="L-Shape 30"/>
              <p:cNvSpPr/>
              <p:nvPr/>
            </p:nvSpPr>
            <p:spPr>
              <a:xfrm>
                <a:off x="44450" y="5956300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2" name="L-Shape 31"/>
              <p:cNvSpPr/>
              <p:nvPr/>
            </p:nvSpPr>
            <p:spPr>
              <a:xfrm rot="10800000">
                <a:off x="11399195" y="27295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998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576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জোড়ায়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6" y="762000"/>
            <a:ext cx="4942114" cy="609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515291"/>
            <a:ext cx="4833257" cy="14107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২,’মুক্তি’  =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0" y="849084"/>
            <a:ext cx="5930537" cy="653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 গুলো ভেঙ্গে বাক্যে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683726"/>
            <a:ext cx="1110343" cy="6662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</p:txBody>
      </p:sp>
      <p:sp>
        <p:nvSpPr>
          <p:cNvPr id="9" name="Rectangle 8"/>
          <p:cNvSpPr/>
          <p:nvPr/>
        </p:nvSpPr>
        <p:spPr>
          <a:xfrm>
            <a:off x="1058091" y="3840479"/>
            <a:ext cx="352698" cy="5050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43499" y="5029201"/>
            <a:ext cx="635724" cy="561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1967" y="5068391"/>
            <a:ext cx="613954" cy="457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3075" y="2299063"/>
            <a:ext cx="2220686" cy="20769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NikoshBAN" panose="02000000000000000000" pitchFamily="2" charset="0"/>
                <a:cs typeface="NikoshBAN" panose="02000000000000000000" pitchFamily="2" charset="0"/>
              </a:rPr>
              <a:t>গুণী,জ্ঞানী, মনীষীরা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68881" y="5094516"/>
            <a:ext cx="574766" cy="418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950824"/>
            <a:ext cx="1045029" cy="8098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GB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99463" y="4219302"/>
            <a:ext cx="1711234" cy="2351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NikoshBAN" panose="02000000000000000000" pitchFamily="2" charset="0"/>
                <a:cs typeface="NikoshBAN" panose="02000000000000000000" pitchFamily="2" charset="0"/>
              </a:rPr>
              <a:t>এবার যেন মুক্তি মেলে।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24742" y="3827417"/>
            <a:ext cx="496389" cy="5355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81943" y="3792584"/>
            <a:ext cx="696685" cy="561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00401" y="3775168"/>
            <a:ext cx="457199" cy="561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92435" y="3810002"/>
            <a:ext cx="1031966" cy="561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Arrow: Right 19">
            <a:extLst>
              <a:ext uri="{FF2B5EF4-FFF2-40B4-BE49-F238E27FC236}">
                <a16:creationId xmlns:a16="http://schemas.microsoft.com/office/drawing/2014/main" id="{B7FB4974-6001-4DDB-BA7D-DBE396BA3969}"/>
              </a:ext>
            </a:extLst>
          </p:cNvPr>
          <p:cNvSpPr/>
          <p:nvPr/>
        </p:nvSpPr>
        <p:spPr>
          <a:xfrm>
            <a:off x="5027525" y="5083554"/>
            <a:ext cx="534572" cy="29238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19">
            <a:extLst>
              <a:ext uri="{FF2B5EF4-FFF2-40B4-BE49-F238E27FC236}">
                <a16:creationId xmlns:a16="http://schemas.microsoft.com/office/drawing/2014/main" id="{B7FB4974-6001-4DDB-BA7D-DBE396BA3969}"/>
              </a:ext>
            </a:extLst>
          </p:cNvPr>
          <p:cNvSpPr/>
          <p:nvPr/>
        </p:nvSpPr>
        <p:spPr>
          <a:xfrm>
            <a:off x="4748851" y="3955793"/>
            <a:ext cx="534572" cy="29238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00847" y="5024845"/>
            <a:ext cx="574765" cy="561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71407" y="5020493"/>
            <a:ext cx="1031966" cy="561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8537" y="3762103"/>
            <a:ext cx="718457" cy="6792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</a:p>
        </p:txBody>
      </p:sp>
      <p:sp>
        <p:nvSpPr>
          <p:cNvPr id="3" name="Rectangle 2"/>
          <p:cNvSpPr/>
          <p:nvPr/>
        </p:nvSpPr>
        <p:spPr>
          <a:xfrm>
            <a:off x="1658982" y="4976949"/>
            <a:ext cx="875212" cy="64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-365760" y="-300446"/>
            <a:ext cx="12544697" cy="7158446"/>
            <a:chOff x="0" y="0"/>
            <a:chExt cx="12192000" cy="6858000"/>
          </a:xfrm>
        </p:grpSpPr>
        <p:grpSp>
          <p:nvGrpSpPr>
            <p:cNvPr id="27" name="Group 26"/>
            <p:cNvGrpSpPr/>
            <p:nvPr/>
          </p:nvGrpSpPr>
          <p:grpSpPr>
            <a:xfrm>
              <a:off x="91030" y="749300"/>
              <a:ext cx="45720" cy="5283200"/>
              <a:chOff x="2409825" y="749300"/>
              <a:chExt cx="190500" cy="5170796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2409825" y="749300"/>
                <a:ext cx="25400" cy="5170796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574925" y="749300"/>
                <a:ext cx="25400" cy="5170796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12064378" y="865496"/>
              <a:ext cx="45720" cy="5283200"/>
              <a:chOff x="2409825" y="749300"/>
              <a:chExt cx="190500" cy="5170796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2409825" y="749300"/>
                <a:ext cx="25400" cy="5170796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574925" y="749300"/>
                <a:ext cx="25400" cy="5170796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35" name="Frame 34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648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Frame 35"/>
                <p:cNvSpPr/>
                <p:nvPr/>
              </p:nvSpPr>
              <p:spPr>
                <a:xfrm>
                  <a:off x="127000" y="127000"/>
                  <a:ext cx="11925300" cy="6604000"/>
                </a:xfrm>
                <a:prstGeom prst="frame">
                  <a:avLst>
                    <a:gd name="adj1" fmla="val 962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1" name="L-Shape 30"/>
              <p:cNvSpPr/>
              <p:nvPr/>
            </p:nvSpPr>
            <p:spPr>
              <a:xfrm rot="5400000">
                <a:off x="44450" y="-44450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2" name="L-Shape 31"/>
              <p:cNvSpPr/>
              <p:nvPr/>
            </p:nvSpPr>
            <p:spPr>
              <a:xfrm rot="16200000">
                <a:off x="11328400" y="6000750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" name="L-Shape 32"/>
              <p:cNvSpPr/>
              <p:nvPr/>
            </p:nvSpPr>
            <p:spPr>
              <a:xfrm>
                <a:off x="44450" y="5956300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4" name="L-Shape 33"/>
              <p:cNvSpPr/>
              <p:nvPr/>
            </p:nvSpPr>
            <p:spPr>
              <a:xfrm rot="10800000">
                <a:off x="11399195" y="27295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665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445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0" y="5943600"/>
            <a:ext cx="6178731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04856" y="5943600"/>
            <a:ext cx="5987143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4038"/>
            <a:ext cx="6374672" cy="253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63" y="640080"/>
            <a:ext cx="5778137" cy="2847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6526"/>
            <a:ext cx="6348550" cy="2704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81" y="3422469"/>
            <a:ext cx="5833519" cy="257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1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6322423" y="5721531"/>
            <a:ext cx="5869576" cy="11364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কতকাল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799909"/>
            <a:ext cx="6213566" cy="10580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বিজাতীয়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992776"/>
            <a:ext cx="6466114" cy="45197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617" y="941342"/>
            <a:ext cx="5278211" cy="45842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0292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92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6374674" y="5943600"/>
            <a:ext cx="5817326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বেদন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বুঝুন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64008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আজও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মনীষারা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09" y="914398"/>
            <a:ext cx="6021673" cy="48724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63" y="911544"/>
            <a:ext cx="5298213" cy="48883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8644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5904410" y="5943600"/>
            <a:ext cx="6196149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59436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31000"/>
            <a:ext cx="5447211" cy="4960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58" y="904603"/>
            <a:ext cx="6754041" cy="498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2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6087291" y="5747657"/>
            <a:ext cx="6104709" cy="10014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5695406"/>
            <a:ext cx="6035040" cy="10580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রক্ত-পিছল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877"/>
            <a:ext cx="6988629" cy="47574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605" y="958215"/>
            <a:ext cx="5171395" cy="47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7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0" y="888274"/>
            <a:ext cx="12192000" cy="59697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সম্বদ্ধে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বাবা-মা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দাদা-দাদি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নানা-নানি,ঠাকুরদা-ঠাকুরমা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১৯৫২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হরতাল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ছাত্রসহ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মাতৃভাষার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আকাঙ্ক্ষা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মাতৃভাষাতেই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7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1" y="2690950"/>
            <a:ext cx="5242560" cy="4167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782389"/>
            <a:ext cx="692331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আজও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744684"/>
            <a:ext cx="692331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2, ----------,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মনীষারা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71153"/>
            <a:ext cx="7641771" cy="6531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5691"/>
            <a:ext cx="6936377" cy="8098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5525588"/>
            <a:ext cx="6975566" cy="13324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4, এই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বেদন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7996"/>
              </p:ext>
            </p:extLst>
          </p:nvPr>
        </p:nvGraphicFramePr>
        <p:xfrm>
          <a:off x="0" y="1712442"/>
          <a:ext cx="11443062" cy="1004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177">
                  <a:extLst>
                    <a:ext uri="{9D8B030D-6E8A-4147-A177-3AD203B41FA5}">
                      <a16:colId xmlns:a16="http://schemas.microsoft.com/office/drawing/2014/main" val="1135062661"/>
                    </a:ext>
                  </a:extLst>
                </a:gridCol>
                <a:gridCol w="1907177">
                  <a:extLst>
                    <a:ext uri="{9D8B030D-6E8A-4147-A177-3AD203B41FA5}">
                      <a16:colId xmlns:a16="http://schemas.microsoft.com/office/drawing/2014/main" val="1943709873"/>
                    </a:ext>
                  </a:extLst>
                </a:gridCol>
                <a:gridCol w="1907177">
                  <a:extLst>
                    <a:ext uri="{9D8B030D-6E8A-4147-A177-3AD203B41FA5}">
                      <a16:colId xmlns:a16="http://schemas.microsoft.com/office/drawing/2014/main" val="3406931133"/>
                    </a:ext>
                  </a:extLst>
                </a:gridCol>
                <a:gridCol w="1907177">
                  <a:extLst>
                    <a:ext uri="{9D8B030D-6E8A-4147-A177-3AD203B41FA5}">
                      <a16:colId xmlns:a16="http://schemas.microsoft.com/office/drawing/2014/main" val="696694537"/>
                    </a:ext>
                  </a:extLst>
                </a:gridCol>
                <a:gridCol w="1907177">
                  <a:extLst>
                    <a:ext uri="{9D8B030D-6E8A-4147-A177-3AD203B41FA5}">
                      <a16:colId xmlns:a16="http://schemas.microsoft.com/office/drawing/2014/main" val="199868145"/>
                    </a:ext>
                  </a:extLst>
                </a:gridCol>
                <a:gridCol w="1907177">
                  <a:extLst>
                    <a:ext uri="{9D8B030D-6E8A-4147-A177-3AD203B41FA5}">
                      <a16:colId xmlns:a16="http://schemas.microsoft.com/office/drawing/2014/main" val="2685476582"/>
                    </a:ext>
                  </a:extLst>
                </a:gridCol>
              </a:tblGrid>
              <a:tr h="1004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মানুষের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গুণী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জ্ঞানী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মৃত্যু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সামনে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বুঝুন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ইস্ট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866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7680960" y="992777"/>
            <a:ext cx="4511040" cy="6792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06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1" y="248194"/>
            <a:ext cx="12191999" cy="612648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6000" dirty="0" smtClean="0"/>
              <a:t> 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7498080" y="822960"/>
            <a:ext cx="469392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181498"/>
            <a:ext cx="4258492" cy="27301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৫০ মিনিট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-২০২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ইং 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49087"/>
            <a:ext cx="4219303" cy="13454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24207" y="1763485"/>
            <a:ext cx="4667793" cy="3187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পূর্ণিমা দাস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মধ্যকুল মধ্যপাড়া সরকারী প্রাথমিক বিদ্যালয়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কেশবপুর, যশোর।       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916D6D-CD50-4F14-B1EA-2409D670F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37" y="770708"/>
            <a:ext cx="3409406" cy="424542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1" name="Group 10"/>
            <p:cNvGrpSpPr/>
            <p:nvPr/>
          </p:nvGrpSpPr>
          <p:grpSpPr>
            <a:xfrm>
              <a:off x="91030" y="749300"/>
              <a:ext cx="45720" cy="5283200"/>
              <a:chOff x="2409825" y="749300"/>
              <a:chExt cx="190500" cy="5170796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2409825" y="749300"/>
                <a:ext cx="25400" cy="5170796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574925" y="749300"/>
                <a:ext cx="25400" cy="5170796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2064378" y="865496"/>
              <a:ext cx="45720" cy="5283200"/>
              <a:chOff x="2409825" y="749300"/>
              <a:chExt cx="190500" cy="5170796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2409825" y="749300"/>
                <a:ext cx="25400" cy="5170796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574925" y="749300"/>
                <a:ext cx="25400" cy="5170796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19" name="Frame 18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648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Frame 19"/>
                <p:cNvSpPr/>
                <p:nvPr/>
              </p:nvSpPr>
              <p:spPr>
                <a:xfrm>
                  <a:off x="127000" y="127000"/>
                  <a:ext cx="11925300" cy="6604000"/>
                </a:xfrm>
                <a:prstGeom prst="frame">
                  <a:avLst>
                    <a:gd name="adj1" fmla="val 962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5" name="L-Shape 14"/>
              <p:cNvSpPr/>
              <p:nvPr/>
            </p:nvSpPr>
            <p:spPr>
              <a:xfrm rot="5400000">
                <a:off x="44450" y="-44450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" name="L-Shape 15"/>
              <p:cNvSpPr/>
              <p:nvPr/>
            </p:nvSpPr>
            <p:spPr>
              <a:xfrm rot="16200000">
                <a:off x="11328400" y="6000750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" name="L-Shape 16"/>
              <p:cNvSpPr/>
              <p:nvPr/>
            </p:nvSpPr>
            <p:spPr>
              <a:xfrm>
                <a:off x="44450" y="5956300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" name="L-Shape 17"/>
              <p:cNvSpPr/>
              <p:nvPr/>
            </p:nvSpPr>
            <p:spPr>
              <a:xfrm rot="10800000">
                <a:off x="11399195" y="27295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79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63" y="0"/>
            <a:ext cx="12178936" cy="92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bn-IN" sz="6000" dirty="0" smtClean="0">
                <a:solidFill>
                  <a:srgbClr val="FF0000"/>
                </a:solidFill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4062549"/>
            <a:ext cx="9039496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4.’বেদন’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2233749"/>
            <a:ext cx="9013371" cy="8752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352" y="901337"/>
            <a:ext cx="8965472" cy="12997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কথাবলেন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3148149"/>
            <a:ext cx="9065622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জিনিসপত্র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13371" y="4101737"/>
            <a:ext cx="3178629" cy="8621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বেদনা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74183" y="992777"/>
            <a:ext cx="3217816" cy="1162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১,বাংলা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00309" y="2216332"/>
            <a:ext cx="319169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সুফিয়া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13371" y="3152503"/>
            <a:ext cx="317863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662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বাড়ির</a:t>
            </a:r>
            <a:r>
              <a:rPr lang="en-US" sz="5400" dirty="0" smtClean="0"/>
              <a:t> </a:t>
            </a:r>
            <a:r>
              <a:rPr lang="en-US" sz="5400" dirty="0" err="1" smtClean="0"/>
              <a:t>কাজ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5" y="689338"/>
            <a:ext cx="7224985" cy="61686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721624"/>
            <a:ext cx="4924697" cy="61363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0195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728"/>
            <a:ext cx="12192000" cy="5927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60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GB" sz="60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GB" sz="60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60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6000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887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31AE5D-704E-43BB-AA9D-8650659C0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12" y="1282170"/>
            <a:ext cx="6116228" cy="4596116"/>
          </a:xfrm>
          <a:prstGeom prst="rect">
            <a:avLst/>
          </a:prstGeom>
        </p:spPr>
      </p:pic>
      <p:sp>
        <p:nvSpPr>
          <p:cNvPr id="8" name="Rectangle: Beveled 1">
            <a:extLst>
              <a:ext uri="{FF2B5EF4-FFF2-40B4-BE49-F238E27FC236}">
                <a16:creationId xmlns:a16="http://schemas.microsoft.com/office/drawing/2014/main" id="{C0E65A1E-7F35-406D-995B-8B62BE5E1355}"/>
              </a:ext>
            </a:extLst>
          </p:cNvPr>
          <p:cNvSpPr/>
          <p:nvPr/>
        </p:nvSpPr>
        <p:spPr>
          <a:xfrm>
            <a:off x="4431323" y="2771335"/>
            <a:ext cx="45719" cy="4571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EAEC7C-FE21-4938-81E6-350CFED81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2411"/>
            <a:ext cx="5878286" cy="46503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4319" y="339634"/>
            <a:ext cx="11625944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943600"/>
            <a:ext cx="581297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79029" y="5943600"/>
            <a:ext cx="581297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79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4320"/>
            <a:ext cx="12192000" cy="9535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6000" dirty="0"/>
          </a:p>
        </p:txBody>
      </p:sp>
      <p:sp>
        <p:nvSpPr>
          <p:cNvPr id="5" name="Horizontal Scroll 4"/>
          <p:cNvSpPr/>
          <p:nvPr/>
        </p:nvSpPr>
        <p:spPr>
          <a:xfrm>
            <a:off x="4741818" y="901337"/>
            <a:ext cx="7354388" cy="2404873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‘’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’’</a:t>
            </a:r>
          </a:p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5568338" y="3135084"/>
            <a:ext cx="4881948" cy="14107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সুফিয়া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5" y="1921055"/>
            <a:ext cx="3461656" cy="36437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9" name="Group 8"/>
            <p:cNvGrpSpPr/>
            <p:nvPr/>
          </p:nvGrpSpPr>
          <p:grpSpPr>
            <a:xfrm>
              <a:off x="91030" y="749300"/>
              <a:ext cx="45720" cy="5283200"/>
              <a:chOff x="2409825" y="749300"/>
              <a:chExt cx="190500" cy="5170796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2409825" y="749300"/>
                <a:ext cx="25400" cy="5170796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574925" y="749300"/>
                <a:ext cx="25400" cy="5170796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12064378" y="865496"/>
              <a:ext cx="45720" cy="5283200"/>
              <a:chOff x="2409825" y="749300"/>
              <a:chExt cx="190500" cy="5170796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2409825" y="749300"/>
                <a:ext cx="25400" cy="5170796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574925" y="749300"/>
                <a:ext cx="25400" cy="5170796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17" name="Frame 16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648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Frame 17"/>
                <p:cNvSpPr/>
                <p:nvPr/>
              </p:nvSpPr>
              <p:spPr>
                <a:xfrm>
                  <a:off x="127000" y="127000"/>
                  <a:ext cx="11925300" cy="6604000"/>
                </a:xfrm>
                <a:prstGeom prst="frame">
                  <a:avLst>
                    <a:gd name="adj1" fmla="val 962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" name="L-Shape 12"/>
              <p:cNvSpPr/>
              <p:nvPr/>
            </p:nvSpPr>
            <p:spPr>
              <a:xfrm rot="5400000">
                <a:off x="44450" y="-44450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" name="L-Shape 13"/>
              <p:cNvSpPr/>
              <p:nvPr/>
            </p:nvSpPr>
            <p:spPr>
              <a:xfrm rot="16200000">
                <a:off x="11328400" y="6000750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" name="L-Shape 14"/>
              <p:cNvSpPr/>
              <p:nvPr/>
            </p:nvSpPr>
            <p:spPr>
              <a:xfrm>
                <a:off x="44450" y="5956300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" name="L-Shape 15"/>
              <p:cNvSpPr/>
              <p:nvPr/>
            </p:nvSpPr>
            <p:spPr>
              <a:xfrm rot="10800000">
                <a:off x="11399195" y="27295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280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" y="901336"/>
            <a:ext cx="12009120" cy="61134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এই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------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২.১.2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২.১.১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১.৩.১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সম্বলিত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91030" y="749300"/>
              <a:ext cx="45720" cy="5283200"/>
              <a:chOff x="2409825" y="749300"/>
              <a:chExt cx="190500" cy="5170796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2409825" y="749300"/>
                <a:ext cx="25400" cy="5170796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574925" y="749300"/>
                <a:ext cx="25400" cy="5170796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12064378" y="865496"/>
              <a:ext cx="45720" cy="5283200"/>
              <a:chOff x="2409825" y="749300"/>
              <a:chExt cx="190500" cy="5170796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409825" y="749300"/>
                <a:ext cx="25400" cy="5170796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74925" y="749300"/>
                <a:ext cx="25400" cy="5170796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15" name="Frame 14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648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Frame 15"/>
                <p:cNvSpPr/>
                <p:nvPr/>
              </p:nvSpPr>
              <p:spPr>
                <a:xfrm>
                  <a:off x="127000" y="127000"/>
                  <a:ext cx="11925300" cy="6604000"/>
                </a:xfrm>
                <a:prstGeom prst="frame">
                  <a:avLst>
                    <a:gd name="adj1" fmla="val 962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" name="L-Shape 10"/>
              <p:cNvSpPr/>
              <p:nvPr/>
            </p:nvSpPr>
            <p:spPr>
              <a:xfrm rot="5400000">
                <a:off x="44450" y="-44450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" name="L-Shape 11"/>
              <p:cNvSpPr/>
              <p:nvPr/>
            </p:nvSpPr>
            <p:spPr>
              <a:xfrm rot="16200000">
                <a:off x="11328400" y="6000750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" name="L-Shape 12"/>
              <p:cNvSpPr/>
              <p:nvPr/>
            </p:nvSpPr>
            <p:spPr>
              <a:xfrm>
                <a:off x="44450" y="5956300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" name="L-Shape 13"/>
              <p:cNvSpPr/>
              <p:nvPr/>
            </p:nvSpPr>
            <p:spPr>
              <a:xfrm rot="10800000">
                <a:off x="11399195" y="27295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31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9817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67052" y="1123406"/>
            <a:ext cx="8024948" cy="55517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সুফিয়া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১৯১১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সমাজসেবী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‘’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সাঝের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’’,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মায়াকানন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’,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বিতল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’,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স্বনির্বাচিত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২০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নভেম্বর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১৯৯৯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5" y="1358537"/>
            <a:ext cx="3735977" cy="37621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-1" y="5355771"/>
            <a:ext cx="416705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সুফিয়া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9" name="Group 8"/>
            <p:cNvGrpSpPr/>
            <p:nvPr/>
          </p:nvGrpSpPr>
          <p:grpSpPr>
            <a:xfrm>
              <a:off x="91030" y="749300"/>
              <a:ext cx="45720" cy="5283200"/>
              <a:chOff x="2409825" y="749300"/>
              <a:chExt cx="190500" cy="5170796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2409825" y="749300"/>
                <a:ext cx="25400" cy="5170796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574925" y="749300"/>
                <a:ext cx="25400" cy="5170796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12064378" y="865496"/>
              <a:ext cx="45720" cy="5283200"/>
              <a:chOff x="2409825" y="749300"/>
              <a:chExt cx="190500" cy="5170796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2409825" y="749300"/>
                <a:ext cx="25400" cy="5170796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574925" y="749300"/>
                <a:ext cx="25400" cy="5170796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17" name="Frame 16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648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Frame 17"/>
                <p:cNvSpPr/>
                <p:nvPr/>
              </p:nvSpPr>
              <p:spPr>
                <a:xfrm>
                  <a:off x="127000" y="127000"/>
                  <a:ext cx="11925300" cy="6604000"/>
                </a:xfrm>
                <a:prstGeom prst="frame">
                  <a:avLst>
                    <a:gd name="adj1" fmla="val 962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" name="L-Shape 12"/>
              <p:cNvSpPr/>
              <p:nvPr/>
            </p:nvSpPr>
            <p:spPr>
              <a:xfrm rot="5400000">
                <a:off x="44450" y="-44450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" name="L-Shape 13"/>
              <p:cNvSpPr/>
              <p:nvPr/>
            </p:nvSpPr>
            <p:spPr>
              <a:xfrm rot="16200000">
                <a:off x="11328400" y="6000750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" name="L-Shape 14"/>
              <p:cNvSpPr/>
              <p:nvPr/>
            </p:nvSpPr>
            <p:spPr>
              <a:xfrm>
                <a:off x="44450" y="5956300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" name="L-Shape 15"/>
              <p:cNvSpPr/>
              <p:nvPr/>
            </p:nvSpPr>
            <p:spPr>
              <a:xfrm rot="10800000">
                <a:off x="11399195" y="27295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828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77199" y="1"/>
            <a:ext cx="4114801" cy="6857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সুফিয়া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চাষা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বিজাতীয়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ছড়াছড়ি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কতকাল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সহ্য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আজও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গুণী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জ্ঞানী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মনীষারা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বেদন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বুঝুন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কোলের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রক্ত-পিছল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2104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91030" y="749300"/>
              <a:ext cx="45720" cy="5283200"/>
              <a:chOff x="2409825" y="749300"/>
              <a:chExt cx="190500" cy="5170796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2409825" y="749300"/>
                <a:ext cx="25400" cy="5170796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574925" y="749300"/>
                <a:ext cx="25400" cy="5170796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12064378" y="865496"/>
              <a:ext cx="45720" cy="5283200"/>
              <a:chOff x="2409825" y="749300"/>
              <a:chExt cx="190500" cy="5170796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409825" y="749300"/>
                <a:ext cx="25400" cy="5170796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74925" y="749300"/>
                <a:ext cx="25400" cy="5170796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15" name="Frame 14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648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Frame 15"/>
                <p:cNvSpPr/>
                <p:nvPr/>
              </p:nvSpPr>
              <p:spPr>
                <a:xfrm>
                  <a:off x="127000" y="127000"/>
                  <a:ext cx="11925300" cy="6604000"/>
                </a:xfrm>
                <a:prstGeom prst="frame">
                  <a:avLst>
                    <a:gd name="adj1" fmla="val 962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" name="L-Shape 10"/>
              <p:cNvSpPr/>
              <p:nvPr/>
            </p:nvSpPr>
            <p:spPr>
              <a:xfrm rot="5400000">
                <a:off x="44450" y="-44450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" name="L-Shape 11"/>
              <p:cNvSpPr/>
              <p:nvPr/>
            </p:nvSpPr>
            <p:spPr>
              <a:xfrm rot="16200000">
                <a:off x="11328400" y="6000750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" name="L-Shape 12"/>
              <p:cNvSpPr/>
              <p:nvPr/>
            </p:nvSpPr>
            <p:spPr>
              <a:xfrm>
                <a:off x="44450" y="5956300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" name="L-Shape 13"/>
              <p:cNvSpPr/>
              <p:nvPr/>
            </p:nvSpPr>
            <p:spPr>
              <a:xfrm rot="10800000">
                <a:off x="11399195" y="27295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519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49" y="0"/>
            <a:ext cx="8129451" cy="70931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7566" y="1"/>
            <a:ext cx="4114801" cy="6857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সুফিয়া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চাষা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বিজাতীয়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ছড়াছড়ি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কতকাল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সহ্য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আজও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গুণী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জ্ঞানী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মনীষারা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বেদন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বুঝুন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কোলের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রক্ত-পিছল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91030" y="749300"/>
              <a:ext cx="45720" cy="5283200"/>
              <a:chOff x="2409825" y="749300"/>
              <a:chExt cx="190500" cy="5170796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2409825" y="749300"/>
                <a:ext cx="25400" cy="5170796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574925" y="749300"/>
                <a:ext cx="25400" cy="5170796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12064378" y="865496"/>
              <a:ext cx="45720" cy="5283200"/>
              <a:chOff x="2409825" y="749300"/>
              <a:chExt cx="190500" cy="5170796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409825" y="749300"/>
                <a:ext cx="25400" cy="5170796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74925" y="749300"/>
                <a:ext cx="25400" cy="5170796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15" name="Frame 14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648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Frame 15"/>
                <p:cNvSpPr/>
                <p:nvPr/>
              </p:nvSpPr>
              <p:spPr>
                <a:xfrm>
                  <a:off x="127000" y="127000"/>
                  <a:ext cx="11925300" cy="6604000"/>
                </a:xfrm>
                <a:prstGeom prst="frame">
                  <a:avLst>
                    <a:gd name="adj1" fmla="val 962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" name="L-Shape 10"/>
              <p:cNvSpPr/>
              <p:nvPr/>
            </p:nvSpPr>
            <p:spPr>
              <a:xfrm rot="5400000">
                <a:off x="44450" y="-44450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" name="L-Shape 11"/>
              <p:cNvSpPr/>
              <p:nvPr/>
            </p:nvSpPr>
            <p:spPr>
              <a:xfrm rot="16200000">
                <a:off x="11328400" y="6000750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" name="L-Shape 12"/>
              <p:cNvSpPr/>
              <p:nvPr/>
            </p:nvSpPr>
            <p:spPr>
              <a:xfrm>
                <a:off x="44450" y="5956300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" name="L-Shape 13"/>
              <p:cNvSpPr/>
              <p:nvPr/>
            </p:nvSpPr>
            <p:spPr>
              <a:xfrm rot="10800000">
                <a:off x="11399195" y="27295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373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31965"/>
            <a:ext cx="3370217" cy="11234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94560"/>
            <a:ext cx="3370217" cy="16459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853543"/>
            <a:ext cx="3344091" cy="16459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মনীষী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’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12034" y="5682343"/>
            <a:ext cx="4079965" cy="128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৪,বেদনা,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33657" y="3487783"/>
            <a:ext cx="4158343" cy="21684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জ্ঞানীগুণী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29153" y="2155372"/>
            <a:ext cx="4262847" cy="13454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ইতাদিতৈরি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38160" y="914401"/>
            <a:ext cx="4053840" cy="12409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জিনিসপত্র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09006"/>
            <a:ext cx="12192000" cy="7184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499463"/>
            <a:ext cx="3331029" cy="12017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বেদন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’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9" y="1110342"/>
            <a:ext cx="4271554" cy="11234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6" y="2571750"/>
            <a:ext cx="4245427" cy="12164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02" y="4088673"/>
            <a:ext cx="4310438" cy="14238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04" y="5770926"/>
            <a:ext cx="4423001" cy="11915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Group 14"/>
          <p:cNvGrpSpPr/>
          <p:nvPr/>
        </p:nvGrpSpPr>
        <p:grpSpPr>
          <a:xfrm>
            <a:off x="-209006" y="-1"/>
            <a:ext cx="12401006" cy="7276011"/>
            <a:chOff x="0" y="0"/>
            <a:chExt cx="12192000" cy="6858000"/>
          </a:xfrm>
        </p:grpSpPr>
        <p:grpSp>
          <p:nvGrpSpPr>
            <p:cNvPr id="16" name="Group 15"/>
            <p:cNvGrpSpPr/>
            <p:nvPr/>
          </p:nvGrpSpPr>
          <p:grpSpPr>
            <a:xfrm>
              <a:off x="91030" y="749300"/>
              <a:ext cx="45720" cy="5283200"/>
              <a:chOff x="2409825" y="749300"/>
              <a:chExt cx="190500" cy="5170796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2409825" y="749300"/>
                <a:ext cx="25400" cy="5170796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574925" y="749300"/>
                <a:ext cx="25400" cy="5170796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12064378" y="865496"/>
              <a:ext cx="45720" cy="5283200"/>
              <a:chOff x="2409825" y="749300"/>
              <a:chExt cx="190500" cy="5170796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2409825" y="749300"/>
                <a:ext cx="25400" cy="5170796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574925" y="749300"/>
                <a:ext cx="25400" cy="5170796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sp>
              <p:nvSpPr>
                <p:cNvPr id="26" name="Frame 25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648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Frame 26"/>
                <p:cNvSpPr/>
                <p:nvPr/>
              </p:nvSpPr>
              <p:spPr>
                <a:xfrm>
                  <a:off x="127000" y="127000"/>
                  <a:ext cx="11925300" cy="6604000"/>
                </a:xfrm>
                <a:prstGeom prst="frame">
                  <a:avLst>
                    <a:gd name="adj1" fmla="val 962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2" name="L-Shape 21"/>
              <p:cNvSpPr/>
              <p:nvPr/>
            </p:nvSpPr>
            <p:spPr>
              <a:xfrm rot="5400000">
                <a:off x="44450" y="-44450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3" name="L-Shape 22"/>
              <p:cNvSpPr/>
              <p:nvPr/>
            </p:nvSpPr>
            <p:spPr>
              <a:xfrm rot="16200000">
                <a:off x="11328400" y="6000750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4" name="L-Shape 23"/>
              <p:cNvSpPr/>
              <p:nvPr/>
            </p:nvSpPr>
            <p:spPr>
              <a:xfrm>
                <a:off x="44450" y="5956300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5" name="L-Shape 24"/>
              <p:cNvSpPr/>
              <p:nvPr/>
            </p:nvSpPr>
            <p:spPr>
              <a:xfrm rot="10800000">
                <a:off x="11399195" y="27295"/>
                <a:ext cx="749300" cy="838200"/>
              </a:xfrm>
              <a:prstGeom prst="corner">
                <a:avLst>
                  <a:gd name="adj1" fmla="val 27966"/>
                  <a:gd name="adj2" fmla="val 21186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794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829</Words>
  <Application>Microsoft Office PowerPoint</Application>
  <PresentationFormat>Widescreen</PresentationFormat>
  <Paragraphs>178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128</cp:revision>
  <dcterms:created xsi:type="dcterms:W3CDTF">2020-10-23T13:19:43Z</dcterms:created>
  <dcterms:modified xsi:type="dcterms:W3CDTF">2021-06-21T16:50:25Z</dcterms:modified>
</cp:coreProperties>
</file>