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6" r:id="rId9"/>
    <p:sldId id="272" r:id="rId10"/>
    <p:sldId id="275" r:id="rId11"/>
    <p:sldId id="271" r:id="rId12"/>
    <p:sldId id="273" r:id="rId13"/>
    <p:sldId id="274" r:id="rId14"/>
    <p:sldId id="270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2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younusali1511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9" y="1960582"/>
            <a:ext cx="7100661" cy="4897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6060" y="491319"/>
            <a:ext cx="7543800" cy="1569660"/>
          </a:xfrm>
          <a:prstGeom prst="rect">
            <a:avLst/>
          </a:prstGeom>
          <a:solidFill>
            <a:srgbClr val="92D050"/>
          </a:solidFill>
          <a:scene3d>
            <a:camera prst="isometricOffAxis1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0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381000"/>
            <a:ext cx="9144000" cy="5773057"/>
            <a:chOff x="0" y="228600"/>
            <a:chExt cx="9144000" cy="5773057"/>
          </a:xfrm>
        </p:grpSpPr>
        <p:pic>
          <p:nvPicPr>
            <p:cNvPr id="2" name="Picture 1" descr="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"/>
              <a:ext cx="3952875" cy="2514600"/>
            </a:xfrm>
            <a:prstGeom prst="rect">
              <a:avLst/>
            </a:prstGeom>
          </p:spPr>
        </p:pic>
        <p:pic>
          <p:nvPicPr>
            <p:cNvPr id="3" name="Picture 2" descr="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0" y="228600"/>
              <a:ext cx="4419600" cy="2438400"/>
            </a:xfrm>
            <a:prstGeom prst="rect">
              <a:avLst/>
            </a:prstGeom>
          </p:spPr>
        </p:pic>
        <p:pic>
          <p:nvPicPr>
            <p:cNvPr id="4" name="Picture 3" descr="1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71800"/>
              <a:ext cx="4038600" cy="2895600"/>
            </a:xfrm>
            <a:prstGeom prst="rect">
              <a:avLst/>
            </a:prstGeom>
          </p:spPr>
        </p:pic>
        <p:pic>
          <p:nvPicPr>
            <p:cNvPr id="5" name="Picture 4" descr="2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800" y="3124200"/>
              <a:ext cx="4648200" cy="28774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342900" y="716728"/>
            <a:ext cx="8305800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495778"/>
            <a:ext cx="8115300" cy="1322308"/>
          </a:xfrm>
          <a:prstGeom prst="ribbon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00400"/>
            <a:ext cx="789432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◙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Times New Roman"/>
              </a:rPr>
              <a:t>শিক্ষার্থীদের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Times New Roman"/>
              </a:rPr>
              <a:t>পুষ্টির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Times New Roman"/>
              </a:rPr>
              <a:t>প্রয়োজনীয়তা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1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0"/>
            <a:ext cx="19812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/>
              </a:rPr>
              <a:t>উত্তর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229600" cy="403187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বয়ঃসন্ধিকালে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কিশোর-কিশোরীদের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দৈহিক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বৃদ্ধির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জন্য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পুষ্টির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প্রয়োজন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হয়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। </a:t>
            </a: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শরীরে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শক্তি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যোগানো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,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ক্ষয়পুরণ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ও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রোগ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প্রতিরোধের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জন্য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পুষ্টির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প্রয়োজন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হয়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।</a:t>
            </a: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পুষ্টি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সমৃদ্ধ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খাদ্য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না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খেলে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শরীর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ও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মনের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বৃদ্ধি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ও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বিকাশ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বাধাগ্রস্ত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হয়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। </a:t>
            </a: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শিক্ষার্থীদের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পড়াশুনা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ও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খেলাধুলার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কারণে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বেশি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পরিমাণ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খাদ্য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শক্তির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প্রয়োজন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হয়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।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609600"/>
            <a:ext cx="8534400" cy="5791200"/>
            <a:chOff x="228600" y="609600"/>
            <a:chExt cx="8534400" cy="5791200"/>
          </a:xfrm>
        </p:grpSpPr>
        <p:pic>
          <p:nvPicPr>
            <p:cNvPr id="2" name="Picture 1" descr="2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609600"/>
              <a:ext cx="4038600" cy="2503061"/>
            </a:xfrm>
            <a:prstGeom prst="rect">
              <a:avLst/>
            </a:prstGeom>
          </p:spPr>
        </p:pic>
        <p:pic>
          <p:nvPicPr>
            <p:cNvPr id="5" name="Picture 4" descr="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4255" y="3733800"/>
              <a:ext cx="4202545" cy="2667000"/>
            </a:xfrm>
            <a:prstGeom prst="rect">
              <a:avLst/>
            </a:prstGeom>
          </p:spPr>
        </p:pic>
        <p:pic>
          <p:nvPicPr>
            <p:cNvPr id="6" name="Picture 5" descr="1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657600"/>
              <a:ext cx="3962816" cy="2637074"/>
            </a:xfrm>
            <a:prstGeom prst="rect">
              <a:avLst/>
            </a:prstGeom>
          </p:spPr>
        </p:pic>
        <p:pic>
          <p:nvPicPr>
            <p:cNvPr id="7" name="Picture 6" descr="19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200" y="609600"/>
              <a:ext cx="4114800" cy="26396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609599"/>
            <a:ext cx="449580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676" y="178628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32665"/>
            <a:ext cx="853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?‌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14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853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?‌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9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462" y="3048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8191500" cy="21544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◙</a:t>
            </a:r>
            <a:r>
              <a:rPr lang="en-US" sz="5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জানা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কিছু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পরিমাণ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খাদ্য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তালিকা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প্রস্তুত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খাদ্য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দেহের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কাজে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লাগে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Times New Roman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33800"/>
            <a:ext cx="7543799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20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67000"/>
            <a:ext cx="678180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" y="914400"/>
            <a:ext cx="3033667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8600"/>
            <a:ext cx="3124200" cy="201260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1"/>
            <a:ext cx="9144000" cy="6857999"/>
          </a:xfrm>
          <a:prstGeom prst="fram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2400"/>
            <a:ext cx="3124200" cy="2012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90600"/>
            <a:ext cx="3033667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20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938" y="408116"/>
            <a:ext cx="7968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524000"/>
            <a:ext cx="73914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524000"/>
            <a:ext cx="7315200" cy="403187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bvg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: ‡</a:t>
            </a:r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gv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: </a:t>
            </a:r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BDbyQ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Avjx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mnKvwi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wkÿK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(</a:t>
            </a:r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শাঃ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শিঃ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) </a:t>
            </a:r>
            <a:endParaRPr lang="en-US" sz="4400" dirty="0" smtClean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  <a:p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kv‡q¯ÍvMÄ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D”P </a:t>
            </a:r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we`¨vjq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sz="44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kv‡q¯ÍvMÄ,nweMÄ</a:t>
            </a:r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sz="4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younusali151180@gmail.com</a:t>
            </a:r>
            <a:endParaRPr lang="en-US" sz="4400" dirty="0" smtClean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1676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পরিচিতি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8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772400" cy="46474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স্বাস্থ্যবিজ্ঞান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৫০মিনিট</a:t>
            </a: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/০৬/২০২১ইং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52400"/>
            <a:ext cx="2133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পাঠ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পরিচিতি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4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4038600" cy="2854872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33400"/>
            <a:ext cx="4267200" cy="3124200"/>
          </a:xfrm>
          <a:prstGeom prst="rect">
            <a:avLst/>
          </a:prstGeom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09600"/>
            <a:ext cx="4267200" cy="2844095"/>
          </a:xfrm>
          <a:prstGeom prst="rect">
            <a:avLst/>
          </a:prstGeom>
        </p:spPr>
      </p:pic>
      <p:pic>
        <p:nvPicPr>
          <p:cNvPr id="11" name="Picture 10" descr="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02566"/>
            <a:ext cx="3962400" cy="2826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2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31416"/>
            <a:ext cx="7924800" cy="433965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/>
          <a:scene3d>
            <a:camera prst="perspectiveContrastingLeftFacing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3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13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3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13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9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2971800" y="304800"/>
            <a:ext cx="31242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8357" y="3810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50861"/>
            <a:ext cx="8382000" cy="39703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…..</a:t>
            </a:r>
          </a:p>
          <a:p>
            <a:endParaRPr lang="en-US" sz="32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85800" y="3657600"/>
            <a:ext cx="56197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85800" y="4495800"/>
            <a:ext cx="56197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800" y="2743200"/>
            <a:ext cx="56197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2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5678" y="533400"/>
            <a:ext cx="730872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324725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26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6858000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◙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91000"/>
            <a:ext cx="8458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◙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743200"/>
            <a:ext cx="6858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8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00200" y="304800"/>
            <a:ext cx="5562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4960" y="415379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447800"/>
            <a:ext cx="8896350" cy="5203371"/>
            <a:chOff x="0" y="1447800"/>
            <a:chExt cx="8896350" cy="5203371"/>
          </a:xfrm>
        </p:grpSpPr>
        <p:pic>
          <p:nvPicPr>
            <p:cNvPr id="11" name="Picture 10" descr="24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524000"/>
              <a:ext cx="4267200" cy="2286000"/>
            </a:xfrm>
            <a:prstGeom prst="rect">
              <a:avLst/>
            </a:prstGeom>
          </p:spPr>
        </p:pic>
        <p:pic>
          <p:nvPicPr>
            <p:cNvPr id="12" name="Picture 11" descr="2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47800"/>
              <a:ext cx="4114800" cy="2399152"/>
            </a:xfrm>
            <a:prstGeom prst="rect">
              <a:avLst/>
            </a:prstGeom>
          </p:spPr>
        </p:pic>
        <p:pic>
          <p:nvPicPr>
            <p:cNvPr id="13" name="Picture 12" descr="2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62400"/>
              <a:ext cx="4114800" cy="2667000"/>
            </a:xfrm>
            <a:prstGeom prst="rect">
              <a:avLst/>
            </a:prstGeom>
          </p:spPr>
        </p:pic>
        <p:pic>
          <p:nvPicPr>
            <p:cNvPr id="14" name="Picture 13" descr="27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4267200"/>
              <a:ext cx="4324350" cy="2383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931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192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Miku</dc:creator>
  <cp:lastModifiedBy>Ac</cp:lastModifiedBy>
  <cp:revision>215</cp:revision>
  <dcterms:created xsi:type="dcterms:W3CDTF">2006-08-16T00:00:00Z</dcterms:created>
  <dcterms:modified xsi:type="dcterms:W3CDTF">2021-06-21T16:46:16Z</dcterms:modified>
</cp:coreProperties>
</file>