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2"/>
  </p:notesMasterIdLst>
  <p:sldIdLst>
    <p:sldId id="273" r:id="rId2"/>
    <p:sldId id="280" r:id="rId3"/>
    <p:sldId id="271" r:id="rId4"/>
    <p:sldId id="259" r:id="rId5"/>
    <p:sldId id="260" r:id="rId6"/>
    <p:sldId id="281" r:id="rId7"/>
    <p:sldId id="261" r:id="rId8"/>
    <p:sldId id="262" r:id="rId9"/>
    <p:sldId id="267" r:id="rId10"/>
    <p:sldId id="293" r:id="rId11"/>
    <p:sldId id="294" r:id="rId12"/>
    <p:sldId id="295" r:id="rId13"/>
    <p:sldId id="285" r:id="rId14"/>
    <p:sldId id="286" r:id="rId15"/>
    <p:sldId id="287" r:id="rId16"/>
    <p:sldId id="288" r:id="rId17"/>
    <p:sldId id="278" r:id="rId18"/>
    <p:sldId id="289" r:id="rId19"/>
    <p:sldId id="279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52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8FDF-F02D-478E-B3BA-C8C7FB29E15E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68A6E-76DA-475B-937D-3AD4C431B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69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459D8-6550-4E9B-91F3-4F1EB75C9E7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&#2439;&#2478;&#2503;&#2439;&#2482;&#2435;raselictbrahm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31476" y="1261242"/>
            <a:ext cx="5565228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সুপ্রভাত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41109" cy="6858000"/>
            <a:chOff x="0" y="0"/>
            <a:chExt cx="12141109" cy="6858000"/>
          </a:xfrm>
        </p:grpSpPr>
        <p:pic>
          <p:nvPicPr>
            <p:cNvPr id="4" name="Picture 3" descr="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41109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119241" y="1718441"/>
              <a:ext cx="3878318" cy="1954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শুভেচ্ছা </a:t>
              </a:r>
              <a:endPara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2493" y="1340071"/>
            <a:ext cx="2412123" cy="132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৮২৩</a:t>
            </a: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532" y="2002221"/>
            <a:ext cx="42566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745555" y="2017986"/>
            <a:ext cx="42566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endParaRPr lang="en-US" b="1" dirty="0" smtClean="0"/>
          </a:p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351416" y="2822028"/>
            <a:ext cx="3121572" cy="4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03936" y="2916619"/>
            <a:ext cx="693865" cy="536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630" y="2916619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581127" y="2916619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101390" y="2916619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6010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092396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596893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117156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05010" y="4272455"/>
            <a:ext cx="3767978" cy="4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56368" y="4414343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092396" y="4414343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5596893" y="4414343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6117156" y="4414343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4575" y="4414347"/>
            <a:ext cx="457199" cy="472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 smtClean="0"/>
          </a:p>
          <a:p>
            <a:pPr algn="ctr"/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5896254" y="1939160"/>
            <a:ext cx="583324" cy="599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735" y="2017986"/>
            <a:ext cx="457199" cy="472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30060" y="2948151"/>
            <a:ext cx="472965" cy="488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71225" y="2963917"/>
            <a:ext cx="315126" cy="39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5644190" y="2932386"/>
            <a:ext cx="330891" cy="40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2493" y="1340071"/>
            <a:ext cx="2412123" cy="132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 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5555" y="2017986"/>
            <a:ext cx="42566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endParaRPr lang="en-US" b="1" dirty="0" smtClean="0"/>
          </a:p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87766" y="2648607"/>
            <a:ext cx="3515843" cy="4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39510" y="2743199"/>
            <a:ext cx="504546" cy="472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8782" y="2743198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274810" y="2743198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795073" y="2743198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2416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691506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243299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763562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509051" y="4146331"/>
            <a:ext cx="3767978" cy="4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97370" y="4319747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833398" y="4319747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337895" y="4319747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6858158" y="4319747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4501" y="4319751"/>
            <a:ext cx="457199" cy="472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800" b="1" dirty="0" smtClean="0"/>
          </a:p>
          <a:p>
            <a:pPr algn="ctr"/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558588" y="1403132"/>
            <a:ext cx="535895" cy="488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6038143" y="1403130"/>
            <a:ext cx="488781" cy="5044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74353" y="2081049"/>
            <a:ext cx="535895" cy="488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912070" y="2081047"/>
            <a:ext cx="567558" cy="4729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93327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2493" y="1340071"/>
            <a:ext cx="2412123" cy="132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 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5555" y="2017986"/>
            <a:ext cx="42566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endParaRPr lang="en-US" b="1" dirty="0" smtClean="0"/>
          </a:p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87766" y="2648607"/>
            <a:ext cx="3515843" cy="4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39510" y="2743199"/>
            <a:ext cx="504546" cy="472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8782" y="2743198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274810" y="2743198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795073" y="2743198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2416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691506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243299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763562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09051" y="4146331"/>
            <a:ext cx="3767978" cy="4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60887" y="4319747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659977" y="4319747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243302" y="4319747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858158" y="4319747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4501" y="4319751"/>
            <a:ext cx="457199" cy="472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800" b="1" dirty="0" smtClean="0"/>
          </a:p>
          <a:p>
            <a:pPr algn="ctr"/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558588" y="1403132"/>
            <a:ext cx="535895" cy="488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038143" y="1403130"/>
            <a:ext cx="488781" cy="5044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74353" y="2081049"/>
            <a:ext cx="535895" cy="488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5912070" y="2081047"/>
            <a:ext cx="567558" cy="4729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93327" y="3531474"/>
            <a:ext cx="457199" cy="472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053908" y="1418895"/>
            <a:ext cx="42572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1466" y="1418895"/>
            <a:ext cx="42572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54363" y="2758964"/>
            <a:ext cx="42572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55273" y="2743199"/>
            <a:ext cx="42572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74625" y="3547240"/>
            <a:ext cx="42572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22832" y="3531475"/>
            <a:ext cx="42572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038" y="3547241"/>
            <a:ext cx="42572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3094" y="4319751"/>
            <a:ext cx="42572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22832" y="4319751"/>
            <a:ext cx="42572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92211" y="4319751"/>
            <a:ext cx="42572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3704896" y="1135117"/>
            <a:ext cx="4398580" cy="3547242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566" y="851338"/>
            <a:ext cx="1986455" cy="94593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7C80"/>
                </a:solidFill>
                <a:latin typeface="NikoshBAN" pitchFamily="2" charset="0"/>
                <a:cs typeface="NikoshBAN" pitchFamily="2" charset="0"/>
              </a:rPr>
              <a:t>শাপলা </a:t>
            </a:r>
            <a:endParaRPr lang="en-US" sz="2400" b="1" dirty="0">
              <a:solidFill>
                <a:srgbClr val="FF7C8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0014" y="882868"/>
            <a:ext cx="1986455" cy="94593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5366" y="882869"/>
            <a:ext cx="1986455" cy="94593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7C8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bn-BD" sz="2800" dirty="0" smtClean="0">
                <a:solidFill>
                  <a:srgbClr val="FF7C8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7C8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5234151" y="3263462"/>
            <a:ext cx="4871546" cy="110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1962807" y="4091151"/>
            <a:ext cx="4635063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273567" y="4154213"/>
            <a:ext cx="4635063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922" y="2205367"/>
            <a:ext cx="2315901" cy="244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7819696" y="2065284"/>
            <a:ext cx="2144111" cy="2711668"/>
            <a:chOff x="7756634" y="2349063"/>
            <a:chExt cx="2301766" cy="264154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60741" y="2427233"/>
              <a:ext cx="2297659" cy="2563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tangle 18"/>
            <p:cNvSpPr/>
            <p:nvPr/>
          </p:nvSpPr>
          <p:spPr>
            <a:xfrm>
              <a:off x="7756634" y="2349063"/>
              <a:ext cx="662152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37668" y="2317531"/>
            <a:ext cx="2016138" cy="2144111"/>
            <a:chOff x="1837668" y="2317531"/>
            <a:chExt cx="2016138" cy="21441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37668" y="2404077"/>
              <a:ext cx="2016138" cy="205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Rectangle 20"/>
            <p:cNvSpPr/>
            <p:nvPr/>
          </p:nvSpPr>
          <p:spPr>
            <a:xfrm>
              <a:off x="2065283" y="2317531"/>
              <a:ext cx="551793" cy="394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3452648" y="1213945"/>
            <a:ext cx="5486400" cy="4871545"/>
          </a:xfrm>
          <a:prstGeom prst="smileyFac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51738" y="1308538"/>
            <a:ext cx="5281448" cy="38152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4519" y="1954594"/>
            <a:ext cx="2411302" cy="245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69f36c129400a3d02dd2f64855eb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0985" y="1941342"/>
            <a:ext cx="5050301" cy="22086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পাঠ্যবইয়ের সাথে সংযোগ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759" y="0"/>
            <a:ext cx="6463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7e84256f475f466e6cfadbaf1020e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3373821" y="0"/>
            <a:ext cx="5659822" cy="2019633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8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8817" y="2148707"/>
            <a:ext cx="7636423" cy="393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393" y="2254469"/>
            <a:ext cx="253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 smtClean="0"/>
              <a:t> </a:t>
            </a:r>
            <a:endParaRPr lang="en-US" dirty="0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92" y="-1"/>
            <a:ext cx="12206392" cy="6858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95448" y="1403131"/>
            <a:ext cx="62116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6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কুশল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endParaRPr lang="en-US" sz="6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range sunrise picture, by killop for: sandy beach photography contest -  Pxleye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14664" y="1146445"/>
            <a:ext cx="29626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19844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7300" y="2514600"/>
            <a:ext cx="1257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7410450" y="2971802"/>
            <a:ext cx="1314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350" dirty="0"/>
          </a:p>
        </p:txBody>
      </p:sp>
      <p:sp>
        <p:nvSpPr>
          <p:cNvPr id="13" name="Snip Diagonal Corner Rectangle 12"/>
          <p:cNvSpPr/>
          <p:nvPr/>
        </p:nvSpPr>
        <p:spPr>
          <a:xfrm>
            <a:off x="2940148" y="675249"/>
            <a:ext cx="5317587" cy="1603717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926079" y="2377439"/>
            <a:ext cx="5144319" cy="4283613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রাসেল</a:t>
            </a:r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দাশ </a:t>
            </a:r>
            <a:endParaRPr lang="bn-IN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এলাহাবাদ </a:t>
            </a:r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চন্দনাইশ</a:t>
            </a:r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ইমেইলঃ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rj.raseldas@gmail.com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01883273475  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35930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A379E4-08AE-4735-8CBF-01642934B4DC}"/>
              </a:ext>
            </a:extLst>
          </p:cNvPr>
          <p:cNvSpPr txBox="1"/>
          <p:nvPr/>
        </p:nvSpPr>
        <p:spPr>
          <a:xfrm>
            <a:off x="2703536" y="1025599"/>
            <a:ext cx="6130973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7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6552A6-F78C-4B5B-B656-5AFC07BD7A5E}"/>
              </a:ext>
            </a:extLst>
          </p:cNvPr>
          <p:cNvSpPr txBox="1"/>
          <p:nvPr/>
        </p:nvSpPr>
        <p:spPr>
          <a:xfrm>
            <a:off x="3687981" y="2985925"/>
            <a:ext cx="4637844" cy="28623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শ্রেনিঃ- ৫ম</a:t>
            </a:r>
          </a:p>
          <a:p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বিষয়ঃ- গণিত</a:t>
            </a:r>
          </a:p>
          <a:p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অধ্যায়ঃ-১ ( গুণ )</a:t>
            </a:r>
          </a:p>
        </p:txBody>
      </p:sp>
    </p:spTree>
    <p:extLst>
      <p:ext uri="{BB962C8B-B14F-4D97-AF65-F5344CB8AC3E}">
        <p14:creationId xmlns="" xmlns:p14="http://schemas.microsoft.com/office/powerpoint/2010/main" val="424153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9800e445be9afbf00dd1ff13e53bc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444558">
            <a:off x="1336226" y="2706608"/>
            <a:ext cx="968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 rot="21448973">
            <a:off x="925282" y="1563975"/>
            <a:ext cx="100952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ংশঃ- ১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শিখনফলঃ-</a:t>
            </a:r>
          </a:p>
          <a:p>
            <a:r>
              <a:rPr lang="as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১২.১.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অনুর্ধ্ব </a:t>
            </a:r>
            <a:r>
              <a:rPr lang="as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 অঙ্ক বিশিষ্ট সংখ্যাকে অনুর্ধ্ব তিন অঙ্কবিশিষ্ট সংখ্যা দ্বারা গুণ করতে পারবে(গুণফল অনুর্ধ্ব এক কোটি)</a:t>
            </a:r>
            <a:r>
              <a:rPr lang="as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8365597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6428" y="2159876"/>
            <a:ext cx="6589986" cy="206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0129" y="2648607"/>
            <a:ext cx="290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9def686762b7f068360ae5b518552ae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3752193" y="2159875"/>
              <a:ext cx="5691352" cy="282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আবেগ সৃষ্টি</a:t>
              </a:r>
              <a:endPara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39914D-6A61-4DE9-A7D1-59EC877C0F63}"/>
              </a:ext>
            </a:extLst>
          </p:cNvPr>
          <p:cNvSpPr txBox="1"/>
          <p:nvPr/>
        </p:nvSpPr>
        <p:spPr>
          <a:xfrm>
            <a:off x="3198552" y="281010"/>
            <a:ext cx="6250248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</a:t>
            </a:r>
            <a:r>
              <a:rPr lang="bn-BD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</a:t>
            </a:r>
            <a:endParaRPr lang="en-US" sz="6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9490" y="1734207"/>
            <a:ext cx="5312979" cy="1182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64127" y="5388969"/>
            <a:ext cx="4414341" cy="1182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042745" y="1686910"/>
            <a:ext cx="4445876" cy="4477407"/>
            <a:chOff x="3042745" y="1686910"/>
            <a:chExt cx="4445876" cy="4477407"/>
          </a:xfrm>
        </p:grpSpPr>
        <p:sp>
          <p:nvSpPr>
            <p:cNvPr id="31" name="Rectangle 30"/>
            <p:cNvSpPr/>
            <p:nvPr/>
          </p:nvSpPr>
          <p:spPr>
            <a:xfrm>
              <a:off x="3090041" y="1686910"/>
              <a:ext cx="4335518" cy="14188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3 × 1 = 3</a:t>
              </a:r>
              <a:endPara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21572" y="3184634"/>
              <a:ext cx="4335519" cy="14188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3 × </a:t>
              </a:r>
              <a:r>
                <a:rPr lang="bn-BD" sz="6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6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= 6</a:t>
              </a:r>
              <a:endPara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42745" y="4745420"/>
              <a:ext cx="4445876" cy="14188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× 3 = 9</a:t>
              </a:r>
              <a:endPara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9112468" y="4824247"/>
            <a:ext cx="1277008" cy="12612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380483" y="3389586"/>
            <a:ext cx="894356" cy="1008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5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4.07407E-6 L -0.38048 -4.0740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2 -3.7037E-7 L -0.49316 0.002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36" grpId="0" animBg="1"/>
      <p:bldP spid="36" grpId="1" animBg="1"/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7EAA4D-E4D4-4BC0-BED4-96A8080F0B76}"/>
              </a:ext>
            </a:extLst>
          </p:cNvPr>
          <p:cNvSpPr txBox="1"/>
          <p:nvPr/>
        </p:nvSpPr>
        <p:spPr>
          <a:xfrm>
            <a:off x="4067126" y="0"/>
            <a:ext cx="4239491" cy="1107996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শিখব </a:t>
            </a:r>
            <a:endParaRPr lang="en-US" sz="66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FBC726-8EA0-4A4B-A465-C93AAF40F236}"/>
              </a:ext>
            </a:extLst>
          </p:cNvPr>
          <p:cNvSpPr txBox="1"/>
          <p:nvPr/>
        </p:nvSpPr>
        <p:spPr>
          <a:xfrm>
            <a:off x="4656407" y="2194561"/>
            <a:ext cx="2926079" cy="1736646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DEFDD9-080F-44DE-BE57-7F1973A39F79}"/>
              </a:ext>
            </a:extLst>
          </p:cNvPr>
          <p:cNvSpPr txBox="1"/>
          <p:nvPr/>
        </p:nvSpPr>
        <p:spPr>
          <a:xfrm>
            <a:off x="2686929" y="4997189"/>
            <a:ext cx="7793501" cy="1322308"/>
          </a:xfrm>
          <a:prstGeom prst="foldedCorner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 করার প্রক্রিয়া </a:t>
            </a:r>
            <a:endParaRPr lang="en-US" sz="6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78372" y="189186"/>
            <a:ext cx="11587656" cy="1008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চলো আমরা আজকে খালিস্থান পূরণ করে গুণ করা শিখবো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878481" y="1623850"/>
            <a:ext cx="3767978" cy="3547239"/>
            <a:chOff x="410067" y="1308540"/>
            <a:chExt cx="3767978" cy="3547239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1056473" y="2790497"/>
              <a:ext cx="3121572" cy="47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10067" y="4240924"/>
              <a:ext cx="3767978" cy="472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709632" y="1308540"/>
              <a:ext cx="3090041" cy="3547239"/>
              <a:chOff x="709632" y="1308540"/>
              <a:chExt cx="3090041" cy="354723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87550" y="1308540"/>
                <a:ext cx="2412123" cy="13243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৮২৩</a:t>
                </a:r>
              </a:p>
              <a:p>
                <a:pPr algn="ctr"/>
                <a:endPara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709632" y="1954922"/>
                <a:ext cx="2569780" cy="2900857"/>
                <a:chOff x="709632" y="1954922"/>
                <a:chExt cx="2569780" cy="2900857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191589" y="1970690"/>
                  <a:ext cx="425669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36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১</a:t>
                  </a:r>
                  <a:endParaRPr lang="en-US" sz="3600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450612" y="1986455"/>
                  <a:ext cx="425669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×</a:t>
                  </a:r>
                  <a:endParaRPr lang="en-US" b="1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633025" y="1954922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245659" y="2885088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781687" y="2885088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2286184" y="2885088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806447" y="2885088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8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৫</a:t>
                  </a:r>
                  <a:endPara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261425" y="3499943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8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৮</a:t>
                  </a:r>
                  <a:endParaRPr lang="en-US" sz="2800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797453" y="3499943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8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২</a:t>
                  </a:r>
                  <a:endParaRPr lang="en-US" sz="2800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2301950" y="3499943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8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৩</a:t>
                  </a:r>
                  <a:endParaRPr lang="en-US" sz="2800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2822213" y="3499943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8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০</a:t>
                  </a:r>
                  <a:endPara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261425" y="4382812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797453" y="4382812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2301950" y="4382812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822213" y="4382812"/>
                  <a:ext cx="457199" cy="4729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8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৫</a:t>
                  </a:r>
                  <a:endPara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709632" y="4382816"/>
                  <a:ext cx="457199" cy="47296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2800" dirty="0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39802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175</Words>
  <Application>Microsoft Office PowerPoint</Application>
  <PresentationFormat>Custom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RaselMukta</cp:lastModifiedBy>
  <cp:revision>243</cp:revision>
  <dcterms:created xsi:type="dcterms:W3CDTF">2020-01-27T05:00:56Z</dcterms:created>
  <dcterms:modified xsi:type="dcterms:W3CDTF">2021-06-22T16:11:47Z</dcterms:modified>
</cp:coreProperties>
</file>