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70" r:id="rId10"/>
    <p:sldId id="282" r:id="rId11"/>
    <p:sldId id="279" r:id="rId12"/>
    <p:sldId id="280" r:id="rId13"/>
    <p:sldId id="268" r:id="rId14"/>
    <p:sldId id="265" r:id="rId15"/>
    <p:sldId id="271" r:id="rId16"/>
    <p:sldId id="273" r:id="rId17"/>
    <p:sldId id="272" r:id="rId18"/>
    <p:sldId id="278" r:id="rId19"/>
    <p:sldId id="276" r:id="rId20"/>
    <p:sldId id="275" r:id="rId21"/>
    <p:sldId id="277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28C9-C98F-4015-9F18-EF4248EC3A42}" type="datetimeFigureOut">
              <a:rPr lang="en-US" smtClean="0"/>
              <a:pPr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B611-428A-4801-B3B0-0086AA5F8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4177" y="324344"/>
            <a:ext cx="287382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305" y="1175627"/>
            <a:ext cx="8312727" cy="52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827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989" y="1016999"/>
            <a:ext cx="4732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সফ্‌টড্রিংসে ব্যবহ্রত রাসায়নিক পদার্থের নাম কী?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586" y="1783108"/>
            <a:ext cx="4846740" cy="3664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2540" y="5732506"/>
            <a:ext cx="238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 বাই সালফেট।</a:t>
            </a:r>
            <a:endParaRPr lang="en-US" sz="2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43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713" y="1933631"/>
            <a:ext cx="3481078" cy="377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244" y="973776"/>
            <a:ext cx="385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 তিনটি ব্যবহার লিখ।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63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5728" y="1247113"/>
            <a:ext cx="4357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পদার্থটির দুটি ব্যবহার লিখ।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336" y="2414878"/>
            <a:ext cx="5639230" cy="37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68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3859" y="1357442"/>
            <a:ext cx="7833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বাসায় সাধারণ যন্ত্রপাতির ব্যবহারে খাদ্য সংরক্ষণ করা যায়,এ রকম পদ্ধতি কয়টি?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785" y="2495322"/>
            <a:ext cx="327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তিনটি যথা-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3986" y="3075741"/>
            <a:ext cx="164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১।শুষ্ককরণ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5861" y="3656160"/>
            <a:ext cx="195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২।রেফ্রীজারেশন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3986" y="4236579"/>
            <a:ext cx="123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৩।ফ্রীজিং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612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6840" y="453386"/>
            <a:ext cx="477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পদ্ধতিতে সংরক্ষিত খাদ্য?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953" y="1369311"/>
            <a:ext cx="5607580" cy="3873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3247" y="5520856"/>
            <a:ext cx="262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শুষ্ককরণ পদ্ধতিতে।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68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0383" y="2240355"/>
            <a:ext cx="6424551" cy="185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635" y="1255768"/>
            <a:ext cx="4440052" cy="4670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1764" y="6156267"/>
            <a:ext cx="23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রেফ্রীজারেশন</a:t>
            </a:r>
            <a:r>
              <a:rPr lang="bn-BD" dirty="0"/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 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4053" y="582526"/>
            <a:ext cx="500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খাদ্যগুলো কোন পদ্ধতিতে সংরক্ষণ হচ্ছে?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650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051" y="1671083"/>
            <a:ext cx="5763167" cy="3835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8352" y="5739487"/>
            <a:ext cx="2167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ফ্রীজিং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পদ্ধতিতে।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0431" y="714472"/>
            <a:ext cx="473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 কোন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সংরক্ষণ হচ্ছে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087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191" y="0"/>
            <a:ext cx="67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 সংরক্ষণের জন্য নিষিদ্ধ রাসায়নিক পদার্থগুলো কত প্রকার?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314" y="2517569"/>
            <a:ext cx="7053943" cy="150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2751236"/>
              </p:ext>
            </p:extLst>
          </p:nvPr>
        </p:nvGraphicFramePr>
        <p:xfrm>
          <a:off x="1166649" y="346839"/>
          <a:ext cx="9908826" cy="6306209"/>
        </p:xfrm>
        <a:graphic>
          <a:graphicData uri="http://schemas.openxmlformats.org/drawingml/2006/table">
            <a:tbl>
              <a:tblPr/>
              <a:tblGrid>
                <a:gridCol w="2569779"/>
                <a:gridCol w="3420190"/>
                <a:gridCol w="3918857"/>
              </a:tblGrid>
              <a:tr h="488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0655" y="472341"/>
            <a:ext cx="119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73597" y="520198"/>
            <a:ext cx="184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প্রতিক্রিয়া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7346" y="485528"/>
            <a:ext cx="206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পদার্থের নাম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521" y="1073667"/>
            <a:ext cx="315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দুধ,ফল,মাছ এমনকি মাংসকে পচন থেকে রক্ষা করার জন্য এই বিষাক্ত পদার্থটি ব্যবহার করা হচ্ছে।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461" y="1074629"/>
            <a:ext cx="371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দীর্ঘমেয়াদি ব্যবহারে বদহজম,পাতলা পায়খানা,শ্বাসকষ্ট,লিভার ও কিডনি নষ্ট হওয়াসহ ক্যান্সারের মত মরণব্যাধি হতে পারে।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366" y="2518452"/>
            <a:ext cx="277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আম,টমেটো,কলা ও পেঁপে দ্রুত পাকাতে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এই বিষাক্ত পদার্থটি ব্যবহার করা হচ্ছে।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91160" y="2656951"/>
            <a:ext cx="331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ফল খাওয়ার ফলে মানবশরীরে জটিল রোগ সৃষ্টি হতে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5730" y="4158752"/>
            <a:ext cx="299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পাকাতে এটিকে ব্যবহার করা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7131" y="4138388"/>
            <a:ext cx="3327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স্বাস্থ্যের জন্য ভয়ানক ক্ষতিকর,কারণ এর সাথে আরও দুটি  ক্ষতিকারক পদার্থ আর্সেনিক এবং ফসফরাস মিশ্রিত থাকে।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0487" y="5540958"/>
            <a:ext cx="2980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দ্রুত না পেকে যেন দীর্ঘদিন গাছে থাকে তার জন্য এই হরমোনটি গাছে স্প্রে  করা হয়।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7131" y="5727884"/>
            <a:ext cx="269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এটিও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 জন্য ক্ষতিকর।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959" y="2443655"/>
            <a:ext cx="2165472" cy="11351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38188" y="3194109"/>
            <a:ext cx="141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রাইপেন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303" y="3802849"/>
            <a:ext cx="2339439" cy="10371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86860" y="4728458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সিয়া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কার্বাইড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198" y="1111343"/>
            <a:ext cx="2066306" cy="100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527" y="5376041"/>
            <a:ext cx="1911742" cy="10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295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20" grpId="0"/>
      <p:bldP spid="21" grpId="0"/>
      <p:bldP spid="22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739" y="2457613"/>
            <a:ext cx="3759344" cy="3759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2817" y="1815082"/>
            <a:ext cx="5732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রাসায়নিক পদার্থটির নাম কী?এটি স্বাস্থ্যের জন্য ক্ষতিকর 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903" y="804041"/>
            <a:ext cx="200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28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7632" y="1187533"/>
            <a:ext cx="228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488" y="2885702"/>
            <a:ext cx="3996850" cy="3194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4380" y="2069197"/>
            <a:ext cx="676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রাসায়নিক পদার্থটির ব্যবহার ও ক্ষতিকর প্রভাব লিখ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1071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4108" y="716879"/>
            <a:ext cx="3166280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	</a:t>
            </a:r>
            <a:r>
              <a:rPr lang="bn-BD" sz="6000" dirty="0" smtClean="0">
                <a:latin typeface="SutonnySushreeOMJ" pitchFamily="2" charset="0"/>
                <a:cs typeface="SutonnySushreeOMJ" pitchFamily="2" charset="0"/>
              </a:rPr>
              <a:t>পরিচিতি</a:t>
            </a:r>
            <a:endParaRPr lang="en-US" sz="6000" dirty="0">
              <a:latin typeface="SutonnySushreeOMJ" pitchFamily="2" charset="0"/>
              <a:cs typeface="SutonnySushree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225" y="3075300"/>
            <a:ext cx="3538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utonnySushreeOMJ" pitchFamily="2" charset="0"/>
                <a:cs typeface="SutonnySushreeOMJ" pitchFamily="2" charset="0"/>
              </a:rPr>
              <a:t>বিজ্ঞান </a:t>
            </a:r>
          </a:p>
          <a:p>
            <a:pPr algn="ctr"/>
            <a:r>
              <a:rPr lang="bn-BD" sz="2800" dirty="0" smtClean="0">
                <a:latin typeface="SutonnySushreeOMJ" pitchFamily="2" charset="0"/>
                <a:cs typeface="SutonnySushreeOMJ" pitchFamily="2" charset="0"/>
              </a:rPr>
              <a:t>দশম শ্রেণি।</a:t>
            </a:r>
          </a:p>
          <a:p>
            <a:pPr algn="ctr"/>
            <a:r>
              <a:rPr lang="bn-BD" sz="2800" dirty="0" smtClean="0">
                <a:latin typeface="SutonnySushreeOMJ" pitchFamily="2" charset="0"/>
                <a:cs typeface="SutonnySushreeOMJ" pitchFamily="2" charset="0"/>
              </a:rPr>
              <a:t>প্রথম অধ্যায়</a:t>
            </a:r>
          </a:p>
          <a:p>
            <a:pPr algn="ctr"/>
            <a:r>
              <a:rPr lang="bn-BD" sz="2800" dirty="0" smtClean="0">
                <a:latin typeface="SutonnySushreeOMJ" pitchFamily="2" charset="0"/>
                <a:cs typeface="SutonnySushreeOMJ" pitchFamily="2" charset="0"/>
              </a:rPr>
              <a:t>সময়ঃ৪৫ মিনিট।</a:t>
            </a:r>
            <a:endParaRPr lang="en-US" sz="2800" dirty="0" smtClean="0">
              <a:latin typeface="SutonnySushreeOMJ" pitchFamily="2" charset="0"/>
              <a:cs typeface="SutonnySushreeOMJ" pitchFamily="2" charset="0"/>
            </a:endParaRPr>
          </a:p>
          <a:p>
            <a:pPr algn="ctr"/>
            <a:r>
              <a:rPr lang="bn-BD" sz="2800" dirty="0" smtClean="0">
                <a:latin typeface="SutonnySushreeOMJ" pitchFamily="2" charset="0"/>
                <a:cs typeface="SutonnySushreeOMJ" pitchFamily="2" charset="0"/>
              </a:rPr>
              <a:t> </a:t>
            </a:r>
            <a:endParaRPr lang="en-US" sz="2800" dirty="0">
              <a:latin typeface="SutonnySushreeOMJ" pitchFamily="2" charset="0"/>
              <a:cs typeface="SutonnySushree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6142992" y="2813931"/>
            <a:ext cx="45720" cy="293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83932" y="3121363"/>
            <a:ext cx="36276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মিল্লাত হোসেন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সহকারি শিক্ষক।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দারুল ইসলাম বালিকা উচ্চ বিদ্যালয়।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চাটখিল,নোয়াখালী।</a:t>
            </a:r>
          </a:p>
        </p:txBody>
      </p:sp>
    </p:spTree>
    <p:extLst>
      <p:ext uri="{BB962C8B-B14F-4D97-AF65-F5344CB8AC3E}">
        <p14:creationId xmlns:p14="http://schemas.microsoft.com/office/powerpoint/2010/main" xmlns="" val="533700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0313" y="5648913"/>
            <a:ext cx="536494" cy="438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167" y="4471961"/>
            <a:ext cx="536494" cy="438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799" y="2474709"/>
            <a:ext cx="536494" cy="43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0100" y="509859"/>
            <a:ext cx="174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289" y="1793174"/>
            <a:ext cx="616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দ্রুত পাকানোর জন্য কোনটি ব্যবহার করা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8345" y="3017841"/>
            <a:ext cx="564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 ব্যবহ্রত রাসায়নিক সংরক্ষকগুলো হলো-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5881" y="3736186"/>
            <a:ext cx="980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এসিটিক এসিডের ৫% দ্রবণ   ii. সালফেট ও বেনযোয়িক এসিডের লবণ  iii.  চিনি বা লবণের দ্রবণ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64436" y="2448689"/>
            <a:ext cx="654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বেনযোয়িক 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  খ রাইপেন গ প্রিজারভেটিভ   ঘ  সরবেট্‌স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241" y="4410240"/>
            <a:ext cx="197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সঠিক?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110" y="4461640"/>
            <a:ext cx="5996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i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ii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iii   গ   ii ও  iii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 ও  iii                                                             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738" y="4933873"/>
            <a:ext cx="10397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সংরক্ষক দ্রব্য হলো–i.এক ধরনের রাসায়নিক পদার্থ ii.পুষ্টিগুণ বর্জিত পদার্থ  iii  খাদ্যে পচন রোধক পদার্থ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3667" y="5558503"/>
            <a:ext cx="816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সঠিক? ক    i ও   ii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iii    গ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iii   ঘ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iii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0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2" grpId="0"/>
      <p:bldP spid="7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824" y="2817099"/>
            <a:ext cx="4784608" cy="3588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1377" y="818128"/>
            <a:ext cx="2422566" cy="64633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95" y="1810755"/>
            <a:ext cx="8131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খাদ্য সংরক্ষণে ক্ষতিকর পদার্থের ব্যবহার বন্ধে ভোক্তা অধিকার রক্ষায় ভোক্তা আইন আরও কঠিনবভাবে প্রয়োগ করা জরুরি-ব্যাখ্যা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028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1632" y="702463"/>
            <a:ext cx="2417363" cy="1722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0763" y="702463"/>
            <a:ext cx="1720565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827" y="1650014"/>
            <a:ext cx="5369056" cy="429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063" y="617517"/>
            <a:ext cx="2205015" cy="157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86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940" y="2164546"/>
            <a:ext cx="4015605" cy="3161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1081" y="4799995"/>
            <a:ext cx="371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2190" y="5502672"/>
            <a:ext cx="21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পচন রোধ করতে।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2389" y="1192799"/>
            <a:ext cx="396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পচন রোধ করাকে কী বলে?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9128" y="1178319"/>
            <a:ext cx="6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ফ্রীজে ফল-মূল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 বিভিন্য খাদ্য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 রাখি কেন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9503" y="5520559"/>
            <a:ext cx="196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সংরক্ষণ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49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608" y="1105021"/>
            <a:ext cx="6753170" cy="83099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56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749" y="1012164"/>
            <a:ext cx="2125682" cy="64633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338" y="2120160"/>
            <a:ext cx="321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শিক্ষার্থিরা-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339" y="2629304"/>
            <a:ext cx="507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১।খাদ্য সংরক্ষণ কাকে বলে? বলতে পারবে;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338" y="3090969"/>
            <a:ext cx="640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 প্রয়োজনীয়তা বর্ণনা করতে পারবে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22338" y="3552634"/>
            <a:ext cx="7639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৩।খাদ্যে রাসায়নিক পদার্থের নাম,ব্যবহার এবং এর শারীরিক প্রতিক্রিয়া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261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1566386"/>
              </p:ext>
            </p:extLst>
          </p:nvPr>
        </p:nvGraphicFramePr>
        <p:xfrm>
          <a:off x="1126157" y="950025"/>
          <a:ext cx="10312735" cy="5398548"/>
        </p:xfrm>
        <a:graphic>
          <a:graphicData uri="http://schemas.openxmlformats.org/drawingml/2006/table">
            <a:tbl>
              <a:tblPr/>
              <a:tblGrid>
                <a:gridCol w="1731423"/>
                <a:gridCol w="1731423"/>
                <a:gridCol w="1945823"/>
                <a:gridCol w="2446317"/>
                <a:gridCol w="2457749"/>
              </a:tblGrid>
              <a:tr h="356260"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ছত্রাক</a:t>
                      </a:r>
                      <a:r>
                        <a:rPr lang="bn-B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খাদ্য-১</a:t>
                      </a:r>
                      <a:r>
                        <a:rPr lang="bn-B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খাদ্য-২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খাদ্য-৩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</a:t>
                      </a:r>
                      <a:r>
                        <a:rPr lang="bn-B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176">
                <a:tc>
                  <a:txBody>
                    <a:bodyPr/>
                    <a:lstStyle/>
                    <a:p>
                      <a:pPr algn="ctr" fontAlgn="b"/>
                      <a:r>
                        <a:rPr lang="bn-B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18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18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28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264" y="1564663"/>
            <a:ext cx="1648359" cy="1401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654" y="3315200"/>
            <a:ext cx="1600317" cy="1563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898" y="1475909"/>
            <a:ext cx="1879936" cy="1578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7623" y="1447486"/>
            <a:ext cx="1570198" cy="1593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795" y="3308913"/>
            <a:ext cx="1834035" cy="1490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749" y="1480773"/>
            <a:ext cx="1793300" cy="1593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6088" y="3388086"/>
            <a:ext cx="2034664" cy="1490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7623" y="3388086"/>
            <a:ext cx="1576520" cy="1332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1149" y="2077546"/>
            <a:ext cx="232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টক,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,ঘোলাটে হয়ে যায়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1149" y="3388086"/>
            <a:ext cx="226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ধূসর বর্ণের আবরন পড়ে এবং অবশেষে নষ্ট হয়ে যায়।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0141" y="5296506"/>
            <a:ext cx="902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খাদ্য সংরক্ষণের মাধ্যমে আমরা এক ঋতুর ফল,শস্য,সবজি,মাছ ইত্যাদি অন্য ঋতুতেও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পেতে পারি।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6149" y="3308913"/>
            <a:ext cx="85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মিউকর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5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0764" y="736270"/>
            <a:ext cx="266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কী দ্বারা আক্রান্ত?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3079198" y="1579419"/>
            <a:ext cx="5313167" cy="3984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5761" y="5973289"/>
            <a:ext cx="264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মিউকর ছাত্রাক দ্বারা।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5071" y="843148"/>
            <a:ext cx="342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স্ট্রবেরিগুলো কী দ্বারা আক্রান্ত?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342" y="1663659"/>
            <a:ext cx="5885645" cy="3916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6237" y="6010387"/>
            <a:ext cx="194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750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82" y="5222912"/>
            <a:ext cx="1838702" cy="112491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969389"/>
              </p:ext>
            </p:extLst>
          </p:nvPr>
        </p:nvGraphicFramePr>
        <p:xfrm>
          <a:off x="486825" y="1434666"/>
          <a:ext cx="10744479" cy="5060730"/>
        </p:xfrm>
        <a:graphic>
          <a:graphicData uri="http://schemas.openxmlformats.org/drawingml/2006/table">
            <a:tbl>
              <a:tblPr/>
              <a:tblGrid>
                <a:gridCol w="2215145"/>
                <a:gridCol w="4122655"/>
                <a:gridCol w="4406679"/>
              </a:tblGrid>
              <a:tr h="8018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63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66295" y="1707486"/>
            <a:ext cx="181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 পদ্ধতি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2334" y="1719891"/>
            <a:ext cx="226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কারণ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05" y="2405196"/>
            <a:ext cx="2061831" cy="1273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837" y="3790075"/>
            <a:ext cx="2107968" cy="12840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05930" y="2857055"/>
            <a:ext cx="9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2065" y="4247450"/>
            <a:ext cx="140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সালফেটের লবিন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0905" y="5222611"/>
            <a:ext cx="124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বেনযোয়েট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9943" y="189186"/>
            <a:ext cx="9860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পরিমানের মাত্রা জেনে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যায়, এমন সংরক্ষক (প্রিজারভেটিভ) গুলোকে কয়ভাগে ভাগ করা যায়?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0706" y="2405196"/>
            <a:ext cx="3906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এসিটিক এসিডের ৫% দ্রবনকে ভিনেগার বলে।খাদ্যে জীবাণুর বৃদ্ধি রোধ করার জন্য এটি ব্যবহৃত হয়।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3319" y="2719449"/>
            <a:ext cx="403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আচার,চাটনি,সস প্রভৃতিতে ভিনেগার ব্যবহৃত হয়।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7002" y="1642976"/>
            <a:ext cx="99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0706" y="4014036"/>
            <a:ext cx="380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ছত্রাক,ব্যকটেরিয়া ও অন্যান্য অণুজীবের বৃদ্ধি প্রতিরোধ করতে এটি ব্যবহৃত হয়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0706" y="5360485"/>
            <a:ext cx="358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ইস্ট ছত্রাক প্রতিরোধ করতে এটি  ব্যবহৃত হয়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3319" y="5545777"/>
            <a:ext cx="378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ফলের রস,ফলের শাঁস ইত্যাদিতে এটি ব্যবহৃত হয়।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042067" y="4196032"/>
            <a:ext cx="393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ওষুধ তৈরিতে,সফটড্রিংসে এটি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ব্যবহৃত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642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2" grpId="0"/>
      <p:bldP spid="33" grpId="0"/>
      <p:bldP spid="34" grpId="0"/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590</Words>
  <Application>Microsoft Office PowerPoint</Application>
  <PresentationFormat>Custom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636</cp:revision>
  <dcterms:created xsi:type="dcterms:W3CDTF">2019-10-12T15:26:41Z</dcterms:created>
  <dcterms:modified xsi:type="dcterms:W3CDTF">2021-06-23T02:34:09Z</dcterms:modified>
</cp:coreProperties>
</file>