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67" r:id="rId10"/>
    <p:sldId id="279" r:id="rId11"/>
    <p:sldId id="280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77"/>
            <p14:sldId id="267"/>
            <p14:sldId id="279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10" Type="http://schemas.openxmlformats.org/officeDocument/2006/relationships/image" Target="../media/image16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385" y="381000"/>
            <a:ext cx="80771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5" y="1752600"/>
            <a:ext cx="82877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839200" cy="21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48" y="22689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2286000"/>
            <a:ext cx="4572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</a:t>
            </a:r>
            <a:r>
              <a:rPr lang="ar-SA" sz="2400" dirty="0" smtClean="0"/>
              <a:t>عبدالواحد جهادى</a:t>
            </a:r>
            <a:endParaRPr lang="ar-SA" sz="2400" dirty="0" smtClean="0"/>
          </a:p>
          <a:p>
            <a:pPr algn="ctr"/>
            <a:r>
              <a:rPr lang="ar-SA" sz="2400" dirty="0" smtClean="0"/>
              <a:t>ريئس المدرس</a:t>
            </a:r>
          </a:p>
          <a:p>
            <a:pPr algn="ctr"/>
            <a:r>
              <a:rPr lang="ar-SA" sz="2400" dirty="0" smtClean="0"/>
              <a:t>الدى برا عزيزيه ديموخى</a:t>
            </a:r>
            <a:r>
              <a:rPr lang="ar-SA" sz="2400" dirty="0" smtClean="0"/>
              <a:t> </a:t>
            </a:r>
            <a:r>
              <a:rPr lang="ar-SA" sz="2400" dirty="0" smtClean="0"/>
              <a:t>داخل مدرسة</a:t>
            </a:r>
          </a:p>
          <a:p>
            <a:pPr algn="ctr"/>
            <a:r>
              <a:rPr lang="ar-SA" sz="2400" dirty="0" smtClean="0"/>
              <a:t>برغسه،رنبور،</a:t>
            </a:r>
            <a:endParaRPr lang="ar-SA" sz="2400" dirty="0" smtClean="0"/>
          </a:p>
          <a:p>
            <a:pPr algn="ctr"/>
            <a:r>
              <a:rPr lang="en-US" dirty="0" smtClean="0">
                <a:latin typeface="Arial Black" pitchFamily="34" charset="0"/>
                <a:cs typeface="NikoshBAN" pitchFamily="2" charset="0"/>
              </a:rPr>
              <a:t>E-mail-abdulwahedaz361@gmail.com</a:t>
            </a:r>
            <a:endParaRPr lang="en-US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1855239"/>
            <a:ext cx="2985656" cy="233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تعارف الدرس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মজিদ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/২০২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6172200" cy="16002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ভালবাসতে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তাহকিক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mtClean="0">
                <a:latin typeface="NikoshBAN" pitchFamily="2" charset="0"/>
                <a:cs typeface="NikoshBAN" pitchFamily="2" charset="0"/>
              </a:rPr>
            </a:br>
            <a:r>
              <a:rPr lang="en-US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karia\Desktop\বিসমিল্লা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2209800" cy="5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1686160" cy="390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9328" y="815689"/>
            <a:ext cx="8756072" cy="708311"/>
            <a:chOff x="76200" y="730016"/>
            <a:chExt cx="8763000" cy="70831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30016"/>
              <a:ext cx="8763000" cy="4251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66800"/>
              <a:ext cx="6629400" cy="37152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3126" y="1657347"/>
            <a:ext cx="8672945" cy="704853"/>
            <a:chOff x="-1" y="1438327"/>
            <a:chExt cx="8763001" cy="704853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438327"/>
              <a:ext cx="8763001" cy="367813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1752600"/>
              <a:ext cx="2971800" cy="39058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59327" y="2528932"/>
            <a:ext cx="8756073" cy="366668"/>
            <a:chOff x="6927" y="2219484"/>
            <a:chExt cx="8375073" cy="290364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" y="2239256"/>
              <a:ext cx="7581901" cy="250820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567" y="2219484"/>
              <a:ext cx="895433" cy="290364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094"/>
            <a:ext cx="5334000" cy="40010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909"/>
            <a:ext cx="8839200" cy="6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1533739" cy="438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43011"/>
            <a:ext cx="3943900" cy="4858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125708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600"/>
            <a:ext cx="8818418" cy="1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1857634" cy="5144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58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686800" cy="15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53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Arabic Typesetting</vt:lpstr>
      <vt:lpstr>Arial</vt:lpstr>
      <vt:lpstr>Arial Black</vt:lpstr>
      <vt:lpstr>Franklin Gothic Book</vt:lpstr>
      <vt:lpstr>Franklin Gothic Medium</vt:lpstr>
      <vt:lpstr>NikoshBAN</vt:lpstr>
      <vt:lpstr>Times New Roman</vt:lpstr>
      <vt:lpstr>Tunga</vt:lpstr>
      <vt:lpstr>Wingdings</vt:lpstr>
      <vt:lpstr>Angles</vt:lpstr>
      <vt:lpstr>1_Angles</vt:lpstr>
      <vt:lpstr>بسم الله الرحمن الرحيم اهلا و سهلا</vt:lpstr>
      <vt:lpstr>معرفة المدرس </vt:lpstr>
      <vt:lpstr>PowerPoint Presentation</vt:lpstr>
      <vt:lpstr> আল্লাহকে কিভাবে ভালবাসতে হবে তা বলতে পারবে ,  তাহকিক করতে পারবে , আয়াতের ব্যাখ্যা করতে পারবে.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Abdul Wahed Zihadi</cp:lastModifiedBy>
  <cp:revision>45</cp:revision>
  <dcterms:created xsi:type="dcterms:W3CDTF">2006-08-16T00:00:00Z</dcterms:created>
  <dcterms:modified xsi:type="dcterms:W3CDTF">2021-06-22T00:09:42Z</dcterms:modified>
</cp:coreProperties>
</file>