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9" r:id="rId4"/>
    <p:sldId id="258" r:id="rId5"/>
    <p:sldId id="260" r:id="rId6"/>
    <p:sldId id="259" r:id="rId7"/>
    <p:sldId id="261" r:id="rId8"/>
    <p:sldId id="291" r:id="rId9"/>
    <p:sldId id="262" r:id="rId10"/>
    <p:sldId id="263" r:id="rId11"/>
    <p:sldId id="264" r:id="rId12"/>
    <p:sldId id="293" r:id="rId13"/>
    <p:sldId id="294" r:id="rId14"/>
    <p:sldId id="277" r:id="rId15"/>
    <p:sldId id="295" r:id="rId16"/>
    <p:sldId id="292" r:id="rId17"/>
    <p:sldId id="278" r:id="rId18"/>
    <p:sldId id="297" r:id="rId19"/>
    <p:sldId id="298" r:id="rId20"/>
    <p:sldId id="300" r:id="rId21"/>
    <p:sldId id="299" r:id="rId22"/>
    <p:sldId id="290" r:id="rId23"/>
    <p:sldId id="296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har Islam" initials="A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FF00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686E8-2EFB-4866-A3EC-FCFD27704465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12C89-7204-4FFB-B1EE-3B9A0F145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0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12C89-7204-4FFB-B1EE-3B9A0F1456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4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abdulwahedaz361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???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69" y="568103"/>
            <a:ext cx="11224538" cy="20002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bliqueBottomLef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prstTxWarp prst="textPlain">
              <a:avLst>
                <a:gd name="adj" fmla="val 50855"/>
              </a:avLst>
            </a:prstTxWarp>
            <a:normAutofit/>
            <a:scene3d>
              <a:camera prst="obliqueBottom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BD" sz="3600" dirty="0" smtClean="0">
                <a:ln w="76200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704">
            <a:off x="140948" y="2502252"/>
            <a:ext cx="11287509" cy="3761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-21894" y="278833"/>
            <a:ext cx="6096000" cy="687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16888" y="-24438"/>
            <a:ext cx="6140198" cy="6929260"/>
          </a:xfrm>
          <a:prstGeom prst="rect">
            <a:avLst/>
          </a:prstGeom>
        </p:spPr>
      </p:pic>
      <p:sp>
        <p:nvSpPr>
          <p:cNvPr id="6" name="Half Frame 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30855" y="1119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248" y="6477000"/>
            <a:ext cx="608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 ওয়াহেদ জিহাদী সুপারিনটেনডেন্ট,আলাদিপাড়া আজিজিয়া দাখিল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pPr/>
              <a:t>10:17:53 PM</a:t>
            </a:fld>
            <a:endParaRPr lang="en-US" sz="24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7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alf Frame 16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6717" y="6477000"/>
            <a:ext cx="6922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1591732"/>
            <a:ext cx="11174506" cy="475527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95835"/>
            <a:ext cx="11214847" cy="11519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তারকিব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2125" y="6477000"/>
            <a:ext cx="690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306" y="489142"/>
            <a:ext cx="11201400" cy="58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30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2125" y="6477000"/>
            <a:ext cx="6750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497541"/>
            <a:ext cx="10934451" cy="5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44955" y="6477000"/>
            <a:ext cx="700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618565"/>
            <a:ext cx="11066930" cy="57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6716" y="6477000"/>
            <a:ext cx="700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35" y="524434"/>
            <a:ext cx="11147612" cy="58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9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76465" y="6477000"/>
            <a:ext cx="709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988" y="605118"/>
            <a:ext cx="11201399" cy="57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10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alf Frame 1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85647" y="6477000"/>
            <a:ext cx="688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8399" y="455463"/>
            <a:ext cx="6208059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5866" y="3290545"/>
            <a:ext cx="10676467" cy="148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গোসলের আহকাম ও প্রকার খাতায় লিখ।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51" grpId="0" build="p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6591" y="6477000"/>
            <a:ext cx="697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10:18:00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/>
          <a:stretch/>
        </p:blipFill>
        <p:spPr bwMode="auto">
          <a:xfrm>
            <a:off x="551330" y="564775"/>
            <a:ext cx="11053482" cy="573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194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9421" y="6477000"/>
            <a:ext cx="7001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10:18:00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"/>
          <a:stretch/>
        </p:blipFill>
        <p:spPr bwMode="auto">
          <a:xfrm>
            <a:off x="551330" y="551329"/>
            <a:ext cx="11053482" cy="574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2125" y="6477000"/>
            <a:ext cx="6755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10:18:00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30" y="524435"/>
            <a:ext cx="11053482" cy="582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9245" y="412124"/>
            <a:ext cx="11217502" cy="5962918"/>
          </a:xfrm>
          <a:prstGeom prst="round2DiagRect">
            <a:avLst>
              <a:gd name="adj1" fmla="val 2628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6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66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 ওয়াহেদ জিহাদী</a:t>
            </a:r>
            <a:endParaRPr lang="bn-BD" sz="6600" dirty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400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সুপারিনটেনডেন্ট  </a:t>
            </a:r>
            <a:endParaRPr lang="bn-IN" sz="4000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bn-BD" sz="3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আলাদিপাড়া আজিজিয়া দ্বি-মুখী দাখিল মাদ্রাসা,পীরগাছা, রংপুর। </a:t>
            </a:r>
            <a:endParaRPr lang="bn-BD" sz="3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3600" dirty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E-mail: </a:t>
            </a:r>
            <a:r>
              <a:rPr lang="en-US" sz="36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abdulwahedaz361@gmail.com</a:t>
            </a:r>
            <a:endParaRPr lang="en-US" sz="360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28600" lvl="0" indent="-228600" algn="ctr" defTabSz="914400">
              <a:spcBef>
                <a:spcPts val="1000"/>
              </a:spcBef>
              <a:buSzPct val="125000"/>
              <a:defRPr/>
            </a:pP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</a:t>
            </a:r>
            <a:r>
              <a:rPr lang="bn-BD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৯৪৮৬৩১৮৬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০১৩০৯-১২৭৭৩৯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0922" y="6477000"/>
            <a:ext cx="703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আব্দুল ওয়াহেদ জিহাদী,সুপারিনটেনডেন্ট,আলাদিপাড়া আজিজিয়া দ্বি-মুখী দাখিল মাদ্রাসা।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4255" y="-46108"/>
            <a:ext cx="6096000" cy="6879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104510" y="0"/>
            <a:ext cx="6096000" cy="6879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4475545"/>
            <a:ext cx="1929112" cy="188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7534" y="6477000"/>
            <a:ext cx="693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10:18:00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30" y="719666"/>
            <a:ext cx="11053482" cy="560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alf Frame 13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2943" y="6477000"/>
            <a:ext cx="699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10:18:00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30" y="591671"/>
            <a:ext cx="11053482" cy="57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87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-228600" y="27226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6591" y="6477000"/>
            <a:ext cx="7233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10:18:00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894" y="1266014"/>
            <a:ext cx="11237259" cy="518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solidFill>
            <a:srgbClr val="0000FF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8799" y="2387102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92940" y="3992780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92940" y="5953561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2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alf Frame 15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31057" y="6477000"/>
            <a:ext cx="7100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10:18:00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894" y="1439333"/>
            <a:ext cx="11223812" cy="488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owchart: Multidocument 14"/>
          <p:cNvSpPr/>
          <p:nvPr/>
        </p:nvSpPr>
        <p:spPr>
          <a:xfrm>
            <a:off x="407894" y="110066"/>
            <a:ext cx="4419600" cy="1219200"/>
          </a:xfrm>
          <a:prstGeom prst="flowChartMultidocument">
            <a:avLst/>
          </a:prstGeom>
          <a:solidFill>
            <a:srgbClr val="FF00FF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72235" y="3244226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2235" y="5418667"/>
            <a:ext cx="376518" cy="36954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100"/>
                            </p:stCondLst>
                            <p:childTnLst>
                              <p:par>
                                <p:cTn id="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  <p:bldP spid="15" grpId="0" uiExpand="1" build="p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533" y="221129"/>
            <a:ext cx="5588000" cy="13272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33340" y="1039663"/>
            <a:ext cx="3522135" cy="757021"/>
            <a:chOff x="9262533" y="1185333"/>
            <a:chExt cx="2472267" cy="1574801"/>
          </a:xfrm>
        </p:grpSpPr>
        <p:sp>
          <p:nvSpPr>
            <p:cNvPr id="4" name="Rectangle 3"/>
            <p:cNvSpPr/>
            <p:nvPr/>
          </p:nvSpPr>
          <p:spPr>
            <a:xfrm>
              <a:off x="9770534" y="1185333"/>
              <a:ext cx="1456267" cy="10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>
              <a:off x="9262533" y="1727201"/>
              <a:ext cx="2472267" cy="1032933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7704667" y="287867"/>
            <a:ext cx="3183466" cy="7517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7409" y="6477000"/>
            <a:ext cx="732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10:18:00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7" y="1706614"/>
            <a:ext cx="11275359" cy="46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4" y="-64812"/>
            <a:ext cx="11734800" cy="25738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221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8133" y="2637894"/>
            <a:ext cx="5926666" cy="37798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894"/>
            <a:ext cx="5825067" cy="377983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64812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8271" y="6477000"/>
            <a:ext cx="7106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10:17:58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-19578" y="-75503"/>
            <a:ext cx="6096000" cy="6879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95999" y="-55510"/>
            <a:ext cx="6096000" cy="68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0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alf Frame 12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67534" y="6477000"/>
            <a:ext cx="729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10:17:53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305340"/>
              </p:ext>
            </p:extLst>
          </p:nvPr>
        </p:nvGraphicFramePr>
        <p:xfrm>
          <a:off x="648946" y="457200"/>
          <a:ext cx="10894108" cy="591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4" imgW="5181566" imgH="6762570" progId="AcroExch.Document.7">
                  <p:link updateAutomatic="1"/>
                </p:oleObj>
              </mc:Choice>
              <mc:Fallback>
                <p:oleObj name="Acrobat Document" r:id="rId4" imgW="5181566" imgH="6762570" progId="AcroExch.Document.7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46" y="457200"/>
                        <a:ext cx="10894108" cy="5916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orizontal Scroll 21"/>
          <p:cNvSpPr/>
          <p:nvPr/>
        </p:nvSpPr>
        <p:spPr>
          <a:xfrm>
            <a:off x="1855694" y="3142130"/>
            <a:ext cx="8077200" cy="2438400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44" tIns="45672" rIns="91344" bIns="45672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</a:p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পাট </a:t>
            </a:r>
          </a:p>
          <a:p>
            <a:pPr algn="ctr"/>
            <a:fld id="{5C7D2911-63BC-467B-8DD0-B8385E4B0D1D}" type="datetime10">
              <a:rPr lang="bn-BD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22 জুন 2021</a:t>
            </a:fld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6648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n-BD" sz="72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 আর চিন্তা কর। </a:t>
            </a:r>
            <a:endParaRPr lang="en-US" sz="72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1875" y="6477000"/>
            <a:ext cx="7617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38" y="1434353"/>
            <a:ext cx="3622851" cy="4975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89" y="1439333"/>
            <a:ext cx="3812242" cy="49754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6" y="1434350"/>
            <a:ext cx="3812242" cy="49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0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00"/>
                            </p:stCondLst>
                            <p:childTnLst>
                              <p:par>
                                <p:cTn id="3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00"/>
                            </p:stCondLst>
                            <p:childTnLst>
                              <p:par>
                                <p:cTn id="3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545" y="216394"/>
            <a:ext cx="11113561" cy="264687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scene3d>
            <a:camera prst="orthographicFront"/>
            <a:lightRig rig="chilly" dir="t">
              <a:rot lat="0" lon="0" rev="18480000"/>
            </a:lightRig>
          </a:scene3d>
          <a:sp3d prstMaterial="clear">
            <a:bevelT h="63500" prst="hardEdg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16600" b="1" spc="300" dirty="0" smtClean="0">
                <a:ln w="28575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6600" b="1" cap="none" spc="300" dirty="0">
              <a:ln w="28575"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7" y="0"/>
            <a:ext cx="80182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464545" y="2539155"/>
            <a:ext cx="11113561" cy="382130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2500" b="1" spc="50" dirty="0" smtClean="0">
                <a:ln w="135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গোসল ও ইস্তেঞ্জার নিয়মকানুন</a:t>
            </a: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1057" y="6477000"/>
            <a:ext cx="721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3" grpId="1" animBg="1"/>
      <p:bldP spid="9" grpId="0" animBg="1"/>
      <p:bldP spid="10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uble Bracket 9"/>
          <p:cNvSpPr/>
          <p:nvPr/>
        </p:nvSpPr>
        <p:spPr>
          <a:xfrm>
            <a:off x="537883" y="502276"/>
            <a:ext cx="11080376" cy="5831289"/>
          </a:xfrm>
          <a:prstGeom prst="bracketPair">
            <a:avLst>
              <a:gd name="adj" fmla="val 12442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0" indent="-857250">
              <a:buFont typeface="Wingdings" panose="05000000000000000000" pitchFamily="2" charset="2"/>
              <a:buChar char="v"/>
            </a:pP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72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গোসলের পরিচয় বলতে </a:t>
            </a:r>
            <a:r>
              <a:rPr lang="en-US" sz="7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72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গোসলের প্রকার </a:t>
            </a:r>
            <a:r>
              <a:rPr lang="en-US" sz="7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7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ইস্তেঞ্জার পরিচয় বলতে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72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Half Frame 10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0113" y="6477000"/>
            <a:ext cx="712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0363" y="6477000"/>
            <a:ext cx="6836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470647"/>
            <a:ext cx="11062447" cy="58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4011" y="6477000"/>
            <a:ext cx="676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403412"/>
            <a:ext cx="11201400" cy="60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835"/>
            <a:ext cx="11214847" cy="11519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তারকিব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10676467" y="76200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10600267" y="54186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76200" y="5342467"/>
            <a:ext cx="1591733" cy="1439333"/>
          </a:xfrm>
          <a:prstGeom prst="halfFram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6466" y="6477000"/>
            <a:ext cx="709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মোঃআব্দুল ওয়াহেদ জিহাদী,সুপারিনটেনডেন্ট ,আলাদিপাড়া আজিজিয়া দ্বি-মুখী দাখিল মাদ্রাসা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10:17:59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মঙ্গলবার, 22 জুন 2021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/>
          <a:stretch/>
        </p:blipFill>
        <p:spPr>
          <a:xfrm>
            <a:off x="389966" y="1680884"/>
            <a:ext cx="11282082" cy="46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1835</TotalTime>
  <Words>435</Words>
  <Application>Microsoft Office PowerPoint</Application>
  <PresentationFormat>Widescreen</PresentationFormat>
  <Paragraphs>139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Impact</vt:lpstr>
      <vt:lpstr>Nikosh</vt:lpstr>
      <vt:lpstr>NikoshBAN</vt:lpstr>
      <vt:lpstr>Vrinda</vt:lpstr>
      <vt:lpstr>Wingdings</vt:lpstr>
      <vt:lpstr>Main Event</vt:lpstr>
      <vt:lpstr>???</vt:lpstr>
      <vt:lpstr>স্বাগতম</vt:lpstr>
      <vt:lpstr>PowerPoint Presentation</vt:lpstr>
      <vt:lpstr>PowerPoint Presentation</vt:lpstr>
      <vt:lpstr>নিচের ছবি দেখ আর চিন্তা কর। </vt:lpstr>
      <vt:lpstr>PowerPoint Presentation</vt:lpstr>
      <vt:lpstr>PowerPoint Presentation</vt:lpstr>
      <vt:lpstr>PowerPoint Presentation</vt:lpstr>
      <vt:lpstr>PowerPoint Presentation</vt:lpstr>
      <vt:lpstr>তারকিব</vt:lpstr>
      <vt:lpstr>তারকিব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ধন্যবাদ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Azhar Islam</dc:creator>
  <cp:lastModifiedBy>Abdul Wahed Zihadi</cp:lastModifiedBy>
  <cp:revision>275</cp:revision>
  <dcterms:created xsi:type="dcterms:W3CDTF">2017-09-07T18:02:12Z</dcterms:created>
  <dcterms:modified xsi:type="dcterms:W3CDTF">2021-06-22T16:19:23Z</dcterms:modified>
</cp:coreProperties>
</file>