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7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2" r:id="rId2"/>
    <p:sldMasterId id="2147483879" r:id="rId3"/>
    <p:sldMasterId id="2147483891" r:id="rId4"/>
    <p:sldMasterId id="2147483927" r:id="rId5"/>
    <p:sldMasterId id="2147483939" r:id="rId6"/>
    <p:sldMasterId id="2147484166" r:id="rId7"/>
    <p:sldMasterId id="2147484180" r:id="rId8"/>
    <p:sldMasterId id="2147484198" r:id="rId9"/>
    <p:sldMasterId id="2147484210" r:id="rId10"/>
    <p:sldMasterId id="2147484222" r:id="rId11"/>
    <p:sldMasterId id="2147484234" r:id="rId12"/>
    <p:sldMasterId id="2147484258" r:id="rId13"/>
    <p:sldMasterId id="2147484271" r:id="rId14"/>
    <p:sldMasterId id="2147484301" r:id="rId15"/>
    <p:sldMasterId id="2147484325" r:id="rId16"/>
    <p:sldMasterId id="2147484377" r:id="rId17"/>
    <p:sldMasterId id="2147484431" r:id="rId18"/>
  </p:sldMasterIdLst>
  <p:sldIdLst>
    <p:sldId id="418" r:id="rId19"/>
    <p:sldId id="256" r:id="rId20"/>
    <p:sldId id="257" r:id="rId21"/>
    <p:sldId id="428" r:id="rId22"/>
    <p:sldId id="420" r:id="rId23"/>
    <p:sldId id="405" r:id="rId24"/>
    <p:sldId id="412" r:id="rId25"/>
    <p:sldId id="429" r:id="rId26"/>
    <p:sldId id="421" r:id="rId27"/>
    <p:sldId id="422" r:id="rId28"/>
    <p:sldId id="424" r:id="rId29"/>
    <p:sldId id="425" r:id="rId30"/>
    <p:sldId id="290" r:id="rId31"/>
    <p:sldId id="427" r:id="rId32"/>
    <p:sldId id="409" r:id="rId33"/>
    <p:sldId id="41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10.png"/><Relationship Id="rId9" Type="http://schemas.openxmlformats.org/officeDocument/2006/relationships/image" Target="../media/image8.svg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10.png"/><Relationship Id="rId9" Type="http://schemas.openxmlformats.org/officeDocument/2006/relationships/image" Target="../media/image8.sv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81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77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1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65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75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22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5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02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44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9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83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545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48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0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93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56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87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545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756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B4D61-C0B4-455B-9146-59BEAF42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718200-3B51-4063-B3BE-2EC4D6407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1F7CC5-8305-4FD5-9EDD-CCB2AE9E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90379C-6FAE-4F1A-AFE2-C6A8DFE8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D9A468-1B5D-442E-9C7F-A71B338D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4B9D6-4788-45FD-A465-EBD4786F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334520-2FED-4720-8527-0BE1C11B8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8C7B44-B108-4407-A226-2247DB1C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E4A7C-E277-4CE6-8AF2-53A9E7F3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BB1241-2717-4C57-8F0D-E631BB84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38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5E85E-2AC4-463E-AB66-11A589E5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366FA-B1EE-4AC0-93E8-A072C8B45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ED6003-EBC8-4F34-B05A-849476DE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A8CC77-21C9-4E8E-9C5D-97C4CFDC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A151B9-5839-4545-A372-1B3A36BE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47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D9087-9DFD-4A74-9C21-72B4B97A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4B512D-880F-403A-B8DE-71CA8267D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4E31A6-4223-4962-9A74-ECCE5AC87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66EC8-532B-4A36-8311-1F307C24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E92F40-14E1-4D7F-89B5-A43B2896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D817DF-4E9D-49C0-AA24-37EE9901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49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56BFA-283E-45BF-9697-39364761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C30391-CFC5-4EE4-B4AD-562DB7EBD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3BFC5C-39BF-4B25-B1CA-2396F8F63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E7645-D14B-4CB7-BA0C-62B1B620F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C9AC01-CA43-4E8E-BEB6-C770FFD11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8B4FA5-5700-4634-9AA9-1491490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0144B3-1314-4919-AB52-0CCDD741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3D16883-2F75-46A0-8161-E15A605D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2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41E26-A925-44BA-B0EC-46A8AD1F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DBA238-7FB6-422E-89E6-96F155F9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BA3EF3-0CA6-4D32-A81E-50A2C348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14FB71-9877-476B-A35E-763DF925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73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B31AF3-21F7-42E2-8E1F-02EC789D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03D3B9-2B21-4BAA-86E5-03DB6424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AEEE8A-96A9-4AF1-8308-4A9D461A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44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3F202-98B3-4DC0-AABB-678F9899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77844C-A7B3-4F3C-BC29-E8642141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B5C8AF-84B9-4E55-9CDE-B9AE034B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03B0EA-EEF2-4A7F-A688-4F95A488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B4F39F-1A2D-4541-983E-C6EC68F5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527B77-45EF-4155-99A1-E2A0D55A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22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00412-28AB-4980-88A4-BF5F2E0A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7733B6-43F3-4192-91DB-38CADDA42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A80BE0-18E4-4246-8F6B-9A983828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1F309E-FF06-4A39-8948-AF51C9A2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10B342-8879-4139-BEA8-03EEFB1E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D148F9-ED36-4662-818C-1360A46B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779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772C-D714-4900-9DD7-3343A236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D9F582-A5E1-4F63-8822-1D8C5811E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86CAB-F21B-4DD7-B794-B02C47BE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40ACEB-7F7C-4ACC-A7BB-6691C3F4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377E87-3EE2-46CD-AB99-9A5A7034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6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FE6B8A-CF7C-4ABA-B614-BD385178E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BD1FA0-EE4D-4603-8F55-EB3A6DBD3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3C9069-A1D9-4D22-85CF-E36B4E8B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7D1E6B-B4BD-421A-8EAF-E94FE178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653041-52AA-431A-928A-3E8048C5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xmlns="" id="{79965FD7-DA9A-4AFB-B8C8-34AC1FEE9F72}"/>
              </a:ext>
            </a:extLst>
          </p:cNvPr>
          <p:cNvSpPr/>
          <p:nvPr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xmlns="" id="{92465177-72B9-4DCF-8F98-0C79F3EE32EC}"/>
              </a:ext>
            </a:extLst>
          </p:cNvPr>
          <p:cNvSpPr/>
          <p:nvPr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B5516E7A-AEB0-4772-8098-8B0F8B5F1126}"/>
              </a:ext>
            </a:extLst>
          </p:cNvPr>
          <p:cNvSpPr/>
          <p:nvPr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E864F603-D3F0-4241-9005-3F6C3BD62BEF}"/>
              </a:ext>
            </a:extLst>
          </p:cNvPr>
          <p:cNvSpPr/>
          <p:nvPr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7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econd Option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>
            <a:extLst>
              <a:ext uri="{FF2B5EF4-FFF2-40B4-BE49-F238E27FC236}">
                <a16:creationId xmlns:a16="http://schemas.microsoft.com/office/drawing/2014/main" xmlns="" id="{13412040-642F-40C5-8AB5-C0E8D41B481B}"/>
              </a:ext>
            </a:extLst>
          </p:cNvPr>
          <p:cNvSpPr/>
          <p:nvPr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xmlns="" id="{BADD331D-DA8D-4D47-A2BB-F4875FDB16A4}"/>
              </a:ext>
            </a:extLst>
          </p:cNvPr>
          <p:cNvSpPr/>
          <p:nvPr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68D376A1-CC76-4C90-B2CF-F89EA13E7942}"/>
              </a:ext>
            </a:extLst>
          </p:cNvPr>
          <p:cNvSpPr/>
          <p:nvPr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B5516E7A-AEB0-4772-8098-8B0F8B5F1126}"/>
              </a:ext>
            </a:extLst>
          </p:cNvPr>
          <p:cNvSpPr/>
          <p:nvPr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E864F603-D3F0-4241-9005-3F6C3BD62BEF}"/>
              </a:ext>
            </a:extLst>
          </p:cNvPr>
          <p:cNvSpPr/>
          <p:nvPr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BEFB83C-E1EC-41AC-BFF6-9D094E2D43C6}"/>
              </a:ext>
            </a:extLst>
          </p:cNvPr>
          <p:cNvCxnSpPr/>
          <p:nvPr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2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A2BD38-4A6C-44EB-900D-A3E3AE37854F}"/>
              </a:ext>
            </a:extLst>
          </p:cNvPr>
          <p:cNvSpPr/>
          <p:nvPr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222C1B9-FA56-4CEA-AD98-25A595D942F8}"/>
              </a:ext>
            </a:extLst>
          </p:cNvPr>
          <p:cNvSpPr/>
          <p:nvPr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CB430D22-8AAF-444F-A6CE-7C02859083DF}"/>
              </a:ext>
            </a:extLst>
          </p:cNvPr>
          <p:cNvSpPr>
            <a:spLocks noChangeAspect="1"/>
          </p:cNvSpPr>
          <p:nvPr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xmlns="" id="{0D8BA010-8544-4718-9EA3-B0248C963FD4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xmlns="" id="{C0FFB550-21A6-456B-BA1A-EF145674866C}"/>
              </a:ext>
            </a:extLst>
          </p:cNvPr>
          <p:cNvSpPr>
            <a:spLocks noChangeAspect="1"/>
          </p:cNvSpPr>
          <p:nvPr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xmlns="" id="{70EF88E9-8CAC-422B-A9A6-D9FD1F17DAE2}"/>
              </a:ext>
            </a:extLst>
          </p:cNvPr>
          <p:cNvSpPr>
            <a:spLocks noChangeAspect="1"/>
          </p:cNvSpPr>
          <p:nvPr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46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A2BD38-4A6C-44EB-900D-A3E3AE37854F}"/>
              </a:ext>
            </a:extLst>
          </p:cNvPr>
          <p:cNvSpPr/>
          <p:nvPr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CB430D22-8AAF-444F-A6CE-7C02859083DF}"/>
              </a:ext>
            </a:extLst>
          </p:cNvPr>
          <p:cNvSpPr>
            <a:spLocks noChangeAspect="1"/>
          </p:cNvSpPr>
          <p:nvPr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xmlns="" id="{0D8BA010-8544-4718-9EA3-B0248C963FD4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xmlns="" id="{C0FFB550-21A6-456B-BA1A-EF145674866C}"/>
              </a:ext>
            </a:extLst>
          </p:cNvPr>
          <p:cNvSpPr>
            <a:spLocks noChangeAspect="1"/>
          </p:cNvSpPr>
          <p:nvPr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xmlns="" id="{70EF88E9-8CAC-422B-A9A6-D9FD1F17DAE2}"/>
              </a:ext>
            </a:extLst>
          </p:cNvPr>
          <p:cNvSpPr>
            <a:spLocks noChangeAspect="1"/>
          </p:cNvSpPr>
          <p:nvPr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  <a:p>
            <a:pPr marL="0" lvl="1" indent="0" algn="ctr">
              <a:buNone/>
            </a:pPr>
            <a:r>
              <a:rPr lang="en-US"/>
              <a:t>Second level</a:t>
            </a:r>
          </a:p>
          <a:p>
            <a:pPr marL="0" lvl="2" indent="0" algn="ctr">
              <a:buNone/>
            </a:pPr>
            <a:r>
              <a:rPr lang="en-US"/>
              <a:t>Third level</a:t>
            </a:r>
          </a:p>
          <a:p>
            <a:pPr marL="0" lvl="3" indent="0" algn="ctr">
              <a:buNone/>
            </a:pPr>
            <a:r>
              <a:rPr lang="en-US"/>
              <a:t>Fourth level</a:t>
            </a:r>
          </a:p>
          <a:p>
            <a:pPr marL="0" lvl="4" indent="0" algn="ctr"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, TItl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F430D42-50DC-4502-A3E8-251FE7F0809D}"/>
              </a:ext>
            </a:extLst>
          </p:cNvPr>
          <p:cNvSpPr/>
          <p:nvPr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xmlns="" id="{836AFDEB-3C72-49E0-9B45-DC9EFBA6587F}"/>
              </a:ext>
            </a:extLst>
          </p:cNvPr>
          <p:cNvSpPr/>
          <p:nvPr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26A5AA85-E28D-4647-B000-742C83A8047D}"/>
              </a:ext>
            </a:extLst>
          </p:cNvPr>
          <p:cNvSpPr>
            <a:spLocks noChangeAspect="1"/>
          </p:cNvSpPr>
          <p:nvPr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xmlns="" id="{C3CD9875-0A2E-4F4D-ACB7-87DD98EED9D0}"/>
              </a:ext>
            </a:extLst>
          </p:cNvPr>
          <p:cNvSpPr>
            <a:spLocks noChangeAspect="1"/>
          </p:cNvSpPr>
          <p:nvPr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xmlns="" id="{CC096F9F-3AD4-4FC8-823F-DBD962E2E1C6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9CFFEAD0-9992-49A8-A068-3357E08CD7C0}"/>
              </a:ext>
            </a:extLst>
          </p:cNvPr>
          <p:cNvSpPr>
            <a:spLocks noChangeAspect="1"/>
          </p:cNvSpPr>
          <p:nvPr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470145D-417E-4648-AB08-0A7974A629E0}"/>
              </a:ext>
            </a:extLst>
          </p:cNvPr>
          <p:cNvCxnSpPr/>
          <p:nvPr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845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xmlns="" id="{836AFDEB-3C72-49E0-9B45-DC9EFBA6587F}"/>
              </a:ext>
            </a:extLst>
          </p:cNvPr>
          <p:cNvSpPr/>
          <p:nvPr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26A5AA85-E28D-4647-B000-742C83A8047D}"/>
              </a:ext>
            </a:extLst>
          </p:cNvPr>
          <p:cNvSpPr>
            <a:spLocks noChangeAspect="1"/>
          </p:cNvSpPr>
          <p:nvPr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xmlns="" id="{C3CD9875-0A2E-4F4D-ACB7-87DD98EED9D0}"/>
              </a:ext>
            </a:extLst>
          </p:cNvPr>
          <p:cNvSpPr>
            <a:spLocks noChangeAspect="1"/>
          </p:cNvSpPr>
          <p:nvPr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xmlns="" id="{CC096F9F-3AD4-4FC8-823F-DBD962E2E1C6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9CFFEAD0-9992-49A8-A068-3357E08CD7C0}"/>
              </a:ext>
            </a:extLst>
          </p:cNvPr>
          <p:cNvSpPr>
            <a:spLocks noChangeAspect="1"/>
          </p:cNvSpPr>
          <p:nvPr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470145D-417E-4648-AB08-0A7974A629E0}"/>
              </a:ext>
            </a:extLst>
          </p:cNvPr>
          <p:cNvCxnSpPr/>
          <p:nvPr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1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xmlns="" id="{BF5B4C6D-2825-4690-8D32-39CBF5E0F7E6}"/>
              </a:ext>
            </a:extLst>
          </p:cNvPr>
          <p:cNvSpPr/>
          <p:nvPr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DFD43940-6D78-4E75-BDB6-8792768BB894}"/>
              </a:ext>
            </a:extLst>
          </p:cNvPr>
          <p:cNvSpPr/>
          <p:nvPr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91236E78-C797-4C31-BA0C-DB193BAF6D2D}"/>
              </a:ext>
            </a:extLst>
          </p:cNvPr>
          <p:cNvSpPr/>
          <p:nvPr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xmlns="" id="{BFA658F0-F295-40A9-8BA8-1F6CBDFBBE09}"/>
              </a:ext>
            </a:extLst>
          </p:cNvPr>
          <p:cNvSpPr/>
          <p:nvPr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10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03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58E98649-FB1E-484B-911E-90A1B1AE58F1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6156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6797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50027EDB-1D1D-4165-80FC-FDCCD04FF30D}"/>
              </a:ext>
            </a:extLst>
          </p:cNvPr>
          <p:cNvSpPr/>
          <p:nvPr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="" xmlns:a16="http://schemas.microsoft.com/office/drawing/2014/main" id="{5588DAC9-9605-47F7-AA27-84E30747CF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=""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59FC3108-6645-447A-94B4-5B886047C764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1783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48E37E15-2CF4-46CD-A97E-2366CDF20E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=""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92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50027EDB-1D1D-4165-80FC-FDCCD04FF30D}"/>
              </a:ext>
            </a:extLst>
          </p:cNvPr>
          <p:cNvSpPr/>
          <p:nvPr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="" xmlns:a16="http://schemas.microsoft.com/office/drawing/2014/main" id="{5588DAC9-9605-47F7-AA27-84E30747CF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=""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59FC3108-6645-447A-94B4-5B886047C764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277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="" xmlns:a16="http://schemas.microsoft.com/office/drawing/2014/main" id="{394F1CF1-D3A9-4DFB-9554-856AA539DB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7852F8E-63AE-43DD-809C-B8606D34592B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EA561C2-BA65-46C4-BE8C-1A7497E884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=""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85E165C-C0B1-4DBC-9626-FFD61EB2A3C6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237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7922399-8F89-408C-9341-D40CA0241FCA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71D27F-F18F-48D4-ABF0-157A76F8D909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="" xmlns:a16="http://schemas.microsoft.com/office/drawing/2014/main" id="{394F1CF1-D3A9-4DFB-9554-856AA539DB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7852F8E-63AE-43DD-809C-B8606D34592B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EA561C2-BA65-46C4-BE8C-1A7497E884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D0E096E-920F-4CEE-BF9A-07CA664FED23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8205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="" xmlns:a16="http://schemas.microsoft.com/office/drawing/2014/main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304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075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="" xmlns:a16="http://schemas.microsoft.com/office/drawing/2014/main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0347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4A6DB18-4C6E-41E3-B11B-1FE933E84ABD}"/>
              </a:ext>
            </a:extLst>
          </p:cNvPr>
          <p:cNvSpPr/>
          <p:nvPr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="" xmlns:a16="http://schemas.microsoft.com/office/drawing/2014/main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BD117CE-38D2-4C42-9DB4-4A2E280B0DDF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8537828-887B-41E4-BAE4-D56B689E999B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=""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DCB14C0-E2E4-43A3-BF4F-3245EC9D047E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04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4A6DB18-4C6E-41E3-B11B-1FE933E84ABD}"/>
              </a:ext>
            </a:extLst>
          </p:cNvPr>
          <p:cNvSpPr/>
          <p:nvPr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="" xmlns:a16="http://schemas.microsoft.com/office/drawing/2014/main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4F7B2FA-9CC6-4114-86A4-1AFC7AB8DC4E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5CEB9D3-1AE0-4506-94BF-5A0560B20E83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=""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EEF5E30-7D94-4346-8B55-79B1AFC23045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38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85BDC404-2F32-43B2-8FF8-F44E737B7739}"/>
              </a:ext>
            </a:extLst>
          </p:cNvPr>
          <p:cNvSpPr/>
          <p:nvPr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87D3D51C-EF1C-4FF2-AB62-ADC1DF32A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C8AD67CF-75C0-4B27-B3F2-C99382A990DA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9AD26E31-DFC7-4619-9B7C-D90ABC8CCB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=""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C57D515-267D-428B-AD8D-9917FC8D1170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35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A87BE54-14DC-472D-8337-75B1A8A35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AAA86F4-5F6B-408E-BB3A-E89D057B1437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F26A2B2-5127-40E8-8422-F1A7836E061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=""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=""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=""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=""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532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A87BE54-14DC-472D-8337-75B1A8A35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AAA86F4-5F6B-408E-BB3A-E89D057B1437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F26A2B2-5127-40E8-8422-F1A7836E061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=""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=""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=""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=""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638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58E98649-FB1E-484B-911E-90A1B1AE58F1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371726A-1E0A-434B-A802-4FCC15A82D01}"/>
              </a:ext>
            </a:extLst>
          </p:cNvPr>
          <p:cNvSpPr/>
          <p:nvPr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1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=""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B4B03F13-A59A-4526-9D17-27A3B8C63BCD}"/>
              </a:ext>
            </a:extLst>
          </p:cNvPr>
          <p:cNvSpPr/>
          <p:nvPr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5A1E45B6-C7EC-4687-B8D8-10D1DBC47018}"/>
              </a:ext>
            </a:extLst>
          </p:cNvPr>
          <p:cNvSpPr/>
          <p:nvPr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=""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=""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4FC3C941-0608-44BE-A293-C20D8B8805D4}"/>
              </a:ext>
            </a:extLst>
          </p:cNvPr>
          <p:cNvSpPr/>
          <p:nvPr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A7107B1B-15F6-4743-8E90-18A0DC2B964E}"/>
              </a:ext>
            </a:extLst>
          </p:cNvPr>
          <p:cNvSpPr/>
          <p:nvPr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=""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=""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4FC3C941-0608-44BE-A293-C20D8B8805D4}"/>
              </a:ext>
            </a:extLst>
          </p:cNvPr>
          <p:cNvSpPr/>
          <p:nvPr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A7107B1B-15F6-4743-8E90-18A0DC2B964E}"/>
              </a:ext>
            </a:extLst>
          </p:cNvPr>
          <p:cNvSpPr/>
          <p:nvPr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=""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=""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=""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="" xmlns:a16="http://schemas.microsoft.com/office/drawing/2014/main" id="{9BB6343A-FD10-4841-94C8-487A8E7E71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222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6ABD40F-74C4-48BF-BEBE-FD456D424166}"/>
              </a:ext>
            </a:extLst>
          </p:cNvPr>
          <p:cNvSpPr/>
          <p:nvPr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98BAA80-2B02-4FB1-AE39-6D8426AB4FB7}"/>
              </a:ext>
            </a:extLst>
          </p:cNvPr>
          <p:cNvSpPr/>
          <p:nvPr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5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=""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6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8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481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09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597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3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4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0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7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3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7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7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9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6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9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0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3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5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/>
        </p:nvSpPr>
        <p:spPr bwMode="auto">
          <a:xfrm>
            <a:off x="-50800" y="463550"/>
            <a:ext cx="122428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1"/>
            <a:ext cx="103632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1"/>
            <a:ext cx="2844800" cy="365125"/>
          </a:xfrm>
        </p:spPr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 flipV="1">
            <a:off x="-33867" y="4889500"/>
            <a:ext cx="117856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 flipV="1">
            <a:off x="-33867" y="4786406"/>
            <a:ext cx="12192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2118" y="268288"/>
            <a:ext cx="12189884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698501" y="190500"/>
            <a:ext cx="11493500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640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189567" y="169862"/>
            <a:ext cx="11002435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711200" y="322262"/>
            <a:ext cx="114808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-13699" y="4572001"/>
            <a:ext cx="12205699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V="1">
            <a:off x="0" y="4114800"/>
            <a:ext cx="119888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V="1">
            <a:off x="0" y="4572000"/>
            <a:ext cx="12192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852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6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16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40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3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95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2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6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8836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12192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6533704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2974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5489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42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35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911925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80264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1095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1917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0"/>
            <a:ext cx="10720917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8404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crapboo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chemeClr val="accent2">
                  <a:alpha val="50000"/>
                </a:schemeClr>
              </a:gs>
              <a:gs pos="95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1051843" y="1845800"/>
            <a:ext cx="10088299" cy="3051313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843" y="2045522"/>
            <a:ext cx="10088299" cy="147002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843" y="3587109"/>
            <a:ext cx="10088299" cy="1186235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 rot="5400000">
            <a:off x="5693242" y="-708503"/>
            <a:ext cx="805503" cy="12192001"/>
          </a:xfrm>
          <a:prstGeom prst="rect">
            <a:avLst/>
          </a:prstGeom>
          <a:gradFill>
            <a:gsLst>
              <a:gs pos="0">
                <a:schemeClr val="accent5"/>
              </a:gs>
              <a:gs pos="3000">
                <a:schemeClr val="accent4"/>
              </a:gs>
              <a:gs pos="97000">
                <a:schemeClr val="accent4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 rot="5400000">
            <a:off x="5693242" y="-4740588"/>
            <a:ext cx="805503" cy="12192001"/>
          </a:xfrm>
          <a:prstGeom prst="rect">
            <a:avLst/>
          </a:prstGeom>
          <a:gradFill>
            <a:gsLst>
              <a:gs pos="0">
                <a:schemeClr val="accent5"/>
              </a:gs>
              <a:gs pos="3000">
                <a:schemeClr val="accent4"/>
              </a:gs>
              <a:gs pos="97000">
                <a:schemeClr val="accent4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78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Video Tan Vertical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5400000">
            <a:off x="-1193974" y="2726123"/>
            <a:ext cx="6858004" cy="1405753"/>
            <a:chOff x="-7" y="1455018"/>
            <a:chExt cx="9144003" cy="1054315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169244" y="-2465419"/>
              <a:ext cx="805503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4488640" y="-3033629"/>
              <a:ext cx="166707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2582" y="6051076"/>
            <a:ext cx="7569228" cy="44461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>
              <a:buFont typeface="Arial" pitchFamily="34" charset="0"/>
            </a:pPr>
            <a:r>
              <a:rPr lang="en-US" dirty="0"/>
              <a:t>Caption Here</a:t>
            </a:r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1221331" y="457594"/>
            <a:ext cx="9753600" cy="54864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 Video Tan Vertical Ribbon Blue Matte with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 rot="5400000">
            <a:off x="-1193974" y="2726123"/>
            <a:ext cx="6858004" cy="1405753"/>
            <a:chOff x="-7" y="1455018"/>
            <a:chExt cx="9144003" cy="105431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169244" y="-2465419"/>
              <a:ext cx="805503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4488640" y="-3033629"/>
              <a:ext cx="166707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3500373" y="354352"/>
            <a:ext cx="8056340" cy="475488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00373" y="5169008"/>
            <a:ext cx="8056340" cy="1267651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/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4279373" y="902992"/>
            <a:ext cx="6498336" cy="36576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d Video Tan Vertical Ribbon Blue Matte with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 rot="5400000">
            <a:off x="6539582" y="2726123"/>
            <a:ext cx="6858004" cy="1405753"/>
            <a:chOff x="-7" y="1455018"/>
            <a:chExt cx="9144003" cy="105431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169244" y="-2465419"/>
              <a:ext cx="805503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4488640" y="-3033629"/>
              <a:ext cx="166707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43621" y="1743882"/>
            <a:ext cx="8056340" cy="475488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43619" y="408750"/>
            <a:ext cx="8056340" cy="1267651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2000" dirty="0"/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1422621" y="2292522"/>
            <a:ext cx="6498336" cy="36576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mall Videos Tan Vertical Ribbon Blue Matte with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80060" y="3581041"/>
            <a:ext cx="3048000" cy="3011115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 algn="r">
              <a:buFont typeface="Arial" pitchFamily="34" charset="0"/>
            </a:pPr>
            <a:r>
              <a:rPr lang="en-US" dirty="0"/>
              <a:t>Caption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3501605" y="359008"/>
            <a:ext cx="4957747" cy="292608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6431200" y="3571415"/>
            <a:ext cx="4957747" cy="292608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3949750" y="679048"/>
            <a:ext cx="4061460" cy="22860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36" name="Media Placeholder 8"/>
          <p:cNvSpPr>
            <a:spLocks noGrp="1" noChangeAspect="1"/>
          </p:cNvSpPr>
          <p:nvPr>
            <p:ph type="media" sz="quarter" idx="15" hasCustomPrompt="1"/>
          </p:nvPr>
        </p:nvSpPr>
        <p:spPr>
          <a:xfrm>
            <a:off x="6879345" y="3891455"/>
            <a:ext cx="4061460" cy="22860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video</a:t>
            </a:r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-1193974" y="2726123"/>
            <a:ext cx="6858004" cy="1405753"/>
            <a:chOff x="-7" y="1455018"/>
            <a:chExt cx="9144003" cy="1054315"/>
          </a:xfrm>
        </p:grpSpPr>
        <p:sp>
          <p:nvSpPr>
            <p:cNvPr id="38" name="Rectangle 37"/>
            <p:cNvSpPr/>
            <p:nvPr/>
          </p:nvSpPr>
          <p:spPr>
            <a:xfrm rot="5400000">
              <a:off x="4169244" y="-2465419"/>
              <a:ext cx="805503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4488640" y="-3033629"/>
              <a:ext cx="166707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570253" y="296021"/>
            <a:ext cx="3048000" cy="3011115"/>
          </a:xfrm>
        </p:spPr>
        <p:txBody>
          <a:bodyPr/>
          <a:lstStyle>
            <a:lvl1pPr>
              <a:defRPr sz="2000" baseline="0"/>
            </a:lvl1pPr>
          </a:lstStyle>
          <a:p>
            <a:pPr lvl="0"/>
            <a:r>
              <a:rPr lang="en-US" dirty="0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7907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Small Videos Tan Vertical Ribbon Blue Matte with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5400000">
            <a:off x="6539582" y="2726123"/>
            <a:ext cx="6858004" cy="1405753"/>
            <a:chOff x="-7" y="1455018"/>
            <a:chExt cx="9144003" cy="1054315"/>
          </a:xfrm>
        </p:grpSpPr>
        <p:sp>
          <p:nvSpPr>
            <p:cNvPr id="16" name="Rectangle 15"/>
            <p:cNvSpPr/>
            <p:nvPr/>
          </p:nvSpPr>
          <p:spPr>
            <a:xfrm rot="5400000">
              <a:off x="4169244" y="-2465419"/>
              <a:ext cx="805503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488640" y="-3033629"/>
              <a:ext cx="166707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880093" y="3571415"/>
            <a:ext cx="4957747" cy="292608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Media Placeholder 8"/>
          <p:cNvSpPr>
            <a:spLocks noGrp="1" noChangeAspect="1"/>
          </p:cNvSpPr>
          <p:nvPr>
            <p:ph type="media" sz="quarter" idx="19" hasCustomPrompt="1"/>
          </p:nvPr>
        </p:nvSpPr>
        <p:spPr>
          <a:xfrm>
            <a:off x="1328238" y="3891455"/>
            <a:ext cx="4061460" cy="22860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57353" y="296021"/>
            <a:ext cx="3048000" cy="3011115"/>
          </a:xfrm>
        </p:spPr>
        <p:txBody>
          <a:bodyPr/>
          <a:lstStyle>
            <a:lvl1pPr algn="r">
              <a:defRPr sz="2000" baseline="0"/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3740672" y="359008"/>
            <a:ext cx="4957747" cy="292608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Media Placeholder 8"/>
          <p:cNvSpPr>
            <a:spLocks noGrp="1" noChangeAspect="1"/>
          </p:cNvSpPr>
          <p:nvPr>
            <p:ph type="media" sz="quarter" idx="21" hasCustomPrompt="1"/>
          </p:nvPr>
        </p:nvSpPr>
        <p:spPr>
          <a:xfrm>
            <a:off x="4188817" y="679048"/>
            <a:ext cx="4061460" cy="22860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968356" y="3581041"/>
            <a:ext cx="3048000" cy="3011115"/>
          </a:xfrm>
        </p:spPr>
        <p:txBody>
          <a:bodyPr anchor="b"/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7668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 Video Tan Horizontal Bar Blue Matte with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9" y="5305435"/>
            <a:ext cx="12192004" cy="1054315"/>
            <a:chOff x="-7" y="1455018"/>
            <a:chExt cx="9144003" cy="1054315"/>
          </a:xfrm>
        </p:grpSpPr>
        <p:sp>
          <p:nvSpPr>
            <p:cNvPr id="17" name="Rectangle 16"/>
            <p:cNvSpPr/>
            <p:nvPr/>
          </p:nvSpPr>
          <p:spPr>
            <a:xfrm rot="5400000">
              <a:off x="4169244" y="-2465419"/>
              <a:ext cx="805503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4488640" y="-3033629"/>
              <a:ext cx="166707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1" name="Rectangle 20"/>
          <p:cNvSpPr>
            <a:spLocks/>
          </p:cNvSpPr>
          <p:nvPr/>
        </p:nvSpPr>
        <p:spPr>
          <a:xfrm>
            <a:off x="2335425" y="504730"/>
            <a:ext cx="7567803" cy="4572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9265" y="5552314"/>
            <a:ext cx="10972800" cy="82296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 algn="ctr">
              <a:buFont typeface="Arial" pitchFamily="34" charset="0"/>
            </a:pPr>
            <a:r>
              <a:rPr lang="en-US" dirty="0"/>
              <a:t>Caption Here</a:t>
            </a:r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3032617" y="1053370"/>
            <a:ext cx="6173419" cy="347472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Video Tan Horizont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9" y="5305435"/>
            <a:ext cx="12192004" cy="1054315"/>
            <a:chOff x="-7" y="1455018"/>
            <a:chExt cx="9144003" cy="1054315"/>
          </a:xfrm>
        </p:grpSpPr>
        <p:sp>
          <p:nvSpPr>
            <p:cNvPr id="12" name="Rectangle 11"/>
            <p:cNvSpPr/>
            <p:nvPr/>
          </p:nvSpPr>
          <p:spPr>
            <a:xfrm rot="5400000">
              <a:off x="4169244" y="-2465419"/>
              <a:ext cx="805503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488640" y="-3033629"/>
              <a:ext cx="166707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9265" y="5552314"/>
            <a:ext cx="10972800" cy="82296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 algn="ctr">
              <a:buFont typeface="Arial" pitchFamily="34" charset="0"/>
            </a:pPr>
            <a:r>
              <a:rPr lang="en-US" dirty="0"/>
              <a:t>Caption Here</a:t>
            </a:r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2029968" y="456263"/>
            <a:ext cx="8132064" cy="4577147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 Video 3 Photos Vertically Blue Horizontal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5400000">
            <a:off x="5693243" y="-3989419"/>
            <a:ext cx="805503" cy="12192001"/>
          </a:xfrm>
          <a:prstGeom prst="rect">
            <a:avLst/>
          </a:prstGeom>
          <a:gradFill>
            <a:gsLst>
              <a:gs pos="0">
                <a:schemeClr val="accent5"/>
              </a:gs>
              <a:gs pos="3000">
                <a:schemeClr val="accent4"/>
              </a:gs>
              <a:gs pos="97000">
                <a:schemeClr val="accent4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 rot="5400000">
            <a:off x="6012639" y="-4557629"/>
            <a:ext cx="166707" cy="12192001"/>
          </a:xfrm>
          <a:prstGeom prst="rect">
            <a:avLst/>
          </a:prstGeom>
          <a:gradFill>
            <a:gsLst>
              <a:gs pos="0">
                <a:schemeClr val="accent5"/>
              </a:gs>
              <a:gs pos="3000">
                <a:schemeClr val="accent4"/>
              </a:gs>
              <a:gs pos="97000">
                <a:schemeClr val="accent4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69679" y="4600626"/>
            <a:ext cx="7144512" cy="161848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/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4570982" y="496099"/>
            <a:ext cx="6985711" cy="393192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 rot="300000">
            <a:off x="619405" y="606095"/>
            <a:ext cx="3535680" cy="1764792"/>
          </a:xfr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7"/>
          <p:cNvSpPr>
            <a:spLocks noGrp="1" noChangeAspect="1"/>
          </p:cNvSpPr>
          <p:nvPr>
            <p:ph type="pic" sz="quarter" idx="16"/>
          </p:nvPr>
        </p:nvSpPr>
        <p:spPr>
          <a:xfrm rot="21240000">
            <a:off x="509677" y="2395728"/>
            <a:ext cx="3535680" cy="1764792"/>
          </a:xfr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7"/>
          <p:cNvSpPr>
            <a:spLocks noGrp="1" noChangeAspect="1"/>
          </p:cNvSpPr>
          <p:nvPr>
            <p:ph type="pic" sz="quarter" idx="17"/>
          </p:nvPr>
        </p:nvSpPr>
        <p:spPr>
          <a:xfrm rot="180000">
            <a:off x="716941" y="4261104"/>
            <a:ext cx="3535680" cy="1764792"/>
          </a:xfr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 Video 3 Photos Horizontally Blue Horizontal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" y="1455019"/>
            <a:ext cx="12192004" cy="1054315"/>
            <a:chOff x="-7" y="1455018"/>
            <a:chExt cx="9144003" cy="1054315"/>
          </a:xfrm>
        </p:grpSpPr>
        <p:sp>
          <p:nvSpPr>
            <p:cNvPr id="20" name="Rectangle 19"/>
            <p:cNvSpPr/>
            <p:nvPr/>
          </p:nvSpPr>
          <p:spPr>
            <a:xfrm rot="5400000">
              <a:off x="4169244" y="-2465419"/>
              <a:ext cx="805503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488640" y="-3033629"/>
              <a:ext cx="166707" cy="914400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3000">
                  <a:schemeClr val="accent4"/>
                </a:gs>
                <a:gs pos="9700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4598843" y="2435010"/>
            <a:ext cx="7156704" cy="4028164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5489" y="411480"/>
            <a:ext cx="3590639" cy="1792224"/>
          </a:xfr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US" sz="1800" baseline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597" y="2608770"/>
            <a:ext cx="3849036" cy="3604263"/>
          </a:xfr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2000"/>
            </a:lvl1pPr>
          </a:lstStyle>
          <a:p>
            <a:pPr algn="r"/>
            <a:r>
              <a:rPr lang="en-US" sz="2000" dirty="0"/>
              <a:t>Caption Here</a:t>
            </a:r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4328161" y="411480"/>
            <a:ext cx="3590639" cy="1792224"/>
          </a:xfr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8164909" y="411480"/>
            <a:ext cx="3590639" cy="1792224"/>
          </a:xfr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mall Videos Half Blue Half Ta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602583" y="424751"/>
            <a:ext cx="5035213" cy="2907792"/>
          </a:xfrm>
        </p:spPr>
        <p:txBody>
          <a:bodyPr vert="horz" lIns="91440" tIns="45720" rIns="91440" bIns="45720" rtlCol="0" anchor="b">
            <a:noAutofit/>
          </a:bodyPr>
          <a:lstStyle>
            <a:lvl1pPr algn="l"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buFont typeface="Arial" pitchFamily="34" charset="0"/>
            </a:pPr>
            <a:r>
              <a:rPr lang="en-US" dirty="0"/>
              <a:t>Caption Here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1"/>
            <a:ext cx="6096000" cy="6858001"/>
          </a:xfrm>
          <a:prstGeom prst="rect">
            <a:avLst/>
          </a:prstGeom>
          <a:gradFill>
            <a:gsLst>
              <a:gs pos="0">
                <a:schemeClr val="accent5"/>
              </a:gs>
              <a:gs pos="3000">
                <a:schemeClr val="accent4"/>
              </a:gs>
              <a:gs pos="97000">
                <a:schemeClr val="accent4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woPt" dir="t"/>
          </a:scene3d>
          <a:sp3d extrusionH="158750" prstMaterial="dkEdge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4"/>
              </a:solidFill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530394" y="424751"/>
            <a:ext cx="5035213" cy="297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6602583" y="3522284"/>
            <a:ext cx="5035213" cy="297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816864" y="658368"/>
            <a:ext cx="4474464" cy="251846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Click icon to add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529976" cy="6857999"/>
          </a:xfrm>
          <a:prstGeom prst="rect">
            <a:avLst/>
          </a:prstGeom>
          <a:gradFill>
            <a:gsLst>
              <a:gs pos="0">
                <a:schemeClr val="accent5"/>
              </a:gs>
              <a:gs pos="18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30394" y="3538728"/>
            <a:ext cx="5035213" cy="2907792"/>
          </a:xfr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buFont typeface="Arial" pitchFamily="34" charset="0"/>
            </a:pPr>
            <a:r>
              <a:rPr lang="en-US" dirty="0"/>
              <a:t>Caption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82957" y="3748954"/>
            <a:ext cx="4474464" cy="2518460"/>
          </a:xfr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52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68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03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835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425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45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62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7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268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6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198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9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15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28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1370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25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0096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2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98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311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12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87690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5828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19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05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34" y="706922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624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30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theme" Target="../theme/theme15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1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54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0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95E9C3-657D-40BA-9268-5E13F38A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B25F43-941A-4CC1-A9DD-E168135E3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A6DCD-1B39-4C9E-8185-65F835A5E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84636-3A64-4882-98FA-12CDD7AA8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B45082-1B5C-4423-A7B9-7CBAE1B4C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xmlns="" id="{FFA7AFEF-D97A-4A94-A884-7F95E91332B7}"/>
              </a:ext>
            </a:extLst>
          </p:cNvPr>
          <p:cNvSpPr/>
          <p:nvPr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284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9A1F076-A89C-4CB0-B989-3D0025F57611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0C3D765-86AA-4427-A0B6-8B18C4317F1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=""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216A1F9-49AB-4FE6-BBD0-DD68FF6EB753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2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  <p:sldLayoutId id="2147484316" r:id="rId15"/>
    <p:sldLayoutId id="2147484317" r:id="rId16"/>
    <p:sldLayoutId id="2147484318" r:id="rId17"/>
    <p:sldLayoutId id="2147484319" r:id="rId18"/>
    <p:sldLayoutId id="2147484320" r:id="rId19"/>
    <p:sldLayoutId id="2147484321" r:id="rId20"/>
    <p:sldLayoutId id="2147484322" r:id="rId21"/>
    <p:sldLayoutId id="2147484323" r:id="rId22"/>
    <p:sldLayoutId id="214748432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  <p:sldLayoutId id="2147484339" r:id="rId14"/>
    <p:sldLayoutId id="2147484340" r:id="rId15"/>
    <p:sldLayoutId id="214748434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443" r:id="rId12"/>
    <p:sldLayoutId id="2147484444" r:id="rId13"/>
    <p:sldLayoutId id="2147484445" r:id="rId14"/>
    <p:sldLayoutId id="2147484446" r:id="rId15"/>
    <p:sldLayoutId id="2147484447" r:id="rId16"/>
    <p:sldLayoutId id="214748444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801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79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12192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1905001"/>
            <a:ext cx="10720917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chemeClr val="accent2">
                  <a:alpha val="50000"/>
                </a:schemeClr>
              </a:gs>
              <a:gs pos="95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71" y="6496397"/>
            <a:ext cx="155969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3471" y="6496397"/>
            <a:ext cx="87650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4281" y="6496397"/>
            <a:ext cx="71394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3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3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3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3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A486-15FB-4753-8902-9B09AC080F2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006B-9754-421A-ADFF-223039BD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65FB0A4-2704-4511-91ED-AFC0C34E543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F1DD7D8-0D6B-4936-9A16-3C310A8F47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180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gUoinyQUU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121549" y="2754293"/>
            <a:ext cx="101182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>
                <a:ln/>
                <a:solidFill>
                  <a:srgbClr val="C00000"/>
                </a:solidFill>
              </a:rPr>
              <a:t>WELCOME TO ALL </a:t>
            </a:r>
          </a:p>
        </p:txBody>
      </p:sp>
    </p:spTree>
    <p:extLst>
      <p:ext uri="{BB962C8B-B14F-4D97-AF65-F5344CB8AC3E}">
        <p14:creationId xmlns:p14="http://schemas.microsoft.com/office/powerpoint/2010/main" val="40765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5440710" y="4360245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6" b="23927"/>
          <a:stretch/>
        </p:blipFill>
        <p:spPr>
          <a:xfrm>
            <a:off x="3648903" y="781879"/>
            <a:ext cx="4629150" cy="3140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735213" y="4360245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---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685573" y="4360244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ca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620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25280"/>
          <a:stretch/>
        </p:blipFill>
        <p:spPr>
          <a:xfrm>
            <a:off x="4220989" y="739697"/>
            <a:ext cx="3944203" cy="3857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5672726" y="4756034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at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967229" y="4756034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--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5090061" y="4756034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4310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1" y="657805"/>
            <a:ext cx="6858000" cy="3857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5304230" y="4756036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735213" y="4715092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---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685573" y="4715091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ca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71678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Practice  </a:t>
            </a:r>
            <a:endParaRPr lang="en-US" sz="5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2385" y="4797083"/>
            <a:ext cx="11029615" cy="1314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1799771" y="3003133"/>
            <a:ext cx="951007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Trace the letter </a:t>
            </a:r>
            <a:r>
              <a:rPr lang="en-US" sz="7200" b="1" dirty="0" smtClean="0">
                <a:ln/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‘c’</a:t>
            </a:r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on your book 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4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Practice  </a:t>
            </a:r>
            <a:endParaRPr lang="en-US" sz="5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2385" y="4797083"/>
            <a:ext cx="11029615" cy="1314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1538513" y="2291933"/>
            <a:ext cx="951007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Write the letter </a:t>
            </a:r>
            <a:r>
              <a:rPr lang="en-US" sz="7200" b="1" dirty="0" smtClean="0">
                <a:ln/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‘c’</a:t>
            </a:r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on your exercise book.  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2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01524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875" y="2195900"/>
            <a:ext cx="1011824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THANKS  TO ALL </a:t>
            </a:r>
          </a:p>
        </p:txBody>
      </p:sp>
    </p:spTree>
    <p:extLst>
      <p:ext uri="{BB962C8B-B14F-4D97-AF65-F5344CB8AC3E}">
        <p14:creationId xmlns:p14="http://schemas.microsoft.com/office/powerpoint/2010/main" val="8462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2245" y="1746913"/>
            <a:ext cx="3507475" cy="317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963" y="1026377"/>
            <a:ext cx="11296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NAZMUS SADAT,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ASST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: TEACHER </a:t>
            </a:r>
          </a:p>
          <a:p>
            <a:pPr algn="ctr"/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KARIA GPS</a:t>
            </a:r>
          </a:p>
          <a:p>
            <a:pPr algn="ctr"/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PANCHBIBI, JOYPURHAT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963" y="3132492"/>
            <a:ext cx="11296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CLASS: 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One  </a:t>
            </a:r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SUB: 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ENGLISH </a:t>
            </a:r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UNIT:4 Alphabet  </a:t>
            </a:r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</a:rPr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524000"/>
            <a:ext cx="10493828" cy="471714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000" b="1" dirty="0">
                <a:ln/>
                <a:solidFill>
                  <a:schemeClr val="accent2">
                    <a:lumMod val="50000"/>
                  </a:schemeClr>
                </a:solidFill>
              </a:rPr>
              <a:t>Students will be able to - 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rgbClr val="C00000"/>
                </a:solidFill>
              </a:rPr>
              <a:t>Listening 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1.1.1 to become familiar with English sounds by listening to common English words.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rgbClr val="C00000"/>
                </a:solidFill>
              </a:rPr>
              <a:t>Speaking 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1.1.1 repeat after teacher and say words</a:t>
            </a:r>
            <a:r>
              <a:rPr lang="en-US" sz="20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and phrases. 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rgbClr val="C00000"/>
                </a:solidFill>
              </a:rPr>
              <a:t>Reading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1.2.1 recognize and read the alphabet both small and capital. (non-cursive) 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rgbClr val="C00000"/>
                </a:solidFill>
              </a:rPr>
              <a:t>Writing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1.1.1 to practice letter shapes/ simple writing patterns. 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1.2.1 write non cursive capital and small letters. </a:t>
            </a:r>
          </a:p>
        </p:txBody>
      </p:sp>
    </p:spTree>
    <p:extLst>
      <p:ext uri="{BB962C8B-B14F-4D97-AF65-F5344CB8AC3E}">
        <p14:creationId xmlns:p14="http://schemas.microsoft.com/office/powerpoint/2010/main" val="699201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0156" y="929657"/>
            <a:ext cx="92519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0070C0"/>
                </a:solidFill>
                <a:latin typeface="Calibri" panose="020F0502020204030204" pitchFamily="34" charset="0"/>
              </a:rPr>
              <a:t>Lets watch a video   </a:t>
            </a:r>
            <a:endParaRPr lang="en-US" sz="8800" b="1" dirty="0">
              <a:ln/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5965" y="3234651"/>
            <a:ext cx="584920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https://www.youtube.com/watch?v=SNgUoinyQUU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4550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4302" y="2275840"/>
            <a:ext cx="852985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LOOK LISTEN AND SAY   </a:t>
            </a:r>
            <a:endParaRPr lang="en-US" sz="8800" b="1" dirty="0">
              <a:ln/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934989" y="4708482"/>
            <a:ext cx="22726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ap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7" b="24588"/>
          <a:stretch/>
        </p:blipFill>
        <p:spPr>
          <a:xfrm>
            <a:off x="3756739" y="1205949"/>
            <a:ext cx="4629150" cy="3087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145693" y="4724402"/>
            <a:ext cx="22726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0372299" y="4293705"/>
            <a:ext cx="414777" cy="41477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7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5186946" y="4788390"/>
            <a:ext cx="201229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at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24086"/>
          <a:stretch/>
        </p:blipFill>
        <p:spPr>
          <a:xfrm>
            <a:off x="3903259" y="930765"/>
            <a:ext cx="4067033" cy="3857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602366" y="4790662"/>
            <a:ext cx="201229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1313994" y="4490113"/>
            <a:ext cx="504967" cy="4367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84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5033" y="1056640"/>
            <a:ext cx="925199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</a:rPr>
              <a:t>Lets watch a video about how to write letter ‘c’   </a:t>
            </a:r>
            <a:endParaRPr lang="en-US" sz="6000" b="1" dirty="0">
              <a:ln/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17606"/>
              </p:ext>
            </p:extLst>
          </p:nvPr>
        </p:nvGraphicFramePr>
        <p:xfrm>
          <a:off x="4859247" y="2995632"/>
          <a:ext cx="2683565" cy="243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3" imgW="914400" imgH="828720" progId="Package">
                  <p:embed/>
                </p:oleObj>
              </mc:Choice>
              <mc:Fallback>
                <p:oleObj name="Packager Shell Object" showAsIcon="1" r:id="rId3" imgW="914400" imgH="828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9247" y="2995632"/>
                        <a:ext cx="2683565" cy="243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6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5440710" y="4360245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ap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6" b="23927"/>
          <a:stretch/>
        </p:blipFill>
        <p:spPr>
          <a:xfrm>
            <a:off x="3648903" y="781879"/>
            <a:ext cx="4629150" cy="3140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735213" y="4360245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--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1967BA-DA26-4E75-A44B-45194591F68D}"/>
              </a:ext>
            </a:extLst>
          </p:cNvPr>
          <p:cNvSpPr txBox="1"/>
          <p:nvPr/>
        </p:nvSpPr>
        <p:spPr>
          <a:xfrm>
            <a:off x="4735213" y="4360245"/>
            <a:ext cx="16501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n-US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601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</p:bldLst>
  </p:timing>
</p:sld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5F4917A-F797-453E-BCF3-1C64BE872BFC}" vid="{E1630ED6-ACAA-4781-B949-9116CCFCA9D8}"/>
    </a:ext>
  </a:extLst>
</a:theme>
</file>

<file path=ppt/theme/theme10.xml><?xml version="1.0" encoding="utf-8"?>
<a:theme xmlns:a="http://schemas.openxmlformats.org/drawingml/2006/main" name="3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6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1.xml><?xml version="1.0" encoding="utf-8"?>
<a:theme xmlns:a="http://schemas.openxmlformats.org/drawingml/2006/main" name="naz3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z3" id="{5586A0BA-3F32-40B2-AD26-231F1CE5586D}" vid="{53B9660B-8D28-486B-857B-C06486315D67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eme58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58" id="{DCD81456-C7C4-4B69-86DB-24570A5C4F37}" vid="{F9167002-1B61-4A56-AF69-07AFA23ECEBF}"/>
    </a:ext>
  </a:extLst>
</a:theme>
</file>

<file path=ppt/theme/theme14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15FA067D-F785-4F11-B31A-9538349F7839}" vid="{1A43C4A9-9257-4E81-87BF-3DFDDAAAAECE}"/>
    </a:ext>
  </a:extLst>
</a:theme>
</file>

<file path=ppt/theme/theme15.xml><?xml version="1.0" encoding="utf-8"?>
<a:theme xmlns:a="http://schemas.openxmlformats.org/drawingml/2006/main" name="Theme2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947A762-05BD-4632-A134-6673CA29D8BA}" vid="{DA77B929-A99A-4295-8CE7-8BC6E1BBE4B6}"/>
    </a:ext>
  </a:extLst>
</a:theme>
</file>

<file path=ppt/theme/theme1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8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Dividend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Theme45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5" id="{021BAB9A-6C96-45F5-B2C2-A3C86BDE66F5}" vid="{4F350113-95A1-4DE2-A61B-18F6A1D5AC34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2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22" id="{4FF23CB8-6948-469E-B1C7-98748EEDC1FB}" vid="{4FFA1D39-5FF2-4A97-AD95-D37D02807AAD}"/>
    </a:ext>
  </a:extLst>
</a:theme>
</file>

<file path=ppt/theme/theme6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Theme49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9" id="{44A20ADE-4F6C-4051-8FEA-8E7A2FD5A240}" vid="{A20DCBC5-48FD-495B-808E-F410B8DA2C63}"/>
    </a:ext>
  </a:extLst>
</a:theme>
</file>

<file path=ppt/theme/theme8.xml><?xml version="1.0" encoding="utf-8"?>
<a:theme xmlns:a="http://schemas.openxmlformats.org/drawingml/2006/main" name="Theme56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6" id="{BB077FD9-864D-4ABE-AE2E-FDF69853064E}" vid="{4D39A31A-2618-4E2F-8219-BEED1DC81859}"/>
    </a:ext>
  </a:extLst>
</a:theme>
</file>

<file path=ppt/theme/theme9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my theme</Template>
  <TotalTime>1683</TotalTime>
  <Words>155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55" baseType="lpstr">
      <vt:lpstr>ＭＳ Ｐゴシック</vt:lpstr>
      <vt:lpstr>Arial</vt:lpstr>
      <vt:lpstr>Arial Rounded MT Bold</vt:lpstr>
      <vt:lpstr>Calibri</vt:lpstr>
      <vt:lpstr>Calibri Light</vt:lpstr>
      <vt:lpstr>Century Gothic</vt:lpstr>
      <vt:lpstr>CiscoSans</vt:lpstr>
      <vt:lpstr>Courier New</vt:lpstr>
      <vt:lpstr>Franklin Gothic Book</vt:lpstr>
      <vt:lpstr>Franklin Gothic Medium</vt:lpstr>
      <vt:lpstr>Garamond</vt:lpstr>
      <vt:lpstr>Gill Sans MT</vt:lpstr>
      <vt:lpstr>Impact</vt:lpstr>
      <vt:lpstr>NikoshBAN</vt:lpstr>
      <vt:lpstr>Rockwell</vt:lpstr>
      <vt:lpstr>Times New Roman</vt:lpstr>
      <vt:lpstr>Trebuchet MS</vt:lpstr>
      <vt:lpstr>Wingdings</vt:lpstr>
      <vt:lpstr>Wingdings 2</vt:lpstr>
      <vt:lpstr>Wingdings 3</vt:lpstr>
      <vt:lpstr>1_Theme1</vt:lpstr>
      <vt:lpstr>Dividend</vt:lpstr>
      <vt:lpstr>Theme45</vt:lpstr>
      <vt:lpstr>Custom Design</vt:lpstr>
      <vt:lpstr>Theme22</vt:lpstr>
      <vt:lpstr>White with Courier font for code slides</vt:lpstr>
      <vt:lpstr>Theme49</vt:lpstr>
      <vt:lpstr>Theme56</vt:lpstr>
      <vt:lpstr>Crop</vt:lpstr>
      <vt:lpstr>3_Dividend</vt:lpstr>
      <vt:lpstr>naz3</vt:lpstr>
      <vt:lpstr>Office Theme</vt:lpstr>
      <vt:lpstr>Theme58</vt:lpstr>
      <vt:lpstr>Theme4</vt:lpstr>
      <vt:lpstr>Theme2</vt:lpstr>
      <vt:lpstr>Facet</vt:lpstr>
      <vt:lpstr>Organic</vt:lpstr>
      <vt:lpstr>2_Organic</vt:lpstr>
      <vt:lpstr>Packager Shell Object</vt:lpstr>
      <vt:lpstr>PowerPoint Presentation</vt:lpstr>
      <vt:lpstr>PowerPoint Presentation</vt:lpstr>
      <vt:lpstr>LEARNING OUTCOMES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 </vt:lpstr>
      <vt:lpstr>Practice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Nazmus Sadat</dc:creator>
  <cp:lastModifiedBy>Md. Nazmus Sadat</cp:lastModifiedBy>
  <cp:revision>337</cp:revision>
  <dcterms:created xsi:type="dcterms:W3CDTF">2018-05-31T08:13:17Z</dcterms:created>
  <dcterms:modified xsi:type="dcterms:W3CDTF">2021-06-18T11:05:04Z</dcterms:modified>
</cp:coreProperties>
</file>