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8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9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0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1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3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0" r:id="rId5"/>
    <p:sldMasterId id="2147483700" r:id="rId6"/>
    <p:sldMasterId id="2147483736" r:id="rId7"/>
    <p:sldMasterId id="2147483754" r:id="rId8"/>
    <p:sldMasterId id="2147483766" r:id="rId9"/>
    <p:sldMasterId id="2147483799" r:id="rId10"/>
    <p:sldMasterId id="2147483817" r:id="rId11"/>
    <p:sldMasterId id="2147483835" r:id="rId12"/>
    <p:sldMasterId id="2147483852" r:id="rId13"/>
    <p:sldMasterId id="2147483876" r:id="rId14"/>
    <p:sldMasterId id="2147483900" r:id="rId15"/>
    <p:sldMasterId id="2147483912" r:id="rId16"/>
    <p:sldMasterId id="2147483954" r:id="rId17"/>
  </p:sldMasterIdLst>
  <p:sldIdLst>
    <p:sldId id="309" r:id="rId18"/>
    <p:sldId id="266" r:id="rId19"/>
    <p:sldId id="310" r:id="rId20"/>
    <p:sldId id="315" r:id="rId21"/>
    <p:sldId id="311" r:id="rId22"/>
    <p:sldId id="314" r:id="rId23"/>
    <p:sldId id="312" r:id="rId24"/>
    <p:sldId id="313" r:id="rId25"/>
    <p:sldId id="322" r:id="rId26"/>
    <p:sldId id="316" r:id="rId27"/>
    <p:sldId id="317" r:id="rId28"/>
    <p:sldId id="318" r:id="rId29"/>
    <p:sldId id="320" r:id="rId30"/>
    <p:sldId id="319" r:id="rId31"/>
    <p:sldId id="32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6" d="100"/>
          <a:sy n="76" d="100"/>
        </p:scale>
        <p:origin x="4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15.png"/><Relationship Id="rId9" Type="http://schemas.openxmlformats.org/officeDocument/2006/relationships/image" Target="../media/image8.svg"/></Relationships>
</file>

<file path=ppt/slideLayouts/_rels/slideLayout1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15.png"/><Relationship Id="rId9" Type="http://schemas.openxmlformats.org/officeDocument/2006/relationships/image" Target="../media/image8.svg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15.png"/><Relationship Id="rId9" Type="http://schemas.openxmlformats.org/officeDocument/2006/relationships/image" Target="../media/image8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15.png"/><Relationship Id="rId9" Type="http://schemas.openxmlformats.org/officeDocument/2006/relationships/image" Target="../media/image8.svg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B0BBB5-FEB0-47AD-A01D-A9D346203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8207C41-C17D-4E84-B9CC-CA142B94C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45F25D-6082-47DE-9B2C-675944DD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24B0FF-3B25-4E5C-A0A7-4E163636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377007-1A01-499B-ACAD-C9F9C20B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27703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B44C8ED9-0534-4EC5-8080-49DFF65B3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0"/>
            <a:ext cx="11002962" cy="1189038"/>
          </a:xfrm>
        </p:spPr>
        <p:txBody>
          <a:bodyPr>
            <a:normAutofit/>
          </a:bodyPr>
          <a:lstStyle>
            <a:lvl1pPr algn="ctr">
              <a:defRPr sz="3600" b="1" spc="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F6B8E8FD-E25A-4462-9917-754D6C619C75}"/>
              </a:ext>
            </a:extLst>
          </p:cNvPr>
          <p:cNvSpPr txBox="1">
            <a:spLocks/>
          </p:cNvSpPr>
          <p:nvPr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>
                <a:solidFill>
                  <a:srgbClr val="2F3342"/>
                </a:solidFill>
              </a:rPr>
              <a:pPr/>
              <a:t>‹#›</a:t>
            </a:fld>
            <a:endParaRPr lang="en-US" dirty="0">
              <a:solidFill>
                <a:srgbClr val="2F334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752D6C-9D51-45A1-A6B7-B21DC9A94A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 descr="Open square accent block">
            <a:extLst>
              <a:ext uri="{FF2B5EF4-FFF2-40B4-BE49-F238E27FC236}">
                <a16:creationId xmlns:a16="http://schemas.microsoft.com/office/drawing/2014/main" xmlns="" id="{217FA8D4-1D05-4DF4-AA9D-364B6979733D}"/>
              </a:ext>
            </a:extLst>
          </p:cNvPr>
          <p:cNvSpPr/>
          <p:nvPr/>
        </p:nvSpPr>
        <p:spPr>
          <a:xfrm flipH="1">
            <a:off x="2685137" y="972457"/>
            <a:ext cx="9172647" cy="4843807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79B1017-F981-4D2D-A14B-A857FC304F54}"/>
              </a:ext>
            </a:extLst>
          </p:cNvPr>
          <p:cNvSpPr/>
          <p:nvPr/>
        </p:nvSpPr>
        <p:spPr>
          <a:xfrm flipH="1">
            <a:off x="333834" y="1547133"/>
            <a:ext cx="11026363" cy="4702292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9DD85E79-8DB4-4D93-979C-171105321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B5B32411-640A-47B5-9A67-FED6430E9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89038"/>
            <a:ext cx="10939668" cy="483412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804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xmlns="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4919153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2DCA22-1DF2-42CB-8741-F0CE575E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04" y="1676400"/>
            <a:ext cx="5196241" cy="3352800"/>
          </a:xfrm>
        </p:spPr>
        <p:txBody>
          <a:bodyPr>
            <a:normAutofit/>
          </a:bodyPr>
          <a:lstStyle>
            <a:lvl1pPr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DD89F3-6B87-4C54-83B9-A6481CB4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394" y="365125"/>
            <a:ext cx="4114801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479D679C-E90D-4916-BCE6-71C32B831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39938" y="1088572"/>
            <a:ext cx="4572000" cy="4572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107A3F-3DCD-44DD-AF42-32098DCC3A7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1DB279-F403-4D2A-8D1B-FB3C81796B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092666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xmlns="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9927771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9325050-38BE-4AB2-B450-8DC9C0EDD386}"/>
              </a:ext>
            </a:extLst>
          </p:cNvPr>
          <p:cNvGrpSpPr/>
          <p:nvPr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3D68A4CE-A5FD-4656-82E1-43D586CC441E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xmlns="" id="{E66B1E37-8CEC-44ED-A239-C755B72A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25781" y="1107282"/>
              <a:ext cx="4572000" cy="4572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B7E28405-97F5-4E03-86F1-FAE2FEA6CFF8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719FCC9B-E3B8-49CF-BD22-D553FFAA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775"/>
            <a:ext cx="4351911" cy="2384466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4F21EA87-CE67-4A1E-B2E0-513F775C7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199" y="3886241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A26DCC3-B99B-481C-AC63-F17D5215DC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0D24A36-5F75-40A5-8DA4-0364F4492F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369689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xmlns="" id="{B599FEC8-12D0-4EB5-8573-C891D56C84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BF3BF7F-F094-497C-9310-2FE8B059E82B}"/>
              </a:ext>
            </a:extLst>
          </p:cNvPr>
          <p:cNvGrpSpPr/>
          <p:nvPr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xmlns="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74491700-C4EB-4143-ACD3-DE153BF9DD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6094" y="4127455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11BF64E-D1E6-463D-B3F0-1491C107C8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149EC66-F633-4F8B-BA43-E48843E5AD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358876"/>
      </p:ext>
    </p:extLst>
  </p:cSld>
  <p:clrMapOvr>
    <a:masterClrMapping/>
  </p:clrMapOvr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C3A4379-5E89-42FE-AA5C-BEA0CDFCDD6F}"/>
              </a:ext>
            </a:extLst>
          </p:cNvPr>
          <p:cNvSpPr/>
          <p:nvPr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367F380C-58A9-4490-AC57-579A90290F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53400" y="1061132"/>
            <a:ext cx="3464717" cy="823912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xmlns="" id="{DA285A94-0E4E-47DC-8E61-41F684F3700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EDCBFD0-7AE5-4346-AD3A-01F956626091}"/>
              </a:ext>
            </a:extLst>
          </p:cNvPr>
          <p:cNvSpPr/>
          <p:nvPr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xmlns="" id="{354FBDC8-CD65-4972-A821-C25297B1A8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9082" y="489291"/>
            <a:ext cx="2873833" cy="5920920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C0FCBE5-63C0-4DC7-8687-C2C76ABBDD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0F240C4-B3CD-49AA-8C48-9FE7AA1FE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xmlns="" id="{A43A44DE-9B7B-49B8-AE13-95164A3F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605998" cy="11887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9819"/>
      </p:ext>
    </p:extLst>
  </p:cSld>
  <p:clrMapOvr>
    <a:masterClrMapping/>
  </p:clrMapOvr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AE90E16-AEC5-4F82-85B0-DDEA26AA9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27370" y="0"/>
            <a:ext cx="546462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BD40C7A-92CE-46D6-B056-C75D73663328}"/>
              </a:ext>
            </a:extLst>
          </p:cNvPr>
          <p:cNvSpPr/>
          <p:nvPr/>
        </p:nvSpPr>
        <p:spPr>
          <a:xfrm>
            <a:off x="609600" y="391887"/>
            <a:ext cx="7075714" cy="5878284"/>
          </a:xfrm>
          <a:prstGeom prst="rect">
            <a:avLst/>
          </a:prstGeom>
          <a:noFill/>
          <a:ln w="1270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A1A2116-206B-49CD-9ECC-078E4F72904C}"/>
              </a:ext>
            </a:extLst>
          </p:cNvPr>
          <p:cNvSpPr/>
          <p:nvPr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69E75A6-06C5-49D0-9164-3098CE0E53D8}"/>
              </a:ext>
            </a:extLst>
          </p:cNvPr>
          <p:cNvSpPr/>
          <p:nvPr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480457"/>
            <a:ext cx="5138057" cy="587876"/>
          </a:xfrm>
        </p:spPr>
        <p:txBody>
          <a:bodyPr anchor="b"/>
          <a:lstStyle>
            <a:lvl1pPr>
              <a:defRPr sz="3200" b="1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546851"/>
            <a:ext cx="5138057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rgbClr val="2F334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D9EF0584-D46D-4C21-99D2-074ADF23E01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9714" y="2095547"/>
            <a:ext cx="4958100" cy="365125"/>
          </a:xfrm>
        </p:spPr>
        <p:txBody>
          <a:bodyPr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6AFC205-B079-430E-B82F-CBF6F56DE0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E82B84E2-AAE4-4BC1-8C01-AF4ABADD6E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147887"/>
      </p:ext>
    </p:extLst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>
            <a:extLst>
              <a:ext uri="{FF2B5EF4-FFF2-40B4-BE49-F238E27FC236}">
                <a16:creationId xmlns:a16="http://schemas.microsoft.com/office/drawing/2014/main" xmlns="" id="{0CBD5E02-927B-4DF7-8968-617C1C8F0F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724988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E8CB484-5390-4B2F-9BFB-D0733BEE88A5}"/>
              </a:ext>
            </a:extLst>
          </p:cNvPr>
          <p:cNvGrpSpPr/>
          <p:nvPr/>
        </p:nvGrpSpPr>
        <p:grpSpPr>
          <a:xfrm flipH="1">
            <a:off x="4115984" y="252563"/>
            <a:ext cx="7433283" cy="5995838"/>
            <a:chOff x="252031" y="391887"/>
            <a:chExt cx="7433283" cy="621574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36778BD9-B865-4156-B319-6A8242F0D4D5}"/>
                </a:ext>
              </a:extLst>
            </p:cNvPr>
            <p:cNvSpPr/>
            <p:nvPr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A8354BDC-9788-4AB5-A841-99D95C68804F}"/>
                </a:ext>
              </a:extLst>
            </p:cNvPr>
            <p:cNvSpPr/>
            <p:nvPr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AEB70006-7799-4F63-912B-45662CE14500}"/>
                </a:ext>
              </a:extLst>
            </p:cNvPr>
            <p:cNvSpPr/>
            <p:nvPr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0539" y="916440"/>
            <a:ext cx="6117771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539" y="1962673"/>
            <a:ext cx="6117771" cy="3676128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35810" y="1555002"/>
            <a:ext cx="6076915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F3FF75-3EF1-4F7E-9040-8B957B4D277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462929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42E9CCD-6BB8-4209-A6BA-8518679560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00191" y="470641"/>
            <a:ext cx="5220309" cy="59167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E8CB484-5390-4B2F-9BFB-D0733BEE88A5}"/>
              </a:ext>
            </a:extLst>
          </p:cNvPr>
          <p:cNvGrpSpPr/>
          <p:nvPr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A8354BDC-9788-4AB5-A841-99D95C68804F}"/>
                </a:ext>
              </a:extLst>
            </p:cNvPr>
            <p:cNvSpPr/>
            <p:nvPr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36778BD9-B865-4156-B319-6A8242F0D4D5}"/>
                </a:ext>
              </a:extLst>
            </p:cNvPr>
            <p:cNvSpPr/>
            <p:nvPr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AEB70006-7799-4F63-912B-45662CE14500}"/>
                </a:ext>
              </a:extLst>
            </p:cNvPr>
            <p:cNvSpPr/>
            <p:nvPr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167" y="1099002"/>
            <a:ext cx="4226024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67" y="2145234"/>
            <a:ext cx="4226024" cy="3857329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804" y="1737564"/>
            <a:ext cx="4197802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1A066D4-321A-48BF-84C2-18FC1D7184A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0CDB4336-A0EC-4019-904C-1124053587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44471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46D6A0C-E2C3-43CB-83D0-B5F6221079CA}"/>
              </a:ext>
            </a:extLst>
          </p:cNvPr>
          <p:cNvGrpSpPr/>
          <p:nvPr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EDC96296-0FBF-47A5-9D6A-5D9BB647A4D7}"/>
                </a:ext>
              </a:extLst>
            </p:cNvPr>
            <p:cNvSpPr/>
            <p:nvPr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997D03F-0BE2-458F-92A2-4FE73B0FBF51}"/>
                </a:ext>
              </a:extLst>
            </p:cNvPr>
            <p:cNvSpPr/>
            <p:nvPr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53F17719-10FE-433E-9CCC-4509DE17F22A}"/>
                </a:ext>
              </a:extLst>
            </p:cNvPr>
            <p:cNvSpPr/>
            <p:nvPr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102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BF3BF7F-F094-497C-9310-2FE8B059E82B}"/>
              </a:ext>
            </a:extLst>
          </p:cNvPr>
          <p:cNvGrpSpPr/>
          <p:nvPr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xmlns="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CEC8E835-7291-427D-948E-B544E36AD1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6094" y="4127455"/>
            <a:ext cx="4351911" cy="29643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cap="all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17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ADCE2-978E-4923-B0E9-4C966B67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EB0BD6-F012-4C6D-BDAD-9E90ED25A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E2F9E5-192C-4E88-9147-D263893B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4A7138-3EAF-4C9D-903E-55D9BC04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DB0B82-496D-45C3-A682-7AF9AFFB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510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EDCBFD0-7AE5-4346-AD3A-01F956626091}"/>
              </a:ext>
            </a:extLst>
          </p:cNvPr>
          <p:cNvSpPr/>
          <p:nvPr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C3A4379-5E89-42FE-AA5C-BEA0CDFCDD6F}"/>
              </a:ext>
            </a:extLst>
          </p:cNvPr>
          <p:cNvSpPr/>
          <p:nvPr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A625CC-388D-4655-BFA6-2CC4FD9E889D}"/>
              </a:ext>
            </a:extLst>
          </p:cNvPr>
          <p:cNvSpPr/>
          <p:nvPr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17A78D63-E00C-4155-A5B2-B3431A09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5" y="1061132"/>
            <a:ext cx="3464721" cy="823912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12AF2780-75D3-4992-93BC-8EA50C648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4" y="2108201"/>
            <a:ext cx="3464721" cy="3684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xmlns="" id="{EAAE1C5B-7233-4F49-895F-7566CEB6D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754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EDCBFD0-7AE5-4346-AD3A-01F956626091}"/>
              </a:ext>
            </a:extLst>
          </p:cNvPr>
          <p:cNvSpPr/>
          <p:nvPr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C3A4379-5E89-42FE-AA5C-BEA0CDFCDD6F}"/>
              </a:ext>
            </a:extLst>
          </p:cNvPr>
          <p:cNvSpPr/>
          <p:nvPr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A625CC-388D-4655-BFA6-2CC4FD9E889D}"/>
              </a:ext>
            </a:extLst>
          </p:cNvPr>
          <p:cNvSpPr/>
          <p:nvPr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E20B4D13-5F10-4886-AF0F-09B6ABB5C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431586"/>
            <a:ext cx="3467099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 smtClean="0"/>
              <a:t>Click to edit Master text styles</a:t>
            </a:r>
          </a:p>
          <a:p>
            <a:pPr lvl="1">
              <a:lnSpc>
                <a:spcPct val="150000"/>
              </a:lnSpc>
            </a:pPr>
            <a:r>
              <a:rPr lang="en-US" smtClean="0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 smtClean="0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 smtClean="0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xmlns="" id="{EE7BCAD4-8DB6-482F-8DC0-F6D653F9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394" y="1431586"/>
            <a:ext cx="3467106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 smtClean="0"/>
              <a:t>Click to edit Master text styles</a:t>
            </a:r>
          </a:p>
          <a:p>
            <a:pPr lvl="1">
              <a:lnSpc>
                <a:spcPct val="150000"/>
              </a:lnSpc>
            </a:pPr>
            <a:r>
              <a:rPr lang="en-US" smtClean="0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 smtClean="0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 smtClean="0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351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15BFBAA-B5F1-4F95-8C05-5E30A7076BD7}"/>
              </a:ext>
            </a:extLst>
          </p:cNvPr>
          <p:cNvSpPr/>
          <p:nvPr/>
        </p:nvSpPr>
        <p:spPr>
          <a:xfrm>
            <a:off x="1159727" y="1224451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9F3E8482-B43D-4B69-8645-6B735F91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478" y="587829"/>
            <a:ext cx="5326022" cy="52732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9BC9CBF-CF7B-4E39-9FD1-961882EC596A}"/>
              </a:ext>
            </a:extLst>
          </p:cNvPr>
          <p:cNvSpPr/>
          <p:nvPr/>
        </p:nvSpPr>
        <p:spPr>
          <a:xfrm>
            <a:off x="657060" y="698704"/>
            <a:ext cx="4473025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7A3D921-B9D5-42DC-9037-298968D94C95}"/>
              </a:ext>
            </a:extLst>
          </p:cNvPr>
          <p:cNvGrpSpPr/>
          <p:nvPr/>
        </p:nvGrpSpPr>
        <p:grpSpPr>
          <a:xfrm>
            <a:off x="657060" y="435124"/>
            <a:ext cx="5134751" cy="5965370"/>
            <a:chOff x="252031" y="391887"/>
            <a:chExt cx="7433283" cy="596537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A62F937-16D4-4A6C-B247-D0A62BC6560D}"/>
                </a:ext>
              </a:extLst>
            </p:cNvPr>
            <p:cNvSpPr/>
            <p:nvPr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9335681-5A6F-48BE-8160-2000D0F242FB}"/>
                </a:ext>
              </a:extLst>
            </p:cNvPr>
            <p:cNvSpPr/>
            <p:nvPr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546851"/>
            <a:ext cx="4101084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0457"/>
            <a:ext cx="4101084" cy="979308"/>
          </a:xfr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xmlns="" id="{116E8B30-475D-4275-8DC2-14C98F2F9B76}"/>
              </a:ext>
            </a:extLst>
          </p:cNvPr>
          <p:cNvSpPr/>
          <p:nvPr/>
        </p:nvSpPr>
        <p:spPr>
          <a:xfrm>
            <a:off x="1159727" y="1191137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422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6FCC97-4D8C-465A-B732-7E27224A0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F525FF-6103-4229-A91A-8A994A9C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6F2F4E1C-EABB-45F0-8593-E3E22109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62958"/>
      </p:ext>
    </p:extLst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F6B8E8FD-E25A-4462-9917-754D6C619C75}"/>
              </a:ext>
            </a:extLst>
          </p:cNvPr>
          <p:cNvSpPr txBox="1">
            <a:spLocks/>
          </p:cNvSpPr>
          <p:nvPr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>
                <a:solidFill>
                  <a:srgbClr val="2F3342"/>
                </a:solidFill>
              </a:rPr>
              <a:pPr/>
              <a:t>‹#›</a:t>
            </a:fld>
            <a:endParaRPr lang="en-US" dirty="0">
              <a:solidFill>
                <a:srgbClr val="2F334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752D6C-9D51-45A1-A6B7-B21DC9A94A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 descr="Open square accent block">
            <a:extLst>
              <a:ext uri="{FF2B5EF4-FFF2-40B4-BE49-F238E27FC236}">
                <a16:creationId xmlns:a16="http://schemas.microsoft.com/office/drawing/2014/main" xmlns="" id="{217FA8D4-1D05-4DF4-AA9D-364B6979733D}"/>
              </a:ext>
            </a:extLst>
          </p:cNvPr>
          <p:cNvSpPr/>
          <p:nvPr/>
        </p:nvSpPr>
        <p:spPr>
          <a:xfrm flipH="1">
            <a:off x="2685137" y="972457"/>
            <a:ext cx="9172647" cy="4843807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79B1017-F981-4D2D-A14B-A857FC304F54}"/>
              </a:ext>
            </a:extLst>
          </p:cNvPr>
          <p:cNvSpPr/>
          <p:nvPr/>
        </p:nvSpPr>
        <p:spPr>
          <a:xfrm flipH="1">
            <a:off x="333834" y="1547133"/>
            <a:ext cx="11026363" cy="4702292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9DD85E79-8DB4-4D93-979C-171105321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74F1136-B1CD-4171-BB47-0281C1974B22}"/>
              </a:ext>
            </a:extLst>
          </p:cNvPr>
          <p:cNvSpPr/>
          <p:nvPr/>
        </p:nvSpPr>
        <p:spPr>
          <a:xfrm>
            <a:off x="471340" y="1189038"/>
            <a:ext cx="11149160" cy="4834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89ADD4C-B26C-41B3-B492-DC9D032A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539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04862A-62CA-4399-88B0-181961E0F691}"/>
              </a:ext>
            </a:extLst>
          </p:cNvPr>
          <p:cNvSpPr txBox="1">
            <a:spLocks/>
          </p:cNvSpPr>
          <p:nvPr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>
                <a:solidFill>
                  <a:srgbClr val="2F3342"/>
                </a:solidFill>
              </a:rPr>
              <a:pPr/>
              <a:t>‹#›</a:t>
            </a:fld>
            <a:endParaRPr lang="en-US" dirty="0">
              <a:solidFill>
                <a:srgbClr val="2F3342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A902D481-2888-4133-AD94-7700AA117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2B113A8-E04C-44C2-962F-5FFA40FB78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9261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355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53454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0803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7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93DAD0-5F6F-47DA-A010-1C4A30C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8EFA6E-A768-42A8-B2C3-F100D8260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F46640-E89E-47CE-984D-0C0ECF7C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177A8F-F167-4C43-AEE7-45067080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1DA754-ED79-4909-833D-55BF9A5D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77228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8592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15928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0502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59889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975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79818"/>
      </p:ext>
    </p:extLst>
  </p:cSld>
  <p:clrMapOvr>
    <a:masterClrMapping/>
  </p:clrMapOvr>
  <p:hf sldNum="0"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9654043"/>
      </p:ext>
    </p:extLst>
  </p:cSld>
  <p:clrMapOvr>
    <a:masterClrMapping/>
  </p:clrMapOvr>
  <p:hf sldNum="0"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51645"/>
      </p:ext>
    </p:extLst>
  </p:cSld>
  <p:clrMapOvr>
    <a:masterClrMapping/>
  </p:clrMapOvr>
  <p:hf sldNum="0"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0904293"/>
      </p:ext>
    </p:extLst>
  </p:cSld>
  <p:clrMapOvr>
    <a:masterClrMapping/>
  </p:clrMapOvr>
  <p:hf sldNum="0"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47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9AA026-BFE6-4D2A-9ABF-C593B566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4747E8-A36B-4B4A-B2A4-B5283152A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C6B59D-87BD-4F32-B9BC-31F9B1A5D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C49B47-0C41-4DCC-9902-126916D9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CD28B7-2F2D-4E80-A107-C1F266C6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5D650A-4D0F-46AE-A132-267FCD92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8220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80789"/>
      </p:ext>
    </p:extLst>
  </p:cSld>
  <p:clrMapOvr>
    <a:masterClrMapping/>
  </p:clrMapOvr>
  <p:hf sldNum="0"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61339"/>
      </p:ext>
    </p:extLst>
  </p:cSld>
  <p:clrMapOvr>
    <a:masterClrMapping/>
  </p:clrMapOvr>
  <p:hf sldNum="0" hdr="0" ft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87D6B07-9595-4D7C-A1C7-EE4327E86C4F}"/>
              </a:ext>
            </a:extLst>
          </p:cNvPr>
          <p:cNvGrpSpPr/>
          <p:nvPr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58E98649-FB1E-484B-911E-90A1B1AE58F1}"/>
              </a:ext>
            </a:extLst>
          </p:cNvPr>
          <p:cNvSpPr/>
          <p:nvPr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FEC2E97-8DAA-48A7-AC52-B4B5AD2C486E}"/>
              </a:ext>
            </a:extLst>
          </p:cNvPr>
          <p:cNvCxnSpPr/>
          <p:nvPr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109CAD-EBE3-4421-954D-A76C885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448" y="4315968"/>
            <a:ext cx="5029200" cy="886968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>
              <a:buNone/>
              <a:defRPr lang="en-GB" sz="1800" b="1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algn="ctr"/>
            <a:r>
              <a:rPr lang="en-US" dirty="0"/>
              <a:t>Subtitle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49085F81-D49A-4915-8EEC-2A1A96AC0B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1140" y="5795479"/>
            <a:ext cx="2915816" cy="258532"/>
          </a:xfrm>
        </p:spPr>
        <p:txBody>
          <a:bodyPr vert="horz" wrap="square" lIns="91440" tIns="45720" rIns="91440" bIns="45720" rtlCol="0" anchor="ctr" anchorCtr="1">
            <a:spAutoFit/>
          </a:bodyPr>
          <a:lstStyle>
            <a:lvl1pPr marL="0" indent="0">
              <a:buNone/>
              <a:defRPr lang="en-US" sz="1200" b="0" spc="3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228600" lvl="0" indent="-228600" algn="ctr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23673445"/>
      </p:ext>
    </p:extLst>
  </p:cSld>
  <p:clrMapOvr>
    <a:masterClrMapping/>
  </p:clrMapOvr>
  <p:hf sldNum="0" hdr="0" ft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7922399-8F89-408C-9341-D40CA0241FCA}"/>
              </a:ext>
            </a:extLst>
          </p:cNvPr>
          <p:cNvGrpSpPr/>
          <p:nvPr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16019585-CD61-4AAA-BCA3-6E510EC9EBFD}"/>
                </a:ext>
              </a:extLst>
            </p:cNvPr>
            <p:cNvSpPr/>
            <p:nvPr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FB1669E-AC4B-4D18-ABA0-2ADB207AEC71}"/>
                </a:ext>
              </a:extLst>
            </p:cNvPr>
            <p:cNvSpPr/>
            <p:nvPr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271D27F-F18F-48D4-ABF0-157A76F8D90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A53B37E2-51CB-4B16-865A-4404D1562370}"/>
              </a:ext>
            </a:extLst>
          </p:cNvPr>
          <p:cNvSpPr/>
          <p:nvPr/>
        </p:nvSpPr>
        <p:spPr>
          <a:xfrm>
            <a:off x="5323076" y="997893"/>
            <a:ext cx="6868924" cy="5860108"/>
          </a:xfrm>
          <a:custGeom>
            <a:avLst/>
            <a:gdLst>
              <a:gd name="connsiteX0" fmla="*/ 3874977 w 6868924"/>
              <a:gd name="connsiteY0" fmla="*/ 0 h 5860108"/>
              <a:gd name="connsiteX1" fmla="*/ 6865098 w 6868924"/>
              <a:gd name="connsiteY1" fmla="*/ 1410132 h 5860108"/>
              <a:gd name="connsiteX2" fmla="*/ 6868924 w 6868924"/>
              <a:gd name="connsiteY2" fmla="*/ 1415249 h 5860108"/>
              <a:gd name="connsiteX3" fmla="*/ 6868924 w 6868924"/>
              <a:gd name="connsiteY3" fmla="*/ 5860108 h 5860108"/>
              <a:gd name="connsiteX4" fmla="*/ 551579 w 6868924"/>
              <a:gd name="connsiteY4" fmla="*/ 5860108 h 5860108"/>
              <a:gd name="connsiteX5" fmla="*/ 467689 w 6868924"/>
              <a:gd name="connsiteY5" fmla="*/ 5722022 h 5860108"/>
              <a:gd name="connsiteX6" fmla="*/ 0 w 6868924"/>
              <a:gd name="connsiteY6" fmla="*/ 3874977 h 5860108"/>
              <a:gd name="connsiteX7" fmla="*/ 3874977 w 6868924"/>
              <a:gd name="connsiteY7" fmla="*/ 0 h 58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5860108">
                <a:moveTo>
                  <a:pt x="3874977" y="0"/>
                </a:moveTo>
                <a:cubicBezTo>
                  <a:pt x="5078778" y="0"/>
                  <a:pt x="6154370" y="548929"/>
                  <a:pt x="6865098" y="1410132"/>
                </a:cubicBezTo>
                <a:lnTo>
                  <a:pt x="6868924" y="1415249"/>
                </a:lnTo>
                <a:lnTo>
                  <a:pt x="6868924" y="5860108"/>
                </a:lnTo>
                <a:lnTo>
                  <a:pt x="551579" y="5860108"/>
                </a:lnTo>
                <a:lnTo>
                  <a:pt x="467689" y="5722022"/>
                </a:lnTo>
                <a:cubicBezTo>
                  <a:pt x="169423" y="5172963"/>
                  <a:pt x="0" y="4543756"/>
                  <a:pt x="0" y="3874977"/>
                </a:cubicBezTo>
                <a:cubicBezTo>
                  <a:pt x="0" y="1734886"/>
                  <a:pt x="1734886" y="0"/>
                  <a:pt x="3874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4EAA5535-A3DD-490B-B233-9C9B84EECD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6326" y="1251145"/>
            <a:ext cx="6615674" cy="5596389"/>
          </a:xfrm>
          <a:custGeom>
            <a:avLst/>
            <a:gdLst>
              <a:gd name="connsiteX0" fmla="*/ 3621727 w 6615674"/>
              <a:gd name="connsiteY0" fmla="*/ 0 h 5596389"/>
              <a:gd name="connsiteX1" fmla="*/ 6416428 w 6615674"/>
              <a:gd name="connsiteY1" fmla="*/ 1317972 h 5596389"/>
              <a:gd name="connsiteX2" fmla="*/ 6615674 w 6615674"/>
              <a:gd name="connsiteY2" fmla="*/ 1584421 h 5596389"/>
              <a:gd name="connsiteX3" fmla="*/ 6615674 w 6615674"/>
              <a:gd name="connsiteY3" fmla="*/ 5596389 h 5596389"/>
              <a:gd name="connsiteX4" fmla="*/ 587989 w 6615674"/>
              <a:gd name="connsiteY4" fmla="*/ 5596389 h 5596389"/>
              <a:gd name="connsiteX5" fmla="*/ 437123 w 6615674"/>
              <a:gd name="connsiteY5" fmla="*/ 5348058 h 5596389"/>
              <a:gd name="connsiteX6" fmla="*/ 0 w 6615674"/>
              <a:gd name="connsiteY6" fmla="*/ 3621727 h 5596389"/>
              <a:gd name="connsiteX7" fmla="*/ 3621727 w 6615674"/>
              <a:gd name="connsiteY7" fmla="*/ 0 h 559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5674" h="5596389">
                <a:moveTo>
                  <a:pt x="3621727" y="0"/>
                </a:moveTo>
                <a:cubicBezTo>
                  <a:pt x="4746854" y="0"/>
                  <a:pt x="5752150" y="513054"/>
                  <a:pt x="6416428" y="1317972"/>
                </a:cubicBezTo>
                <a:lnTo>
                  <a:pt x="6615674" y="1584421"/>
                </a:lnTo>
                <a:lnTo>
                  <a:pt x="6615674" y="5596389"/>
                </a:lnTo>
                <a:lnTo>
                  <a:pt x="587989" y="5596389"/>
                </a:lnTo>
                <a:lnTo>
                  <a:pt x="437123" y="5348058"/>
                </a:lnTo>
                <a:cubicBezTo>
                  <a:pt x="158350" y="4834883"/>
                  <a:pt x="0" y="4246798"/>
                  <a:pt x="0" y="3621727"/>
                </a:cubicBezTo>
                <a:cubicBezTo>
                  <a:pt x="0" y="1621502"/>
                  <a:pt x="1621502" y="0"/>
                  <a:pt x="3621727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ctr" anchorCtr="1">
            <a:noAutofit/>
          </a:bodyPr>
          <a:lstStyle>
            <a:lvl1pPr>
              <a:defRPr lang="en-US" sz="16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F108634F-AB43-4931-97E0-C7125C9FD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489548"/>
            <a:ext cx="4131946" cy="33794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687282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7922399-8F89-408C-9341-D40CA0241FCA}"/>
              </a:ext>
            </a:extLst>
          </p:cNvPr>
          <p:cNvGrpSpPr/>
          <p:nvPr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16019585-CD61-4AAA-BCA3-6E510EC9EBFD}"/>
                </a:ext>
              </a:extLst>
            </p:cNvPr>
            <p:cNvSpPr/>
            <p:nvPr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FB1669E-AC4B-4D18-ABA0-2ADB207AEC71}"/>
                </a:ext>
              </a:extLst>
            </p:cNvPr>
            <p:cNvSpPr/>
            <p:nvPr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271D27F-F18F-48D4-ABF0-157A76F8D90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50027EDB-1D1D-4165-80FC-FDCCD04FF30D}"/>
              </a:ext>
            </a:extLst>
          </p:cNvPr>
          <p:cNvSpPr/>
          <p:nvPr/>
        </p:nvSpPr>
        <p:spPr>
          <a:xfrm>
            <a:off x="-1" y="1"/>
            <a:ext cx="4779964" cy="6413064"/>
          </a:xfrm>
          <a:custGeom>
            <a:avLst/>
            <a:gdLst>
              <a:gd name="connsiteX0" fmla="*/ 0 w 4779964"/>
              <a:gd name="connsiteY0" fmla="*/ 0 h 6413064"/>
              <a:gd name="connsiteX1" fmla="*/ 3376101 w 4779964"/>
              <a:gd name="connsiteY1" fmla="*/ 0 h 6413064"/>
              <a:gd name="connsiteX2" fmla="*/ 3478395 w 4779964"/>
              <a:gd name="connsiteY2" fmla="*/ 76494 h 6413064"/>
              <a:gd name="connsiteX3" fmla="*/ 4779964 w 4779964"/>
              <a:gd name="connsiteY3" fmla="*/ 2836412 h 6413064"/>
              <a:gd name="connsiteX4" fmla="*/ 1203312 w 4779964"/>
              <a:gd name="connsiteY4" fmla="*/ 6413064 h 6413064"/>
              <a:gd name="connsiteX5" fmla="*/ 139725 w 4779964"/>
              <a:gd name="connsiteY5" fmla="*/ 6252265 h 6413064"/>
              <a:gd name="connsiteX6" fmla="*/ 0 w 4779964"/>
              <a:gd name="connsiteY6" fmla="*/ 6204987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4" h="6413064">
                <a:moveTo>
                  <a:pt x="0" y="0"/>
                </a:moveTo>
                <a:lnTo>
                  <a:pt x="3376101" y="0"/>
                </a:lnTo>
                <a:lnTo>
                  <a:pt x="3478395" y="76494"/>
                </a:lnTo>
                <a:cubicBezTo>
                  <a:pt x="4273296" y="732504"/>
                  <a:pt x="4779964" y="1725289"/>
                  <a:pt x="4779964" y="2836412"/>
                </a:cubicBezTo>
                <a:cubicBezTo>
                  <a:pt x="4779964" y="4811742"/>
                  <a:pt x="3178642" y="6413064"/>
                  <a:pt x="1203312" y="6413064"/>
                </a:cubicBezTo>
                <a:cubicBezTo>
                  <a:pt x="832938" y="6413064"/>
                  <a:pt x="475712" y="6356768"/>
                  <a:pt x="139725" y="6252265"/>
                </a:cubicBezTo>
                <a:lnTo>
                  <a:pt x="0" y="62049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xmlns="" id="{5588DAC9-9605-47F7-AA27-84E30747CF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"/>
            <a:ext cx="4546212" cy="6179311"/>
          </a:xfrm>
          <a:custGeom>
            <a:avLst/>
            <a:gdLst>
              <a:gd name="connsiteX0" fmla="*/ 0 w 4546212"/>
              <a:gd name="connsiteY0" fmla="*/ 0 h 6179311"/>
              <a:gd name="connsiteX1" fmla="*/ 2966308 w 4546212"/>
              <a:gd name="connsiteY1" fmla="*/ 0 h 6179311"/>
              <a:gd name="connsiteX2" fmla="*/ 3072360 w 4546212"/>
              <a:gd name="connsiteY2" fmla="*/ 64428 h 6179311"/>
              <a:gd name="connsiteX3" fmla="*/ 4546212 w 4546212"/>
              <a:gd name="connsiteY3" fmla="*/ 2836412 h 6179311"/>
              <a:gd name="connsiteX4" fmla="*/ 1203313 w 4546212"/>
              <a:gd name="connsiteY4" fmla="*/ 6179311 h 6179311"/>
              <a:gd name="connsiteX5" fmla="*/ 53912 w 4546212"/>
              <a:gd name="connsiteY5" fmla="*/ 5976465 h 6179311"/>
              <a:gd name="connsiteX6" fmla="*/ 0 w 4546212"/>
              <a:gd name="connsiteY6" fmla="*/ 5955208 h 61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2" h="6179311">
                <a:moveTo>
                  <a:pt x="0" y="0"/>
                </a:moveTo>
                <a:lnTo>
                  <a:pt x="2966308" y="0"/>
                </a:lnTo>
                <a:lnTo>
                  <a:pt x="3072360" y="64428"/>
                </a:lnTo>
                <a:cubicBezTo>
                  <a:pt x="3961577" y="665171"/>
                  <a:pt x="4546212" y="1682517"/>
                  <a:pt x="4546212" y="2836412"/>
                </a:cubicBezTo>
                <a:cubicBezTo>
                  <a:pt x="4546212" y="4682644"/>
                  <a:pt x="3049545" y="6179311"/>
                  <a:pt x="1203313" y="6179311"/>
                </a:cubicBezTo>
                <a:cubicBezTo>
                  <a:pt x="799450" y="6179311"/>
                  <a:pt x="412314" y="6107693"/>
                  <a:pt x="53912" y="5976465"/>
                </a:cubicBezTo>
                <a:lnTo>
                  <a:pt x="0" y="5955208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1CB2E658-DE02-4D14-8415-C9DDE61D9C38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E270D38-BDD4-4090-8678-9B54159F6735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xmlns="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xmlns="" id="{80494784-E07F-4E9E-941E-43AEB2F5F2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xmlns="" id="{39D8D742-FDDB-4DD7-B481-22264BEA4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Click to edit Master text styles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59FC3108-6645-447A-94B4-5B886047C764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821742"/>
      </p:ext>
    </p:extLst>
  </p:cSld>
  <p:clrMapOvr>
    <a:masterClrMapping/>
  </p:clrMapOvr>
  <p:hf sldNum="0" hdr="0" ft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AA00B8F-30F3-4771-B340-04E5180F24CB}"/>
              </a:ext>
            </a:extLst>
          </p:cNvPr>
          <p:cNvGrpSpPr/>
          <p:nvPr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DF822B4B-4ECC-46E0-98C4-8752755855BC}"/>
                </a:ext>
              </a:extLst>
            </p:cNvPr>
            <p:cNvSpPr/>
            <p:nvPr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32B596D7-82DB-44A2-9A85-2074FFBDDA1F}"/>
                </a:ext>
              </a:extLst>
            </p:cNvPr>
            <p:cNvSpPr/>
            <p:nvPr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469995F-A28F-40A2-AB9B-09ACC9FB0598}"/>
              </a:ext>
            </a:extLst>
          </p:cNvPr>
          <p:cNvSpPr/>
          <p:nvPr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477C6A0E-9AD9-4DAE-A8F9-47352997DD40}"/>
              </a:ext>
            </a:extLst>
          </p:cNvPr>
          <p:cNvSpPr/>
          <p:nvPr/>
        </p:nvSpPr>
        <p:spPr>
          <a:xfrm>
            <a:off x="1" y="1"/>
            <a:ext cx="4779963" cy="6413064"/>
          </a:xfrm>
          <a:custGeom>
            <a:avLst/>
            <a:gdLst>
              <a:gd name="connsiteX0" fmla="*/ 0 w 4779963"/>
              <a:gd name="connsiteY0" fmla="*/ 0 h 6413064"/>
              <a:gd name="connsiteX1" fmla="*/ 3376100 w 4779963"/>
              <a:gd name="connsiteY1" fmla="*/ 0 h 6413064"/>
              <a:gd name="connsiteX2" fmla="*/ 3478394 w 4779963"/>
              <a:gd name="connsiteY2" fmla="*/ 76494 h 6413064"/>
              <a:gd name="connsiteX3" fmla="*/ 4779963 w 4779963"/>
              <a:gd name="connsiteY3" fmla="*/ 2836412 h 6413064"/>
              <a:gd name="connsiteX4" fmla="*/ 1203311 w 4779963"/>
              <a:gd name="connsiteY4" fmla="*/ 6413064 h 6413064"/>
              <a:gd name="connsiteX5" fmla="*/ 139724 w 4779963"/>
              <a:gd name="connsiteY5" fmla="*/ 6252265 h 6413064"/>
              <a:gd name="connsiteX6" fmla="*/ 0 w 4779963"/>
              <a:gd name="connsiteY6" fmla="*/ 6201125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3" h="6413064">
                <a:moveTo>
                  <a:pt x="0" y="0"/>
                </a:moveTo>
                <a:lnTo>
                  <a:pt x="3376100" y="0"/>
                </a:lnTo>
                <a:lnTo>
                  <a:pt x="3478394" y="76494"/>
                </a:lnTo>
                <a:cubicBezTo>
                  <a:pt x="4273295" y="732504"/>
                  <a:pt x="4779963" y="1725289"/>
                  <a:pt x="4779963" y="2836412"/>
                </a:cubicBezTo>
                <a:cubicBezTo>
                  <a:pt x="4779963" y="4811742"/>
                  <a:pt x="3178641" y="6413064"/>
                  <a:pt x="1203311" y="6413064"/>
                </a:cubicBezTo>
                <a:cubicBezTo>
                  <a:pt x="832937" y="6413064"/>
                  <a:pt x="475711" y="6356768"/>
                  <a:pt x="139724" y="6252265"/>
                </a:cubicBezTo>
                <a:lnTo>
                  <a:pt x="0" y="6201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xmlns="" id="{48E37E15-2CF4-46CD-A97E-2366CDF20E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" y="1"/>
            <a:ext cx="4546213" cy="6179312"/>
          </a:xfrm>
          <a:custGeom>
            <a:avLst/>
            <a:gdLst>
              <a:gd name="connsiteX0" fmla="*/ 0 w 4546213"/>
              <a:gd name="connsiteY0" fmla="*/ 0 h 6179312"/>
              <a:gd name="connsiteX1" fmla="*/ 2966307 w 4546213"/>
              <a:gd name="connsiteY1" fmla="*/ 0 h 6179312"/>
              <a:gd name="connsiteX2" fmla="*/ 3072361 w 4546213"/>
              <a:gd name="connsiteY2" fmla="*/ 64429 h 6179312"/>
              <a:gd name="connsiteX3" fmla="*/ 4546213 w 4546213"/>
              <a:gd name="connsiteY3" fmla="*/ 2836413 h 6179312"/>
              <a:gd name="connsiteX4" fmla="*/ 1203314 w 4546213"/>
              <a:gd name="connsiteY4" fmla="*/ 6179312 h 6179312"/>
              <a:gd name="connsiteX5" fmla="*/ 209238 w 4546213"/>
              <a:gd name="connsiteY5" fmla="*/ 6029022 h 6179312"/>
              <a:gd name="connsiteX6" fmla="*/ 0 w 4546213"/>
              <a:gd name="connsiteY6" fmla="*/ 5952440 h 617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3" h="6179312">
                <a:moveTo>
                  <a:pt x="0" y="0"/>
                </a:moveTo>
                <a:lnTo>
                  <a:pt x="2966307" y="0"/>
                </a:lnTo>
                <a:lnTo>
                  <a:pt x="3072361" y="64429"/>
                </a:lnTo>
                <a:cubicBezTo>
                  <a:pt x="3961578" y="665172"/>
                  <a:pt x="4546213" y="1682518"/>
                  <a:pt x="4546213" y="2836413"/>
                </a:cubicBezTo>
                <a:cubicBezTo>
                  <a:pt x="4546213" y="4682645"/>
                  <a:pt x="3049546" y="6179312"/>
                  <a:pt x="1203314" y="6179312"/>
                </a:cubicBezTo>
                <a:cubicBezTo>
                  <a:pt x="857146" y="6179312"/>
                  <a:pt x="523266" y="6126695"/>
                  <a:pt x="209238" y="6029022"/>
                </a:cubicBezTo>
                <a:lnTo>
                  <a:pt x="0" y="5952440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1CB2E658-DE02-4D14-8415-C9DDE61D9C38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E270D38-BDD4-4090-8678-9B54159F6735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xmlns="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xmlns="" id="{80494784-E07F-4E9E-941E-43AEB2F5F2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xmlns="" id="{39D8D742-FDDB-4DD7-B481-22264BEA4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Click to edit Master text styles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B0FA4ECA-2E91-495E-BD1A-B2CAEE758E77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110972"/>
      </p:ext>
    </p:extLst>
  </p:cSld>
  <p:clrMapOvr>
    <a:masterClrMapping/>
  </p:clrMapOvr>
  <p:hf sldNum="0" hdr="0" ft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7922399-8F89-408C-9341-D40CA0241FCA}"/>
              </a:ext>
            </a:extLst>
          </p:cNvPr>
          <p:cNvGrpSpPr/>
          <p:nvPr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16019585-CD61-4AAA-BCA3-6E510EC9EBFD}"/>
                </a:ext>
              </a:extLst>
            </p:cNvPr>
            <p:cNvSpPr/>
            <p:nvPr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FB1669E-AC4B-4D18-ABA0-2ADB207AEC71}"/>
                </a:ext>
              </a:extLst>
            </p:cNvPr>
            <p:cNvSpPr/>
            <p:nvPr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271D27F-F18F-48D4-ABF0-157A76F8D90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50027EDB-1D1D-4165-80FC-FDCCD04FF30D}"/>
              </a:ext>
            </a:extLst>
          </p:cNvPr>
          <p:cNvSpPr/>
          <p:nvPr/>
        </p:nvSpPr>
        <p:spPr>
          <a:xfrm>
            <a:off x="-1" y="1"/>
            <a:ext cx="4779964" cy="6413064"/>
          </a:xfrm>
          <a:custGeom>
            <a:avLst/>
            <a:gdLst>
              <a:gd name="connsiteX0" fmla="*/ 0 w 4779964"/>
              <a:gd name="connsiteY0" fmla="*/ 0 h 6413064"/>
              <a:gd name="connsiteX1" fmla="*/ 3376101 w 4779964"/>
              <a:gd name="connsiteY1" fmla="*/ 0 h 6413064"/>
              <a:gd name="connsiteX2" fmla="*/ 3478395 w 4779964"/>
              <a:gd name="connsiteY2" fmla="*/ 76494 h 6413064"/>
              <a:gd name="connsiteX3" fmla="*/ 4779964 w 4779964"/>
              <a:gd name="connsiteY3" fmla="*/ 2836412 h 6413064"/>
              <a:gd name="connsiteX4" fmla="*/ 1203312 w 4779964"/>
              <a:gd name="connsiteY4" fmla="*/ 6413064 h 6413064"/>
              <a:gd name="connsiteX5" fmla="*/ 139725 w 4779964"/>
              <a:gd name="connsiteY5" fmla="*/ 6252265 h 6413064"/>
              <a:gd name="connsiteX6" fmla="*/ 0 w 4779964"/>
              <a:gd name="connsiteY6" fmla="*/ 6204987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4" h="6413064">
                <a:moveTo>
                  <a:pt x="0" y="0"/>
                </a:moveTo>
                <a:lnTo>
                  <a:pt x="3376101" y="0"/>
                </a:lnTo>
                <a:lnTo>
                  <a:pt x="3478395" y="76494"/>
                </a:lnTo>
                <a:cubicBezTo>
                  <a:pt x="4273296" y="732504"/>
                  <a:pt x="4779964" y="1725289"/>
                  <a:pt x="4779964" y="2836412"/>
                </a:cubicBezTo>
                <a:cubicBezTo>
                  <a:pt x="4779964" y="4811742"/>
                  <a:pt x="3178642" y="6413064"/>
                  <a:pt x="1203312" y="6413064"/>
                </a:cubicBezTo>
                <a:cubicBezTo>
                  <a:pt x="832938" y="6413064"/>
                  <a:pt x="475712" y="6356768"/>
                  <a:pt x="139725" y="6252265"/>
                </a:cubicBezTo>
                <a:lnTo>
                  <a:pt x="0" y="62049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xmlns="" id="{5588DAC9-9605-47F7-AA27-84E30747CF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"/>
            <a:ext cx="4546212" cy="6179311"/>
          </a:xfrm>
          <a:custGeom>
            <a:avLst/>
            <a:gdLst>
              <a:gd name="connsiteX0" fmla="*/ 0 w 4546212"/>
              <a:gd name="connsiteY0" fmla="*/ 0 h 6179311"/>
              <a:gd name="connsiteX1" fmla="*/ 2966308 w 4546212"/>
              <a:gd name="connsiteY1" fmla="*/ 0 h 6179311"/>
              <a:gd name="connsiteX2" fmla="*/ 3072360 w 4546212"/>
              <a:gd name="connsiteY2" fmla="*/ 64428 h 6179311"/>
              <a:gd name="connsiteX3" fmla="*/ 4546212 w 4546212"/>
              <a:gd name="connsiteY3" fmla="*/ 2836412 h 6179311"/>
              <a:gd name="connsiteX4" fmla="*/ 1203313 w 4546212"/>
              <a:gd name="connsiteY4" fmla="*/ 6179311 h 6179311"/>
              <a:gd name="connsiteX5" fmla="*/ 53912 w 4546212"/>
              <a:gd name="connsiteY5" fmla="*/ 5976465 h 6179311"/>
              <a:gd name="connsiteX6" fmla="*/ 0 w 4546212"/>
              <a:gd name="connsiteY6" fmla="*/ 5955208 h 61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2" h="6179311">
                <a:moveTo>
                  <a:pt x="0" y="0"/>
                </a:moveTo>
                <a:lnTo>
                  <a:pt x="2966308" y="0"/>
                </a:lnTo>
                <a:lnTo>
                  <a:pt x="3072360" y="64428"/>
                </a:lnTo>
                <a:cubicBezTo>
                  <a:pt x="3961577" y="665171"/>
                  <a:pt x="4546212" y="1682517"/>
                  <a:pt x="4546212" y="2836412"/>
                </a:cubicBezTo>
                <a:cubicBezTo>
                  <a:pt x="4546212" y="4682644"/>
                  <a:pt x="3049545" y="6179311"/>
                  <a:pt x="1203313" y="6179311"/>
                </a:cubicBezTo>
                <a:cubicBezTo>
                  <a:pt x="799450" y="6179311"/>
                  <a:pt x="412314" y="6107693"/>
                  <a:pt x="53912" y="5976465"/>
                </a:cubicBezTo>
                <a:lnTo>
                  <a:pt x="0" y="5955208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1CB2E658-DE02-4D14-8415-C9DDE61D9C38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E270D38-BDD4-4090-8678-9B54159F6735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xmlns="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59FC3108-6645-447A-94B4-5B886047C764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29246"/>
      </p:ext>
    </p:extLst>
  </p:cSld>
  <p:clrMapOvr>
    <a:masterClrMapping/>
  </p:clrMapOvr>
  <p:hf sldNum="0" hdr="0" ft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7922399-8F89-408C-9341-D40CA0241FCA}"/>
              </a:ext>
            </a:extLst>
          </p:cNvPr>
          <p:cNvGrpSpPr/>
          <p:nvPr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16019585-CD61-4AAA-BCA3-6E510EC9EBFD}"/>
                </a:ext>
              </a:extLst>
            </p:cNvPr>
            <p:cNvSpPr/>
            <p:nvPr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FB1669E-AC4B-4D18-ABA0-2ADB207AEC71}"/>
                </a:ext>
              </a:extLst>
            </p:cNvPr>
            <p:cNvSpPr/>
            <p:nvPr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271D27F-F18F-48D4-ABF0-157A76F8D90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1500">
                <a:srgbClr val="FFFFFF">
                  <a:alpha val="70000"/>
                </a:srgbClr>
              </a:gs>
              <a:gs pos="8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75D2485-288B-4C04-96B9-2B4A313C8922}"/>
              </a:ext>
            </a:extLst>
          </p:cNvPr>
          <p:cNvSpPr/>
          <p:nvPr/>
        </p:nvSpPr>
        <p:spPr>
          <a:xfrm>
            <a:off x="6493691" y="106341"/>
            <a:ext cx="5641826" cy="5641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xmlns="" id="{394F1CF1-D3A9-4DFB-9554-856AA539DB2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06226" y="318876"/>
            <a:ext cx="5221224" cy="5221224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910095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19F3BCA0-0088-459C-B430-8B531ECC56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87852F8E-63AE-43DD-809C-B8606D34592B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4EA561C2-BA65-46C4-BE8C-1A7497E8844A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:a16="http://schemas.microsoft.com/office/drawing/2014/main" xmlns="" id="{E0C5EDE2-FB09-4A30-A72F-4B587D8747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27393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28" name="Slide Number Placeholder 13">
            <a:extLst>
              <a:ext uri="{FF2B5EF4-FFF2-40B4-BE49-F238E27FC236}">
                <a16:creationId xmlns:a16="http://schemas.microsoft.com/office/drawing/2014/main" xmlns="" id="{CE1FD2D3-33AB-45C8-8460-A53DA1178B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985E165C-C0B1-4DBC-9626-FFD61EB2A3C6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810539"/>
      </p:ext>
    </p:extLst>
  </p:cSld>
  <p:clrMapOvr>
    <a:masterClrMapping/>
  </p:clrMapOvr>
  <p:hf sldNum="0" hdr="0" ftr="0" dt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7922399-8F89-408C-9341-D40CA0241FCA}"/>
              </a:ext>
            </a:extLst>
          </p:cNvPr>
          <p:cNvGrpSpPr/>
          <p:nvPr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16019585-CD61-4AAA-BCA3-6E510EC9EBFD}"/>
                </a:ext>
              </a:extLst>
            </p:cNvPr>
            <p:cNvSpPr/>
            <p:nvPr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FB1669E-AC4B-4D18-ABA0-2ADB207AEC71}"/>
                </a:ext>
              </a:extLst>
            </p:cNvPr>
            <p:cNvSpPr/>
            <p:nvPr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271D27F-F18F-48D4-ABF0-157A76F8D909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75D2485-288B-4C04-96B9-2B4A313C8922}"/>
              </a:ext>
            </a:extLst>
          </p:cNvPr>
          <p:cNvSpPr/>
          <p:nvPr/>
        </p:nvSpPr>
        <p:spPr>
          <a:xfrm>
            <a:off x="6493691" y="106341"/>
            <a:ext cx="5641826" cy="5641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xmlns="" id="{394F1CF1-D3A9-4DFB-9554-856AA539DB2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06226" y="318876"/>
            <a:ext cx="5221224" cy="5221224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910095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19F3BCA0-0088-459C-B430-8B531ECC56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87852F8E-63AE-43DD-809C-B8606D34592B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4EA561C2-BA65-46C4-BE8C-1A7497E8844A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:a16="http://schemas.microsoft.com/office/drawing/2014/main" xmlns="" id="{E0C5EDE2-FB09-4A30-A72F-4B587D8747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27393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7504A362-78AD-4F31-9FCF-66BA2DBDB3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7D0E096E-920F-4CEE-BF9A-07CA664FED23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670535"/>
      </p:ext>
    </p:extLst>
  </p:cSld>
  <p:clrMapOvr>
    <a:masterClrMapping/>
  </p:clrMapOvr>
  <p:hf sldNum="0" hdr="0" ftr="0" dt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Imi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275E893-B909-4F92-896C-1901CA75CC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F112A8F-331B-4802-920C-B687B9108DB9}"/>
              </a:ext>
            </a:extLst>
          </p:cNvPr>
          <p:cNvGrpSpPr/>
          <p:nvPr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E30369-1DF2-4ABA-B24A-6BFD5F61E2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Section Header</a:t>
            </a:r>
            <a:endParaRPr lang="en-GB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B2B3AD73-9CBC-4740-A178-7CA91A791E40}"/>
              </a:ext>
            </a:extLst>
          </p:cNvPr>
          <p:cNvSpPr/>
          <p:nvPr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D4FDF2-DE4E-4F8D-98CE-1DD90825B0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11B3AF5-0AF9-445C-9B18-5CED755A048F}"/>
              </a:ext>
            </a:extLst>
          </p:cNvPr>
          <p:cNvSpPr/>
          <p:nvPr/>
        </p:nvSpPr>
        <p:spPr>
          <a:xfrm>
            <a:off x="6511925" y="131762"/>
            <a:ext cx="5416549" cy="5416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xmlns="" id="{FF97C0E2-E15D-4EB9-9FF8-CB859892B9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15973" y="335810"/>
            <a:ext cx="5010912" cy="5010912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493774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64C6F9-F6F6-4EA1-98AA-81B84F7C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B8B83E-B37C-46C9-8284-D6EBA0033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A150B8-0288-44AC-9CE7-E7BD9FB32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CF5DCAE-6027-49B9-A818-F45FADE27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4FAE16-DBCB-4A42-BFFC-053F2D529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6E8C038-E6A1-499D-9E24-FA598042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9F911B6-A759-487E-8CB6-CF9EF737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A906EC0-369D-4138-8D70-148CFDEE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0431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275E893-B909-4F92-896C-1901CA75CC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F112A8F-331B-4802-920C-B687B9108DB9}"/>
              </a:ext>
            </a:extLst>
          </p:cNvPr>
          <p:cNvGrpSpPr/>
          <p:nvPr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E30369-1DF2-4ABA-B24A-6BFD5F61E2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Section Header</a:t>
            </a:r>
            <a:endParaRPr lang="en-GB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B2B3AD73-9CBC-4740-A178-7CA91A791E40}"/>
              </a:ext>
            </a:extLst>
          </p:cNvPr>
          <p:cNvSpPr/>
          <p:nvPr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D4FDF2-DE4E-4F8D-98CE-1DD90825B0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128786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Imag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275E893-B909-4F92-896C-1901CA75CC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F112A8F-331B-4802-920C-B687B9108DB9}"/>
              </a:ext>
            </a:extLst>
          </p:cNvPr>
          <p:cNvGrpSpPr/>
          <p:nvPr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accent3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E30369-1DF2-4ABA-B24A-6BFD5F61E2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Section Header</a:t>
            </a:r>
            <a:endParaRPr lang="en-GB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B2B3AD73-9CBC-4740-A178-7CA91A791E40}"/>
              </a:ext>
            </a:extLst>
          </p:cNvPr>
          <p:cNvSpPr/>
          <p:nvPr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D4FDF2-DE4E-4F8D-98CE-1DD90825B0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11B3AF5-0AF9-445C-9B18-5CED755A048F}"/>
              </a:ext>
            </a:extLst>
          </p:cNvPr>
          <p:cNvSpPr/>
          <p:nvPr/>
        </p:nvSpPr>
        <p:spPr>
          <a:xfrm>
            <a:off x="6511925" y="131762"/>
            <a:ext cx="5416549" cy="54165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xmlns="" id="{FF97C0E2-E15D-4EB9-9FF8-CB859892B9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15973" y="335810"/>
            <a:ext cx="5010912" cy="5010912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098349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5FBE8C2-A941-4BA0-AB92-8B9DAEA8D9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1EE7A0-1D71-4AE9-A7A8-91F84FED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0492"/>
            <a:ext cx="10980413" cy="4934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6310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275E893-B909-4F92-896C-1901CA75CC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64A6DB18-4C6E-41E3-B11B-1FE933E84ABD}"/>
              </a:ext>
            </a:extLst>
          </p:cNvPr>
          <p:cNvSpPr/>
          <p:nvPr/>
        </p:nvSpPr>
        <p:spPr>
          <a:xfrm rot="19800000">
            <a:off x="-1368850" y="-967093"/>
            <a:ext cx="8283042" cy="3255962"/>
          </a:xfrm>
          <a:custGeom>
            <a:avLst/>
            <a:gdLst>
              <a:gd name="connsiteX0" fmla="*/ 8159309 w 8283042"/>
              <a:gd name="connsiteY0" fmla="*/ 3184525 h 3255962"/>
              <a:gd name="connsiteX1" fmla="*/ 8283042 w 8283042"/>
              <a:gd name="connsiteY1" fmla="*/ 3255962 h 3255962"/>
              <a:gd name="connsiteX2" fmla="*/ 0 w 8283042"/>
              <a:gd name="connsiteY2" fmla="*/ 3255962 h 3255962"/>
              <a:gd name="connsiteX3" fmla="*/ 41244 w 8283042"/>
              <a:gd name="connsiteY3" fmla="*/ 3184525 h 3255962"/>
              <a:gd name="connsiteX4" fmla="*/ 7284932 w 8283042"/>
              <a:gd name="connsiteY4" fmla="*/ 2679703 h 3255962"/>
              <a:gd name="connsiteX5" fmla="*/ 7408664 w 8283042"/>
              <a:gd name="connsiteY5" fmla="*/ 2751140 h 3255962"/>
              <a:gd name="connsiteX6" fmla="*/ 291459 w 8283042"/>
              <a:gd name="connsiteY6" fmla="*/ 2751140 h 3255962"/>
              <a:gd name="connsiteX7" fmla="*/ 332703 w 8283042"/>
              <a:gd name="connsiteY7" fmla="*/ 2679703 h 3255962"/>
              <a:gd name="connsiteX8" fmla="*/ 6121836 w 8283042"/>
              <a:gd name="connsiteY8" fmla="*/ 2008189 h 3255962"/>
              <a:gd name="connsiteX9" fmla="*/ 720402 w 8283042"/>
              <a:gd name="connsiteY9" fmla="*/ 2008189 h 3255962"/>
              <a:gd name="connsiteX10" fmla="*/ 1123681 w 8283042"/>
              <a:gd name="connsiteY10" fmla="*/ 1309689 h 3255962"/>
              <a:gd name="connsiteX11" fmla="*/ 4911998 w 8283042"/>
              <a:gd name="connsiteY11" fmla="*/ 1309689 h 3255962"/>
              <a:gd name="connsiteX12" fmla="*/ 4716772 w 8283042"/>
              <a:gd name="connsiteY12" fmla="*/ 1196975 h 3255962"/>
              <a:gd name="connsiteX13" fmla="*/ 1188756 w 8283042"/>
              <a:gd name="connsiteY13" fmla="*/ 1196976 h 3255962"/>
              <a:gd name="connsiteX14" fmla="*/ 1879830 w 8283042"/>
              <a:gd name="connsiteY14" fmla="*/ 0 h 3255962"/>
              <a:gd name="connsiteX15" fmla="*/ 2643550 w 8283042"/>
              <a:gd name="connsiteY15" fmla="*/ 0 h 3255962"/>
              <a:gd name="connsiteX16" fmla="*/ 6462789 w 8283042"/>
              <a:gd name="connsiteY16" fmla="*/ 2205038 h 3255962"/>
              <a:gd name="connsiteX17" fmla="*/ 6897231 w 8283042"/>
              <a:gd name="connsiteY17" fmla="*/ 2455864 h 3255962"/>
              <a:gd name="connsiteX18" fmla="*/ 461936 w 8283042"/>
              <a:gd name="connsiteY18" fmla="*/ 2455864 h 3255962"/>
              <a:gd name="connsiteX19" fmla="*/ 606750 w 8283042"/>
              <a:gd name="connsiteY19" fmla="*/ 2205039 h 32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83042" h="3255962">
                <a:moveTo>
                  <a:pt x="8159309" y="3184525"/>
                </a:moveTo>
                <a:lnTo>
                  <a:pt x="8283042" y="3255962"/>
                </a:lnTo>
                <a:lnTo>
                  <a:pt x="0" y="3255962"/>
                </a:lnTo>
                <a:lnTo>
                  <a:pt x="41244" y="3184525"/>
                </a:lnTo>
                <a:close/>
                <a:moveTo>
                  <a:pt x="7284932" y="2679703"/>
                </a:moveTo>
                <a:lnTo>
                  <a:pt x="7408664" y="2751140"/>
                </a:lnTo>
                <a:lnTo>
                  <a:pt x="291459" y="2751140"/>
                </a:lnTo>
                <a:lnTo>
                  <a:pt x="332703" y="2679703"/>
                </a:lnTo>
                <a:close/>
                <a:moveTo>
                  <a:pt x="6121836" y="2008189"/>
                </a:moveTo>
                <a:lnTo>
                  <a:pt x="720402" y="2008189"/>
                </a:lnTo>
                <a:lnTo>
                  <a:pt x="1123681" y="1309689"/>
                </a:lnTo>
                <a:lnTo>
                  <a:pt x="4911998" y="1309689"/>
                </a:lnTo>
                <a:close/>
                <a:moveTo>
                  <a:pt x="4716772" y="1196975"/>
                </a:moveTo>
                <a:lnTo>
                  <a:pt x="1188756" y="1196976"/>
                </a:lnTo>
                <a:lnTo>
                  <a:pt x="1879830" y="0"/>
                </a:lnTo>
                <a:lnTo>
                  <a:pt x="2643550" y="0"/>
                </a:lnTo>
                <a:close/>
                <a:moveTo>
                  <a:pt x="6462789" y="2205038"/>
                </a:moveTo>
                <a:lnTo>
                  <a:pt x="6897231" y="2455864"/>
                </a:lnTo>
                <a:lnTo>
                  <a:pt x="461936" y="2455864"/>
                </a:lnTo>
                <a:lnTo>
                  <a:pt x="606750" y="22050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E30369-1DF2-4ABA-B24A-6BFD5F61E2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4562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3200" b="1" spc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Quote</a:t>
            </a:r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11B3AF5-0AF9-445C-9B18-5CED755A048F}"/>
              </a:ext>
            </a:extLst>
          </p:cNvPr>
          <p:cNvSpPr/>
          <p:nvPr/>
        </p:nvSpPr>
        <p:spPr>
          <a:xfrm>
            <a:off x="424005" y="1400629"/>
            <a:ext cx="3698738" cy="36987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xmlns="" id="{FF97C0E2-E15D-4EB9-9FF8-CB859892B9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2502" y="1539126"/>
            <a:ext cx="3421745" cy="3421745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1482934F-D15B-433B-8563-5A4037ECB287}"/>
              </a:ext>
            </a:extLst>
          </p:cNvPr>
          <p:cNvSpPr txBox="1">
            <a:spLocks/>
          </p:cNvSpPr>
          <p:nvPr/>
        </p:nvSpPr>
        <p:spPr bwMode="auto">
          <a:xfrm>
            <a:off x="4411650" y="1923750"/>
            <a:ext cx="800100" cy="1505250"/>
          </a:xfrm>
          <a:prstGeom prst="rect">
            <a:avLst/>
          </a:prstGeom>
          <a:noFill/>
          <a:extLst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1BD117CE-38D2-4C42-9DB4-4A2E280B0DDF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8537828-887B-41E4-BAE4-D56B689E999B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13">
            <a:extLst>
              <a:ext uri="{FF2B5EF4-FFF2-40B4-BE49-F238E27FC236}">
                <a16:creationId xmlns:a16="http://schemas.microsoft.com/office/drawing/2014/main" xmlns="" id="{C30B13EC-FDE4-4948-916D-4C19A15AA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1DCB14C0-E2E4-43A3-BF4F-3245EC9D047E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193166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275E893-B909-4F92-896C-1901CA75CC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64A6DB18-4C6E-41E3-B11B-1FE933E84ABD}"/>
              </a:ext>
            </a:extLst>
          </p:cNvPr>
          <p:cNvSpPr/>
          <p:nvPr/>
        </p:nvSpPr>
        <p:spPr>
          <a:xfrm rot="19800000">
            <a:off x="-1368850" y="-967093"/>
            <a:ext cx="8283042" cy="3255962"/>
          </a:xfrm>
          <a:custGeom>
            <a:avLst/>
            <a:gdLst>
              <a:gd name="connsiteX0" fmla="*/ 8159309 w 8283042"/>
              <a:gd name="connsiteY0" fmla="*/ 3184525 h 3255962"/>
              <a:gd name="connsiteX1" fmla="*/ 8283042 w 8283042"/>
              <a:gd name="connsiteY1" fmla="*/ 3255962 h 3255962"/>
              <a:gd name="connsiteX2" fmla="*/ 0 w 8283042"/>
              <a:gd name="connsiteY2" fmla="*/ 3255962 h 3255962"/>
              <a:gd name="connsiteX3" fmla="*/ 41244 w 8283042"/>
              <a:gd name="connsiteY3" fmla="*/ 3184525 h 3255962"/>
              <a:gd name="connsiteX4" fmla="*/ 7284932 w 8283042"/>
              <a:gd name="connsiteY4" fmla="*/ 2679703 h 3255962"/>
              <a:gd name="connsiteX5" fmla="*/ 7408664 w 8283042"/>
              <a:gd name="connsiteY5" fmla="*/ 2751140 h 3255962"/>
              <a:gd name="connsiteX6" fmla="*/ 291459 w 8283042"/>
              <a:gd name="connsiteY6" fmla="*/ 2751140 h 3255962"/>
              <a:gd name="connsiteX7" fmla="*/ 332703 w 8283042"/>
              <a:gd name="connsiteY7" fmla="*/ 2679703 h 3255962"/>
              <a:gd name="connsiteX8" fmla="*/ 6121836 w 8283042"/>
              <a:gd name="connsiteY8" fmla="*/ 2008189 h 3255962"/>
              <a:gd name="connsiteX9" fmla="*/ 720402 w 8283042"/>
              <a:gd name="connsiteY9" fmla="*/ 2008189 h 3255962"/>
              <a:gd name="connsiteX10" fmla="*/ 1123681 w 8283042"/>
              <a:gd name="connsiteY10" fmla="*/ 1309689 h 3255962"/>
              <a:gd name="connsiteX11" fmla="*/ 4911998 w 8283042"/>
              <a:gd name="connsiteY11" fmla="*/ 1309689 h 3255962"/>
              <a:gd name="connsiteX12" fmla="*/ 4716772 w 8283042"/>
              <a:gd name="connsiteY12" fmla="*/ 1196975 h 3255962"/>
              <a:gd name="connsiteX13" fmla="*/ 1188756 w 8283042"/>
              <a:gd name="connsiteY13" fmla="*/ 1196976 h 3255962"/>
              <a:gd name="connsiteX14" fmla="*/ 1879830 w 8283042"/>
              <a:gd name="connsiteY14" fmla="*/ 0 h 3255962"/>
              <a:gd name="connsiteX15" fmla="*/ 2643550 w 8283042"/>
              <a:gd name="connsiteY15" fmla="*/ 0 h 3255962"/>
              <a:gd name="connsiteX16" fmla="*/ 6462789 w 8283042"/>
              <a:gd name="connsiteY16" fmla="*/ 2205038 h 3255962"/>
              <a:gd name="connsiteX17" fmla="*/ 6897231 w 8283042"/>
              <a:gd name="connsiteY17" fmla="*/ 2455864 h 3255962"/>
              <a:gd name="connsiteX18" fmla="*/ 461936 w 8283042"/>
              <a:gd name="connsiteY18" fmla="*/ 2455864 h 3255962"/>
              <a:gd name="connsiteX19" fmla="*/ 606750 w 8283042"/>
              <a:gd name="connsiteY19" fmla="*/ 2205039 h 32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83042" h="3255962">
                <a:moveTo>
                  <a:pt x="8159309" y="3184525"/>
                </a:moveTo>
                <a:lnTo>
                  <a:pt x="8283042" y="3255962"/>
                </a:lnTo>
                <a:lnTo>
                  <a:pt x="0" y="3255962"/>
                </a:lnTo>
                <a:lnTo>
                  <a:pt x="41244" y="3184525"/>
                </a:lnTo>
                <a:close/>
                <a:moveTo>
                  <a:pt x="7284932" y="2679703"/>
                </a:moveTo>
                <a:lnTo>
                  <a:pt x="7408664" y="2751140"/>
                </a:lnTo>
                <a:lnTo>
                  <a:pt x="291459" y="2751140"/>
                </a:lnTo>
                <a:lnTo>
                  <a:pt x="332703" y="2679703"/>
                </a:lnTo>
                <a:close/>
                <a:moveTo>
                  <a:pt x="6121836" y="2008189"/>
                </a:moveTo>
                <a:lnTo>
                  <a:pt x="720402" y="2008189"/>
                </a:lnTo>
                <a:lnTo>
                  <a:pt x="1123681" y="1309689"/>
                </a:lnTo>
                <a:lnTo>
                  <a:pt x="4911998" y="1309689"/>
                </a:lnTo>
                <a:close/>
                <a:moveTo>
                  <a:pt x="4716772" y="1196975"/>
                </a:moveTo>
                <a:lnTo>
                  <a:pt x="1188756" y="1196976"/>
                </a:lnTo>
                <a:lnTo>
                  <a:pt x="1879830" y="0"/>
                </a:lnTo>
                <a:lnTo>
                  <a:pt x="2643550" y="0"/>
                </a:lnTo>
                <a:close/>
                <a:moveTo>
                  <a:pt x="6462789" y="2205038"/>
                </a:moveTo>
                <a:lnTo>
                  <a:pt x="6897231" y="2455864"/>
                </a:lnTo>
                <a:lnTo>
                  <a:pt x="461936" y="2455864"/>
                </a:lnTo>
                <a:lnTo>
                  <a:pt x="606750" y="220503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E30369-1DF2-4ABA-B24A-6BFD5F61E2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4562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3200" b="1" spc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Quote</a:t>
            </a:r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11B3AF5-0AF9-445C-9B18-5CED755A048F}"/>
              </a:ext>
            </a:extLst>
          </p:cNvPr>
          <p:cNvSpPr/>
          <p:nvPr/>
        </p:nvSpPr>
        <p:spPr>
          <a:xfrm>
            <a:off x="424005" y="1400629"/>
            <a:ext cx="3698738" cy="36987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xmlns="" id="{FF97C0E2-E15D-4EB9-9FF8-CB859892B9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2502" y="1539126"/>
            <a:ext cx="3421745" cy="3421745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1482934F-D15B-433B-8563-5A4037ECB287}"/>
              </a:ext>
            </a:extLst>
          </p:cNvPr>
          <p:cNvSpPr txBox="1">
            <a:spLocks/>
          </p:cNvSpPr>
          <p:nvPr/>
        </p:nvSpPr>
        <p:spPr bwMode="auto">
          <a:xfrm>
            <a:off x="4411650" y="1923750"/>
            <a:ext cx="800100" cy="1505250"/>
          </a:xfrm>
          <a:prstGeom prst="rect">
            <a:avLst/>
          </a:prstGeom>
          <a:noFill/>
          <a:extLst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F4F7B2FA-9CC6-4114-86A4-1AFC7AB8DC4E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5CEB9D3-1AE0-4506-94BF-5A0560B20E83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xmlns="" id="{C22B8D4B-39B9-4EAD-AE41-4C1E961EAF8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EEF5E30-7D94-4346-8B55-79B1AFC23045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179900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lide Cu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275E893-B909-4F92-896C-1901CA75CC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2E5F57C8-1811-4EED-A1DD-F65E022CFF71}"/>
              </a:ext>
            </a:extLst>
          </p:cNvPr>
          <p:cNvSpPr>
            <a:spLocks/>
          </p:cNvSpPr>
          <p:nvPr/>
        </p:nvSpPr>
        <p:spPr bwMode="auto">
          <a:xfrm rot="20994946">
            <a:off x="-308388" y="270107"/>
            <a:ext cx="12759629" cy="3500921"/>
          </a:xfrm>
          <a:custGeom>
            <a:avLst/>
            <a:gdLst>
              <a:gd name="connsiteX0" fmla="*/ 10516035 w 12759629"/>
              <a:gd name="connsiteY0" fmla="*/ 2541856 h 3500921"/>
              <a:gd name="connsiteX1" fmla="*/ 12070532 w 12759629"/>
              <a:gd name="connsiteY1" fmla="*/ 3047516 h 3500921"/>
              <a:gd name="connsiteX2" fmla="*/ 12340450 w 12759629"/>
              <a:gd name="connsiteY2" fmla="*/ 3189806 h 3500921"/>
              <a:gd name="connsiteX3" fmla="*/ 12320059 w 12759629"/>
              <a:gd name="connsiteY3" fmla="*/ 3304463 h 3500921"/>
              <a:gd name="connsiteX4" fmla="*/ 12187055 w 12759629"/>
              <a:gd name="connsiteY4" fmla="*/ 3237627 h 3500921"/>
              <a:gd name="connsiteX5" fmla="*/ 9703854 w 12759629"/>
              <a:gd name="connsiteY5" fmla="*/ 2636906 h 3500921"/>
              <a:gd name="connsiteX6" fmla="*/ 6410869 w 12759629"/>
              <a:gd name="connsiteY6" fmla="*/ 3114646 h 3500921"/>
              <a:gd name="connsiteX7" fmla="*/ 3103029 w 12759629"/>
              <a:gd name="connsiteY7" fmla="*/ 3500820 h 3500921"/>
              <a:gd name="connsiteX8" fmla="*/ 27535 w 12759629"/>
              <a:gd name="connsiteY8" fmla="*/ 2961569 h 3500921"/>
              <a:gd name="connsiteX9" fmla="*/ 0 w 12759629"/>
              <a:gd name="connsiteY9" fmla="*/ 2948829 h 3500921"/>
              <a:gd name="connsiteX10" fmla="*/ 6084 w 12759629"/>
              <a:gd name="connsiteY10" fmla="*/ 2914623 h 3500921"/>
              <a:gd name="connsiteX11" fmla="*/ 36566 w 12759629"/>
              <a:gd name="connsiteY11" fmla="*/ 2929330 h 3500921"/>
              <a:gd name="connsiteX12" fmla="*/ 3107981 w 12759629"/>
              <a:gd name="connsiteY12" fmla="*/ 3484895 h 3500921"/>
              <a:gd name="connsiteX13" fmla="*/ 6410869 w 12759629"/>
              <a:gd name="connsiteY13" fmla="*/ 3035023 h 3500921"/>
              <a:gd name="connsiteX14" fmla="*/ 9693950 w 12759629"/>
              <a:gd name="connsiteY14" fmla="*/ 2477659 h 3500921"/>
              <a:gd name="connsiteX15" fmla="*/ 10516035 w 12759629"/>
              <a:gd name="connsiteY15" fmla="*/ 2541856 h 3500921"/>
              <a:gd name="connsiteX16" fmla="*/ 10663864 w 12759629"/>
              <a:gd name="connsiteY16" fmla="*/ 1743885 h 3500921"/>
              <a:gd name="connsiteX17" fmla="*/ 12361031 w 12759629"/>
              <a:gd name="connsiteY17" fmla="*/ 2490300 h 3500921"/>
              <a:gd name="connsiteX18" fmla="*/ 12452364 w 12759629"/>
              <a:gd name="connsiteY18" fmla="*/ 2560519 h 3500921"/>
              <a:gd name="connsiteX19" fmla="*/ 12394470 w 12759629"/>
              <a:gd name="connsiteY19" fmla="*/ 2886055 h 3500921"/>
              <a:gd name="connsiteX20" fmla="*/ 12350704 w 12759629"/>
              <a:gd name="connsiteY20" fmla="*/ 2856440 h 3500921"/>
              <a:gd name="connsiteX21" fmla="*/ 9674113 w 12759629"/>
              <a:gd name="connsiteY21" fmla="*/ 2079999 h 3500921"/>
              <a:gd name="connsiteX22" fmla="*/ 6410950 w 12759629"/>
              <a:gd name="connsiteY22" fmla="*/ 2820279 h 3500921"/>
              <a:gd name="connsiteX23" fmla="*/ 3123029 w 12759629"/>
              <a:gd name="connsiteY23" fmla="*/ 3433200 h 3500921"/>
              <a:gd name="connsiteX24" fmla="*/ 64774 w 12759629"/>
              <a:gd name="connsiteY24" fmla="*/ 2832803 h 3500921"/>
              <a:gd name="connsiteX25" fmla="*/ 24504 w 12759629"/>
              <a:gd name="connsiteY25" fmla="*/ 2811044 h 3500921"/>
              <a:gd name="connsiteX26" fmla="*/ 47732 w 12759629"/>
              <a:gd name="connsiteY26" fmla="*/ 2680435 h 3500921"/>
              <a:gd name="connsiteX27" fmla="*/ 97636 w 12759629"/>
              <a:gd name="connsiteY27" fmla="*/ 2708386 h 3500921"/>
              <a:gd name="connsiteX28" fmla="*/ 3137884 w 12759629"/>
              <a:gd name="connsiteY28" fmla="*/ 3361559 h 3500921"/>
              <a:gd name="connsiteX29" fmla="*/ 6410950 w 12759629"/>
              <a:gd name="connsiteY29" fmla="*/ 2565559 h 3500921"/>
              <a:gd name="connsiteX30" fmla="*/ 9649354 w 12759629"/>
              <a:gd name="connsiteY30" fmla="*/ 1697920 h 3500921"/>
              <a:gd name="connsiteX31" fmla="*/ 10663864 w 12759629"/>
              <a:gd name="connsiteY31" fmla="*/ 1743885 h 3500921"/>
              <a:gd name="connsiteX32" fmla="*/ 10969792 w 12759629"/>
              <a:gd name="connsiteY32" fmla="*/ 889041 h 3500921"/>
              <a:gd name="connsiteX33" fmla="*/ 12565593 w 12759629"/>
              <a:gd name="connsiteY33" fmla="*/ 1623395 h 3500921"/>
              <a:gd name="connsiteX34" fmla="*/ 12612354 w 12759629"/>
              <a:gd name="connsiteY34" fmla="*/ 1660905 h 3500921"/>
              <a:gd name="connsiteX35" fmla="*/ 12489095 w 12759629"/>
              <a:gd name="connsiteY35" fmla="*/ 2353982 h 3500921"/>
              <a:gd name="connsiteX36" fmla="*/ 12488942 w 12759629"/>
              <a:gd name="connsiteY36" fmla="*/ 2353851 h 3500921"/>
              <a:gd name="connsiteX37" fmla="*/ 9633837 w 12759629"/>
              <a:gd name="connsiteY37" fmla="*/ 1455647 h 3500921"/>
              <a:gd name="connsiteX38" fmla="*/ 6410394 w 12759629"/>
              <a:gd name="connsiteY38" fmla="*/ 2398498 h 3500921"/>
              <a:gd name="connsiteX39" fmla="*/ 3147339 w 12759629"/>
              <a:gd name="connsiteY39" fmla="*/ 3281676 h 3500921"/>
              <a:gd name="connsiteX40" fmla="*/ 120302 w 12759629"/>
              <a:gd name="connsiteY40" fmla="*/ 2620525 h 3500921"/>
              <a:gd name="connsiteX41" fmla="*/ 64391 w 12759629"/>
              <a:gd name="connsiteY41" fmla="*/ 2586765 h 3500921"/>
              <a:gd name="connsiteX42" fmla="*/ 129014 w 12759629"/>
              <a:gd name="connsiteY42" fmla="*/ 2223396 h 3500921"/>
              <a:gd name="connsiteX43" fmla="*/ 207516 w 12759629"/>
              <a:gd name="connsiteY43" fmla="*/ 2271822 h 3500921"/>
              <a:gd name="connsiteX44" fmla="*/ 3196854 w 12759629"/>
              <a:gd name="connsiteY44" fmla="*/ 2875891 h 3500921"/>
              <a:gd name="connsiteX45" fmla="*/ 6410395 w 12759629"/>
              <a:gd name="connsiteY45" fmla="*/ 1805735 h 3500921"/>
              <a:gd name="connsiteX46" fmla="*/ 9579371 w 12759629"/>
              <a:gd name="connsiteY46" fmla="*/ 846970 h 3500921"/>
              <a:gd name="connsiteX47" fmla="*/ 10969792 w 12759629"/>
              <a:gd name="connsiteY47" fmla="*/ 889041 h 3500921"/>
              <a:gd name="connsiteX48" fmla="*/ 12695153 w 12759629"/>
              <a:gd name="connsiteY48" fmla="*/ 821327 h 3500921"/>
              <a:gd name="connsiteX49" fmla="*/ 12759629 w 12759629"/>
              <a:gd name="connsiteY49" fmla="*/ 832794 h 3500921"/>
              <a:gd name="connsiteX50" fmla="*/ 12754040 w 12759629"/>
              <a:gd name="connsiteY50" fmla="*/ 864218 h 3500921"/>
              <a:gd name="connsiteX51" fmla="*/ 9634801 w 12759629"/>
              <a:gd name="connsiteY51" fmla="*/ 277064 h 3500921"/>
              <a:gd name="connsiteX52" fmla="*/ 12174055 w 12759629"/>
              <a:gd name="connsiteY52" fmla="*/ 728654 h 3500921"/>
              <a:gd name="connsiteX53" fmla="*/ 12314087 w 12759629"/>
              <a:gd name="connsiteY53" fmla="*/ 809460 h 3500921"/>
              <a:gd name="connsiteX54" fmla="*/ 12513862 w 12759629"/>
              <a:gd name="connsiteY54" fmla="*/ 939924 h 3500921"/>
              <a:gd name="connsiteX55" fmla="*/ 12714277 w 12759629"/>
              <a:gd name="connsiteY55" fmla="*/ 1087803 h 3500921"/>
              <a:gd name="connsiteX56" fmla="*/ 12643623 w 12759629"/>
              <a:gd name="connsiteY56" fmla="*/ 1485082 h 3500921"/>
              <a:gd name="connsiteX57" fmla="*/ 12600454 w 12759629"/>
              <a:gd name="connsiteY57" fmla="*/ 1452040 h 3500921"/>
              <a:gd name="connsiteX58" fmla="*/ 9589210 w 12759629"/>
              <a:gd name="connsiteY58" fmla="*/ 735230 h 3500921"/>
              <a:gd name="connsiteX59" fmla="*/ 6425088 w 12759629"/>
              <a:gd name="connsiteY59" fmla="*/ 1694315 h 3500921"/>
              <a:gd name="connsiteX60" fmla="*/ 3221352 w 12759629"/>
              <a:gd name="connsiteY60" fmla="*/ 2804625 h 3500921"/>
              <a:gd name="connsiteX61" fmla="*/ 227896 w 12759629"/>
              <a:gd name="connsiteY61" fmla="*/ 2237254 h 3500921"/>
              <a:gd name="connsiteX62" fmla="*/ 136311 w 12759629"/>
              <a:gd name="connsiteY62" fmla="*/ 2182365 h 3500921"/>
              <a:gd name="connsiteX63" fmla="*/ 209053 w 12759629"/>
              <a:gd name="connsiteY63" fmla="*/ 1773343 h 3500921"/>
              <a:gd name="connsiteX64" fmla="*/ 316297 w 12759629"/>
              <a:gd name="connsiteY64" fmla="*/ 1834690 h 3500921"/>
              <a:gd name="connsiteX65" fmla="*/ 3216401 w 12759629"/>
              <a:gd name="connsiteY65" fmla="*/ 2350950 h 3500921"/>
              <a:gd name="connsiteX66" fmla="*/ 6425087 w 12759629"/>
              <a:gd name="connsiteY66" fmla="*/ 1240640 h 3500921"/>
              <a:gd name="connsiteX67" fmla="*/ 8321580 w 12759629"/>
              <a:gd name="connsiteY67" fmla="*/ 548189 h 3500921"/>
              <a:gd name="connsiteX68" fmla="*/ 9584258 w 12759629"/>
              <a:gd name="connsiteY68" fmla="*/ 281555 h 3500921"/>
              <a:gd name="connsiteX69" fmla="*/ 8076887 w 12759629"/>
              <a:gd name="connsiteY69" fmla="*/ 0 h 3500921"/>
              <a:gd name="connsiteX70" fmla="*/ 9077142 w 12759629"/>
              <a:gd name="connsiteY70" fmla="*/ 177888 h 3500921"/>
              <a:gd name="connsiteX71" fmla="*/ 8801496 w 12759629"/>
              <a:gd name="connsiteY71" fmla="*/ 241291 h 3500921"/>
              <a:gd name="connsiteX72" fmla="*/ 6485520 w 12759629"/>
              <a:gd name="connsiteY72" fmla="*/ 1101274 h 3500921"/>
              <a:gd name="connsiteX73" fmla="*/ 3365985 w 12759629"/>
              <a:gd name="connsiteY73" fmla="*/ 2267067 h 3500921"/>
              <a:gd name="connsiteX74" fmla="*/ 393929 w 12759629"/>
              <a:gd name="connsiteY74" fmla="*/ 1766952 h 3500921"/>
              <a:gd name="connsiteX75" fmla="*/ 227146 w 12759629"/>
              <a:gd name="connsiteY75" fmla="*/ 1671603 h 3500921"/>
              <a:gd name="connsiteX76" fmla="*/ 298125 w 12759629"/>
              <a:gd name="connsiteY76" fmla="*/ 1272495 h 3500921"/>
              <a:gd name="connsiteX77" fmla="*/ 466713 w 12759629"/>
              <a:gd name="connsiteY77" fmla="*/ 1365124 h 3500921"/>
              <a:gd name="connsiteX78" fmla="*/ 3346178 w 12759629"/>
              <a:gd name="connsiteY78" fmla="*/ 1817461 h 3500921"/>
              <a:gd name="connsiteX79" fmla="*/ 6470665 w 12759629"/>
              <a:gd name="connsiteY79" fmla="*/ 651668 h 3500921"/>
              <a:gd name="connsiteX80" fmla="*/ 7856352 w 12759629"/>
              <a:gd name="connsiteY80" fmla="*/ 73683 h 350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59629" h="3500921">
                <a:moveTo>
                  <a:pt x="10516035" y="2541856"/>
                </a:moveTo>
                <a:cubicBezTo>
                  <a:pt x="11030903" y="2624900"/>
                  <a:pt x="11548218" y="2790173"/>
                  <a:pt x="12070532" y="3047516"/>
                </a:cubicBezTo>
                <a:lnTo>
                  <a:pt x="12340450" y="3189806"/>
                </a:lnTo>
                <a:lnTo>
                  <a:pt x="12320059" y="3304463"/>
                </a:lnTo>
                <a:lnTo>
                  <a:pt x="12187055" y="3237627"/>
                </a:lnTo>
                <a:cubicBezTo>
                  <a:pt x="11350964" y="2834721"/>
                  <a:pt x="10524624" y="2642878"/>
                  <a:pt x="9703854" y="2636906"/>
                </a:cubicBezTo>
                <a:cubicBezTo>
                  <a:pt x="8604542" y="2609038"/>
                  <a:pt x="7510181" y="2915588"/>
                  <a:pt x="6410869" y="3114646"/>
                </a:cubicBezTo>
                <a:cubicBezTo>
                  <a:pt x="5311558" y="3349536"/>
                  <a:pt x="4207293" y="3484895"/>
                  <a:pt x="3103029" y="3500820"/>
                </a:cubicBezTo>
                <a:cubicBezTo>
                  <a:pt x="2072424" y="3504552"/>
                  <a:pt x="1041819" y="3406811"/>
                  <a:pt x="27535" y="2961569"/>
                </a:cubicBezTo>
                <a:lnTo>
                  <a:pt x="0" y="2948829"/>
                </a:lnTo>
                <a:lnTo>
                  <a:pt x="6084" y="2914623"/>
                </a:lnTo>
                <a:lnTo>
                  <a:pt x="36566" y="2929330"/>
                </a:lnTo>
                <a:cubicBezTo>
                  <a:pt x="1046771" y="3391821"/>
                  <a:pt x="2077376" y="3496093"/>
                  <a:pt x="3107981" y="3484895"/>
                </a:cubicBezTo>
                <a:cubicBezTo>
                  <a:pt x="4212245" y="3461008"/>
                  <a:pt x="5311557" y="3305743"/>
                  <a:pt x="6410869" y="3035023"/>
                </a:cubicBezTo>
                <a:cubicBezTo>
                  <a:pt x="7510181" y="2808097"/>
                  <a:pt x="8599590" y="2469697"/>
                  <a:pt x="9693950" y="2477659"/>
                </a:cubicBezTo>
                <a:cubicBezTo>
                  <a:pt x="9967541" y="2476664"/>
                  <a:pt x="10241440" y="2497565"/>
                  <a:pt x="10516035" y="2541856"/>
                </a:cubicBezTo>
                <a:close/>
                <a:moveTo>
                  <a:pt x="10663864" y="1743885"/>
                </a:moveTo>
                <a:cubicBezTo>
                  <a:pt x="11223806" y="1839737"/>
                  <a:pt x="11787945" y="2065808"/>
                  <a:pt x="12361031" y="2490300"/>
                </a:cubicBezTo>
                <a:lnTo>
                  <a:pt x="12452364" y="2560519"/>
                </a:lnTo>
                <a:lnTo>
                  <a:pt x="12394470" y="2886055"/>
                </a:lnTo>
                <a:lnTo>
                  <a:pt x="12350704" y="2856440"/>
                </a:lnTo>
                <a:cubicBezTo>
                  <a:pt x="11444342" y="2270184"/>
                  <a:pt x="10559227" y="2047662"/>
                  <a:pt x="9674113" y="2079999"/>
                </a:cubicBezTo>
                <a:cubicBezTo>
                  <a:pt x="8584741" y="2107859"/>
                  <a:pt x="7505273" y="2521779"/>
                  <a:pt x="6410950" y="2820279"/>
                </a:cubicBezTo>
                <a:cubicBezTo>
                  <a:pt x="5321578" y="3162559"/>
                  <a:pt x="4222304" y="3385439"/>
                  <a:pt x="3123029" y="3433200"/>
                </a:cubicBezTo>
                <a:cubicBezTo>
                  <a:pt x="2092458" y="3466780"/>
                  <a:pt x="1066240" y="3346448"/>
                  <a:pt x="64774" y="2832803"/>
                </a:cubicBezTo>
                <a:lnTo>
                  <a:pt x="24504" y="2811044"/>
                </a:lnTo>
                <a:lnTo>
                  <a:pt x="47732" y="2680435"/>
                </a:lnTo>
                <a:lnTo>
                  <a:pt x="97636" y="2708386"/>
                </a:lnTo>
                <a:cubicBezTo>
                  <a:pt x="1090380" y="3240061"/>
                  <a:pt x="2111955" y="3424990"/>
                  <a:pt x="3137884" y="3361559"/>
                </a:cubicBezTo>
                <a:cubicBezTo>
                  <a:pt x="4232207" y="3297879"/>
                  <a:pt x="5326530" y="2951619"/>
                  <a:pt x="6410950" y="2565559"/>
                </a:cubicBezTo>
                <a:cubicBezTo>
                  <a:pt x="7495369" y="2191439"/>
                  <a:pt x="8569886" y="1777519"/>
                  <a:pt x="9649354" y="1697920"/>
                </a:cubicBezTo>
                <a:cubicBezTo>
                  <a:pt x="9986687" y="1675532"/>
                  <a:pt x="10324505" y="1685793"/>
                  <a:pt x="10663864" y="1743885"/>
                </a:cubicBezTo>
                <a:close/>
                <a:moveTo>
                  <a:pt x="10969792" y="889041"/>
                </a:moveTo>
                <a:cubicBezTo>
                  <a:pt x="11494753" y="992910"/>
                  <a:pt x="12025114" y="1215559"/>
                  <a:pt x="12565593" y="1623395"/>
                </a:cubicBezTo>
                <a:lnTo>
                  <a:pt x="12612354" y="1660905"/>
                </a:lnTo>
                <a:lnTo>
                  <a:pt x="12489095" y="2353982"/>
                </a:lnTo>
                <a:lnTo>
                  <a:pt x="12488942" y="2353851"/>
                </a:lnTo>
                <a:cubicBezTo>
                  <a:pt x="11517970" y="1566603"/>
                  <a:pt x="10574007" y="1375584"/>
                  <a:pt x="9633837" y="1455647"/>
                </a:cubicBezTo>
                <a:cubicBezTo>
                  <a:pt x="8559356" y="1547147"/>
                  <a:pt x="7489826" y="1988736"/>
                  <a:pt x="6410394" y="2398498"/>
                </a:cubicBezTo>
                <a:cubicBezTo>
                  <a:pt x="5330962" y="2812239"/>
                  <a:pt x="4236674" y="3198132"/>
                  <a:pt x="3147339" y="3281676"/>
                </a:cubicBezTo>
                <a:cubicBezTo>
                  <a:pt x="2126087" y="3367457"/>
                  <a:pt x="1104834" y="3187502"/>
                  <a:pt x="120302" y="2620525"/>
                </a:cubicBezTo>
                <a:lnTo>
                  <a:pt x="64391" y="2586765"/>
                </a:lnTo>
                <a:lnTo>
                  <a:pt x="129014" y="2223396"/>
                </a:lnTo>
                <a:lnTo>
                  <a:pt x="207516" y="2271822"/>
                </a:lnTo>
                <a:cubicBezTo>
                  <a:pt x="1182202" y="2845122"/>
                  <a:pt x="2189528" y="3021347"/>
                  <a:pt x="3196854" y="2875891"/>
                </a:cubicBezTo>
                <a:cubicBezTo>
                  <a:pt x="4271335" y="2732674"/>
                  <a:pt x="5345816" y="2227432"/>
                  <a:pt x="6410395" y="1805735"/>
                </a:cubicBezTo>
                <a:cubicBezTo>
                  <a:pt x="7474973" y="1348233"/>
                  <a:pt x="8524696" y="978253"/>
                  <a:pt x="9579371" y="846970"/>
                </a:cubicBezTo>
                <a:cubicBezTo>
                  <a:pt x="10040791" y="798236"/>
                  <a:pt x="10503160" y="796713"/>
                  <a:pt x="10969792" y="889041"/>
                </a:cubicBezTo>
                <a:close/>
                <a:moveTo>
                  <a:pt x="12695153" y="821327"/>
                </a:moveTo>
                <a:lnTo>
                  <a:pt x="12759629" y="832794"/>
                </a:lnTo>
                <a:lnTo>
                  <a:pt x="12754040" y="864218"/>
                </a:lnTo>
                <a:close/>
                <a:moveTo>
                  <a:pt x="9634801" y="277064"/>
                </a:moveTo>
                <a:lnTo>
                  <a:pt x="12174055" y="728654"/>
                </a:lnTo>
                <a:lnTo>
                  <a:pt x="12314087" y="809460"/>
                </a:lnTo>
                <a:cubicBezTo>
                  <a:pt x="12380513" y="850280"/>
                  <a:pt x="12447102" y="893724"/>
                  <a:pt x="12513862" y="939924"/>
                </a:cubicBezTo>
                <a:lnTo>
                  <a:pt x="12714277" y="1087803"/>
                </a:lnTo>
                <a:lnTo>
                  <a:pt x="12643623" y="1485082"/>
                </a:lnTo>
                <a:lnTo>
                  <a:pt x="12600454" y="1452040"/>
                </a:lnTo>
                <a:cubicBezTo>
                  <a:pt x="11566786" y="703751"/>
                  <a:pt x="10577998" y="623304"/>
                  <a:pt x="9589210" y="735230"/>
                </a:cubicBezTo>
                <a:cubicBezTo>
                  <a:pt x="8534502" y="874516"/>
                  <a:pt x="7484746" y="1232681"/>
                  <a:pt x="6425088" y="1694315"/>
                </a:cubicBezTo>
                <a:cubicBezTo>
                  <a:pt x="5365430" y="2120133"/>
                  <a:pt x="4295867" y="2649420"/>
                  <a:pt x="3221352" y="2804625"/>
                </a:cubicBezTo>
                <a:cubicBezTo>
                  <a:pt x="2218638" y="2965053"/>
                  <a:pt x="1207219" y="2796697"/>
                  <a:pt x="227896" y="2237254"/>
                </a:cubicBezTo>
                <a:lnTo>
                  <a:pt x="136311" y="2182365"/>
                </a:lnTo>
                <a:lnTo>
                  <a:pt x="209053" y="1773343"/>
                </a:lnTo>
                <a:lnTo>
                  <a:pt x="316297" y="1834690"/>
                </a:lnTo>
                <a:cubicBezTo>
                  <a:pt x="1266678" y="2353048"/>
                  <a:pt x="2241539" y="2507646"/>
                  <a:pt x="3216401" y="2350950"/>
                </a:cubicBezTo>
                <a:cubicBezTo>
                  <a:pt x="4290915" y="2195745"/>
                  <a:pt x="5365428" y="1666458"/>
                  <a:pt x="6425087" y="1240640"/>
                </a:cubicBezTo>
                <a:cubicBezTo>
                  <a:pt x="7058903" y="966047"/>
                  <a:pt x="7687765" y="723291"/>
                  <a:pt x="8321580" y="548189"/>
                </a:cubicBezTo>
                <a:cubicBezTo>
                  <a:pt x="8742473" y="428801"/>
                  <a:pt x="9163364" y="337269"/>
                  <a:pt x="9584258" y="281555"/>
                </a:cubicBezTo>
                <a:close/>
                <a:moveTo>
                  <a:pt x="8076887" y="0"/>
                </a:moveTo>
                <a:lnTo>
                  <a:pt x="9077142" y="177888"/>
                </a:lnTo>
                <a:lnTo>
                  <a:pt x="8801496" y="241291"/>
                </a:lnTo>
                <a:cubicBezTo>
                  <a:pt x="8029504" y="437310"/>
                  <a:pt x="7261690" y="740197"/>
                  <a:pt x="6485520" y="1101274"/>
                </a:cubicBezTo>
                <a:cubicBezTo>
                  <a:pt x="5455578" y="1546902"/>
                  <a:pt x="4420685" y="2091999"/>
                  <a:pt x="3365985" y="2267067"/>
                </a:cubicBezTo>
                <a:cubicBezTo>
                  <a:pt x="2377204" y="2449844"/>
                  <a:pt x="1379719" y="2303903"/>
                  <a:pt x="393929" y="1766952"/>
                </a:cubicBezTo>
                <a:lnTo>
                  <a:pt x="227146" y="1671603"/>
                </a:lnTo>
                <a:lnTo>
                  <a:pt x="298125" y="1272495"/>
                </a:lnTo>
                <a:lnTo>
                  <a:pt x="466713" y="1365124"/>
                </a:lnTo>
                <a:cubicBezTo>
                  <a:pt x="1420551" y="1863855"/>
                  <a:pt x="2389893" y="1992778"/>
                  <a:pt x="3346178" y="1817461"/>
                </a:cubicBezTo>
                <a:cubicBezTo>
                  <a:pt x="4400879" y="1642393"/>
                  <a:pt x="5440723" y="1097296"/>
                  <a:pt x="6470665" y="651668"/>
                </a:cubicBezTo>
                <a:cubicBezTo>
                  <a:pt x="6931168" y="433828"/>
                  <a:pt x="7394457" y="238369"/>
                  <a:pt x="7856352" y="73683"/>
                </a:cubicBezTo>
                <a:close/>
              </a:path>
            </a:pathLst>
          </a:custGeom>
          <a:gradFill flip="none" rotWithShape="1">
            <a:gsLst>
              <a:gs pos="23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E30369-1DF2-4ABA-B24A-6BFD5F61E2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770" y="4752155"/>
            <a:ext cx="9680574" cy="131096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2400" b="0" i="1" spc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Quote</a:t>
            </a:r>
            <a:endParaRPr lang="en-GB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85BDC404-2F32-43B2-8FF8-F44E737B7739}"/>
              </a:ext>
            </a:extLst>
          </p:cNvPr>
          <p:cNvSpPr/>
          <p:nvPr/>
        </p:nvSpPr>
        <p:spPr>
          <a:xfrm>
            <a:off x="1" y="1"/>
            <a:ext cx="4716581" cy="4149353"/>
          </a:xfrm>
          <a:custGeom>
            <a:avLst/>
            <a:gdLst>
              <a:gd name="connsiteX0" fmla="*/ 0 w 4716581"/>
              <a:gd name="connsiteY0" fmla="*/ 0 h 4149353"/>
              <a:gd name="connsiteX1" fmla="*/ 4324798 w 4716581"/>
              <a:gd name="connsiteY1" fmla="*/ 0 h 4149353"/>
              <a:gd name="connsiteX2" fmla="*/ 4385617 w 4716581"/>
              <a:gd name="connsiteY2" fmla="*/ 100111 h 4149353"/>
              <a:gd name="connsiteX3" fmla="*/ 4716581 w 4716581"/>
              <a:gd name="connsiteY3" fmla="*/ 1407189 h 4149353"/>
              <a:gd name="connsiteX4" fmla="*/ 1974417 w 4716581"/>
              <a:gd name="connsiteY4" fmla="*/ 4149353 h 4149353"/>
              <a:gd name="connsiteX5" fmla="*/ 35414 w 4716581"/>
              <a:gd name="connsiteY5" fmla="*/ 3346192 h 4149353"/>
              <a:gd name="connsiteX6" fmla="*/ 0 w 4716581"/>
              <a:gd name="connsiteY6" fmla="*/ 3307226 h 414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6581" h="4149353">
                <a:moveTo>
                  <a:pt x="0" y="0"/>
                </a:moveTo>
                <a:lnTo>
                  <a:pt x="4324798" y="0"/>
                </a:lnTo>
                <a:lnTo>
                  <a:pt x="4385617" y="100111"/>
                </a:lnTo>
                <a:cubicBezTo>
                  <a:pt x="4596688" y="488657"/>
                  <a:pt x="4716581" y="933922"/>
                  <a:pt x="4716581" y="1407189"/>
                </a:cubicBezTo>
                <a:cubicBezTo>
                  <a:pt x="4716581" y="2921644"/>
                  <a:pt x="3488872" y="4149353"/>
                  <a:pt x="1974417" y="4149353"/>
                </a:cubicBezTo>
                <a:cubicBezTo>
                  <a:pt x="1217190" y="4149353"/>
                  <a:pt x="531649" y="3842426"/>
                  <a:pt x="35414" y="3346192"/>
                </a:cubicBezTo>
                <a:lnTo>
                  <a:pt x="0" y="3307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xmlns="" id="{87D3D51C-EF1C-4FF2-AB62-ADC1DF32A28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524507" cy="3957278"/>
          </a:xfrm>
          <a:custGeom>
            <a:avLst/>
            <a:gdLst>
              <a:gd name="connsiteX0" fmla="*/ 8414 w 4524507"/>
              <a:gd name="connsiteY0" fmla="*/ 0 h 3957278"/>
              <a:gd name="connsiteX1" fmla="*/ 4048912 w 4524507"/>
              <a:gd name="connsiteY1" fmla="*/ 0 h 3957278"/>
              <a:gd name="connsiteX2" fmla="*/ 4098256 w 4524507"/>
              <a:gd name="connsiteY2" fmla="*/ 65987 h 3957278"/>
              <a:gd name="connsiteX3" fmla="*/ 4524507 w 4524507"/>
              <a:gd name="connsiteY3" fmla="*/ 1461436 h 3957278"/>
              <a:gd name="connsiteX4" fmla="*/ 2028663 w 4524507"/>
              <a:gd name="connsiteY4" fmla="*/ 3957278 h 3957278"/>
              <a:gd name="connsiteX5" fmla="*/ 102748 w 4524507"/>
              <a:gd name="connsiteY5" fmla="*/ 3049023 h 3957278"/>
              <a:gd name="connsiteX6" fmla="*/ 0 w 4524507"/>
              <a:gd name="connsiteY6" fmla="*/ 2911620 h 3957278"/>
              <a:gd name="connsiteX7" fmla="*/ 0 w 4524507"/>
              <a:gd name="connsiteY7" fmla="*/ 11253 h 395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4507" h="3957278">
                <a:moveTo>
                  <a:pt x="8414" y="0"/>
                </a:moveTo>
                <a:lnTo>
                  <a:pt x="4048912" y="0"/>
                </a:lnTo>
                <a:lnTo>
                  <a:pt x="4098256" y="65987"/>
                </a:lnTo>
                <a:cubicBezTo>
                  <a:pt x="4367369" y="464326"/>
                  <a:pt x="4524507" y="944530"/>
                  <a:pt x="4524507" y="1461436"/>
                </a:cubicBezTo>
                <a:cubicBezTo>
                  <a:pt x="4524507" y="2839851"/>
                  <a:pt x="3407080" y="3957278"/>
                  <a:pt x="2028663" y="3957278"/>
                </a:cubicBezTo>
                <a:cubicBezTo>
                  <a:pt x="1253303" y="3957278"/>
                  <a:pt x="560523" y="3603717"/>
                  <a:pt x="102748" y="3049023"/>
                </a:cubicBezTo>
                <a:lnTo>
                  <a:pt x="0" y="2911620"/>
                </a:lnTo>
                <a:lnTo>
                  <a:pt x="0" y="11253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wrap="square" lIns="91440" tIns="457200" rIns="91440" bIns="45720" rtlCol="0" anchor="t" anchorCtr="1">
            <a:noAutofit/>
          </a:bodyPr>
          <a:lstStyle>
            <a:lvl1pPr>
              <a:defRPr lang="en-GB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1482934F-D15B-433B-8563-5A4037ECB287}"/>
              </a:ext>
            </a:extLst>
          </p:cNvPr>
          <p:cNvSpPr txBox="1">
            <a:spLocks/>
          </p:cNvSpPr>
          <p:nvPr/>
        </p:nvSpPr>
        <p:spPr bwMode="auto">
          <a:xfrm>
            <a:off x="976670" y="4475195"/>
            <a:ext cx="800100" cy="1505250"/>
          </a:xfrm>
          <a:prstGeom prst="rect">
            <a:avLst/>
          </a:prstGeom>
          <a:noFill/>
          <a:extLst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C8AD67CF-75C0-4B27-B3F2-C99382A990DA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9AD26E31-DFC7-4619-9B7C-D90ABC8CCB4A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13">
            <a:extLst>
              <a:ext uri="{FF2B5EF4-FFF2-40B4-BE49-F238E27FC236}">
                <a16:creationId xmlns:a16="http://schemas.microsoft.com/office/drawing/2014/main" xmlns="" id="{BBB6659B-6CE0-4853-BB6C-1DAC306ED28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8C57D515-267D-428B-AD8D-9917FC8D1170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496606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A87BE54-14DC-472D-8337-75B1A8A35B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87D6B07-9595-4D7C-A1C7-EE4327E86C4F}"/>
              </a:ext>
            </a:extLst>
          </p:cNvPr>
          <p:cNvGrpSpPr/>
          <p:nvPr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7AAA86F4-5F6B-408E-BB3A-E89D057B1437}"/>
              </a:ext>
            </a:extLst>
          </p:cNvPr>
          <p:cNvSpPr/>
          <p:nvPr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FEC2E97-8DAA-48A7-AC52-B4B5AD2C486E}"/>
              </a:ext>
            </a:extLst>
          </p:cNvPr>
          <p:cNvCxnSpPr/>
          <p:nvPr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182412-18B8-4AC3-AA61-DAFA9BEAB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266" y="4422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04BD3722-9C29-415A-B4F9-404DF7CA27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7266" y="48592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xmlns="" id="{19AB0B4C-135C-4049-A378-55E85A240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7266" y="5295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84C52246-1E1E-45D1-870F-11BEF23679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266" y="5732272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F26A2B2-5127-40E8-8422-F1A7836E061C}"/>
              </a:ext>
            </a:extLst>
          </p:cNvPr>
          <p:cNvCxnSpPr/>
          <p:nvPr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User" title="Icon - Presenter Name">
            <a:extLst>
              <a:ext uri="{FF2B5EF4-FFF2-40B4-BE49-F238E27FC236}">
                <a16:creationId xmlns:a16="http://schemas.microsoft.com/office/drawing/2014/main" xmlns="" id="{D8682255-0CCB-4829-A139-1448962118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92357" y="4451822"/>
            <a:ext cx="218900" cy="218900"/>
          </a:xfrm>
          <a:prstGeom prst="rect">
            <a:avLst/>
          </a:prstGeom>
        </p:spPr>
      </p:pic>
      <p:pic>
        <p:nvPicPr>
          <p:cNvPr id="24" name="Graphic 23" descr="Envelope" title="Icon Presenter Email">
            <a:extLst>
              <a:ext uri="{FF2B5EF4-FFF2-40B4-BE49-F238E27FC236}">
                <a16:creationId xmlns:a16="http://schemas.microsoft.com/office/drawing/2014/main" xmlns="" id="{C70B540F-9BDA-45EE-8344-27F1110D8E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pic>
        <p:nvPicPr>
          <p:cNvPr id="25" name="Graphic 24" descr="Smart Phone" title="Icon - Presenter Phone Number">
            <a:extLst>
              <a:ext uri="{FF2B5EF4-FFF2-40B4-BE49-F238E27FC236}">
                <a16:creationId xmlns:a16="http://schemas.microsoft.com/office/drawing/2014/main" xmlns="" id="{F9F9D3D1-F5F6-4B04-BA68-9B89F0E1FD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pic>
        <p:nvPicPr>
          <p:cNvPr id="26" name="Graphic 25" descr="Link">
            <a:extLst>
              <a:ext uri="{FF2B5EF4-FFF2-40B4-BE49-F238E27FC236}">
                <a16:creationId xmlns:a16="http://schemas.microsoft.com/office/drawing/2014/main" xmlns="" id="{0A350BC5-221A-4142-86A1-5B33F3184E8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9720"/>
      </p:ext>
    </p:extLst>
  </p:cSld>
  <p:clrMapOvr>
    <a:masterClrMapping/>
  </p:clrMapOvr>
  <p:hf sldNum="0" hdr="0" ftr="0" dt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A87BE54-14DC-472D-8337-75B1A8A35B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87D6B07-9595-4D7C-A1C7-EE4327E86C4F}"/>
              </a:ext>
            </a:extLst>
          </p:cNvPr>
          <p:cNvGrpSpPr/>
          <p:nvPr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7AAA86F4-5F6B-408E-BB3A-E89D057B1437}"/>
              </a:ext>
            </a:extLst>
          </p:cNvPr>
          <p:cNvSpPr/>
          <p:nvPr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FEC2E97-8DAA-48A7-AC52-B4B5AD2C486E}"/>
              </a:ext>
            </a:extLst>
          </p:cNvPr>
          <p:cNvCxnSpPr/>
          <p:nvPr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182412-18B8-4AC3-AA61-DAFA9BEAB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266" y="4422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04BD3722-9C29-415A-B4F9-404DF7CA27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7266" y="48592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xmlns="" id="{19AB0B4C-135C-4049-A378-55E85A240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7266" y="5295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84C52246-1E1E-45D1-870F-11BEF23679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266" y="5732272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F26A2B2-5127-40E8-8422-F1A7836E061C}"/>
              </a:ext>
            </a:extLst>
          </p:cNvPr>
          <p:cNvCxnSpPr/>
          <p:nvPr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User" title="Icon - Presenter Name">
            <a:extLst>
              <a:ext uri="{FF2B5EF4-FFF2-40B4-BE49-F238E27FC236}">
                <a16:creationId xmlns:a16="http://schemas.microsoft.com/office/drawing/2014/main" xmlns="" id="{D8682255-0CCB-4829-A139-1448962118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92357" y="4451822"/>
            <a:ext cx="218900" cy="218900"/>
          </a:xfrm>
          <a:prstGeom prst="rect">
            <a:avLst/>
          </a:prstGeom>
        </p:spPr>
      </p:pic>
      <p:pic>
        <p:nvPicPr>
          <p:cNvPr id="24" name="Graphic 23" descr="Envelope" title="Icon Presenter Email">
            <a:extLst>
              <a:ext uri="{FF2B5EF4-FFF2-40B4-BE49-F238E27FC236}">
                <a16:creationId xmlns:a16="http://schemas.microsoft.com/office/drawing/2014/main" xmlns="" id="{C70B540F-9BDA-45EE-8344-27F1110D8E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pic>
        <p:nvPicPr>
          <p:cNvPr id="25" name="Graphic 24" descr="Smart Phone" title="Icon - Presenter Phone Number">
            <a:extLst>
              <a:ext uri="{FF2B5EF4-FFF2-40B4-BE49-F238E27FC236}">
                <a16:creationId xmlns:a16="http://schemas.microsoft.com/office/drawing/2014/main" xmlns="" id="{F9F9D3D1-F5F6-4B04-BA68-9B89F0E1FD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pic>
        <p:nvPicPr>
          <p:cNvPr id="26" name="Graphic 25" descr="Link">
            <a:extLst>
              <a:ext uri="{FF2B5EF4-FFF2-40B4-BE49-F238E27FC236}">
                <a16:creationId xmlns:a16="http://schemas.microsoft.com/office/drawing/2014/main" xmlns="" id="{0A350BC5-221A-4142-86A1-5B33F3184E8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85194"/>
      </p:ext>
    </p:extLst>
  </p:cSld>
  <p:clrMapOvr>
    <a:masterClrMapping/>
  </p:clrMapOvr>
  <p:hf sldNum="0" hdr="0" ftr="0" dt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87D6B07-9595-4D7C-A1C7-EE4327E86C4F}"/>
              </a:ext>
            </a:extLst>
          </p:cNvPr>
          <p:cNvGrpSpPr/>
          <p:nvPr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58E98649-FB1E-484B-911E-90A1B1AE58F1}"/>
              </a:ext>
            </a:extLst>
          </p:cNvPr>
          <p:cNvSpPr/>
          <p:nvPr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371726A-1E0A-434B-A802-4FCC15A82D01}"/>
              </a:ext>
            </a:extLst>
          </p:cNvPr>
          <p:cNvSpPr/>
          <p:nvPr/>
        </p:nvSpPr>
        <p:spPr>
          <a:xfrm>
            <a:off x="2674071" y="21211"/>
            <a:ext cx="6843859" cy="6843859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FEC2E97-8DAA-48A7-AC52-B4B5AD2C486E}"/>
              </a:ext>
            </a:extLst>
          </p:cNvPr>
          <p:cNvCxnSpPr/>
          <p:nvPr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109CAD-EBE3-4421-954D-A76C885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448" y="4315968"/>
            <a:ext cx="5029200" cy="886968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>
              <a:buNone/>
              <a:defRPr lang="en-GB" sz="1800" b="1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algn="ctr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80088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AA00B8F-30F3-4771-B340-04E5180F24CB}"/>
              </a:ext>
            </a:extLst>
          </p:cNvPr>
          <p:cNvGrpSpPr/>
          <p:nvPr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DF822B4B-4ECC-46E0-98C4-8752755855BC}"/>
                </a:ext>
              </a:extLst>
            </p:cNvPr>
            <p:cNvSpPr/>
            <p:nvPr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32B596D7-82DB-44A2-9A85-2074FFBDDA1F}"/>
                </a:ext>
              </a:extLst>
            </p:cNvPr>
            <p:cNvSpPr/>
            <p:nvPr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469995F-A28F-40A2-AB9B-09ACC9FB0598}"/>
              </a:ext>
            </a:extLst>
          </p:cNvPr>
          <p:cNvSpPr/>
          <p:nvPr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1CB2E658-DE02-4D14-8415-C9DDE61D9C38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E270D38-BDD4-4090-8678-9B54159F6735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xmlns="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B0FA4ECA-2E91-495E-BD1A-B2CAEE758E77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xmlns="" id="{B4B03F13-A59A-4526-9D17-27A3B8C63BCD}"/>
              </a:ext>
            </a:extLst>
          </p:cNvPr>
          <p:cNvSpPr/>
          <p:nvPr/>
        </p:nvSpPr>
        <p:spPr>
          <a:xfrm>
            <a:off x="-1" y="-16064"/>
            <a:ext cx="3981692" cy="2505614"/>
          </a:xfrm>
          <a:custGeom>
            <a:avLst/>
            <a:gdLst>
              <a:gd name="connsiteX0" fmla="*/ 0 w 3981692"/>
              <a:gd name="connsiteY0" fmla="*/ 0 h 2505614"/>
              <a:gd name="connsiteX1" fmla="*/ 3978183 w 3981692"/>
              <a:gd name="connsiteY1" fmla="*/ 0 h 2505614"/>
              <a:gd name="connsiteX2" fmla="*/ 3981692 w 3981692"/>
              <a:gd name="connsiteY2" fmla="*/ 54609 h 2505614"/>
              <a:gd name="connsiteX3" fmla="*/ 862315 w 3981692"/>
              <a:gd name="connsiteY3" fmla="*/ 2505614 h 2505614"/>
              <a:gd name="connsiteX4" fmla="*/ 233652 w 3981692"/>
              <a:gd name="connsiteY4" fmla="*/ 2455818 h 2505614"/>
              <a:gd name="connsiteX5" fmla="*/ 0 w 3981692"/>
              <a:gd name="connsiteY5" fmla="*/ 2408613 h 250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692" h="2505614">
                <a:moveTo>
                  <a:pt x="0" y="0"/>
                </a:moveTo>
                <a:lnTo>
                  <a:pt x="3978183" y="0"/>
                </a:lnTo>
                <a:lnTo>
                  <a:pt x="3981692" y="54609"/>
                </a:lnTo>
                <a:cubicBezTo>
                  <a:pt x="3981692" y="1408262"/>
                  <a:pt x="2585099" y="2505614"/>
                  <a:pt x="862315" y="2505614"/>
                </a:cubicBezTo>
                <a:cubicBezTo>
                  <a:pt x="646967" y="2505614"/>
                  <a:pt x="436716" y="2488468"/>
                  <a:pt x="233652" y="2455818"/>
                </a:cubicBezTo>
                <a:lnTo>
                  <a:pt x="0" y="24086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5A1E45B6-C7EC-4687-B8D8-10D1DBC47018}"/>
              </a:ext>
            </a:extLst>
          </p:cNvPr>
          <p:cNvSpPr/>
          <p:nvPr/>
        </p:nvSpPr>
        <p:spPr>
          <a:xfrm>
            <a:off x="0" y="-16063"/>
            <a:ext cx="3795148" cy="2242063"/>
          </a:xfrm>
          <a:custGeom>
            <a:avLst/>
            <a:gdLst>
              <a:gd name="connsiteX0" fmla="*/ 0 w 3795148"/>
              <a:gd name="connsiteY0" fmla="*/ 0 h 2242063"/>
              <a:gd name="connsiteX1" fmla="*/ 3795148 w 3795148"/>
              <a:gd name="connsiteY1" fmla="*/ 0 h 2242063"/>
              <a:gd name="connsiteX2" fmla="*/ 3793988 w 3795148"/>
              <a:gd name="connsiteY2" fmla="*/ 18343 h 2242063"/>
              <a:gd name="connsiteX3" fmla="*/ 708660 w 3795148"/>
              <a:gd name="connsiteY3" fmla="*/ 2242063 h 2242063"/>
              <a:gd name="connsiteX4" fmla="*/ 83632 w 3795148"/>
              <a:gd name="connsiteY4" fmla="*/ 2191740 h 2242063"/>
              <a:gd name="connsiteX5" fmla="*/ 0 w 3795148"/>
              <a:gd name="connsiteY5" fmla="*/ 2174565 h 224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5148" h="2242063">
                <a:moveTo>
                  <a:pt x="0" y="0"/>
                </a:moveTo>
                <a:lnTo>
                  <a:pt x="3795148" y="0"/>
                </a:lnTo>
                <a:lnTo>
                  <a:pt x="3793988" y="18343"/>
                </a:lnTo>
                <a:cubicBezTo>
                  <a:pt x="3635169" y="1267374"/>
                  <a:pt x="2314432" y="2242063"/>
                  <a:pt x="708660" y="2242063"/>
                </a:cubicBezTo>
                <a:cubicBezTo>
                  <a:pt x="494557" y="2242063"/>
                  <a:pt x="285522" y="2224735"/>
                  <a:pt x="83632" y="2191740"/>
                </a:cubicBezTo>
                <a:lnTo>
                  <a:pt x="0" y="2174565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xmlns="" id="{E8536E4F-F1FA-484F-8F59-EAADF8904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46039"/>
            <a:ext cx="10782283" cy="38309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136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E02F8A-97AC-456C-B9E3-45A7D520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340F483-F2B9-47A3-9B5C-8C264B70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5849874-9D9B-4597-B20D-33D6F58B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B35894C-9062-435A-9758-82ED9C6D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7679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AA00B8F-30F3-4771-B340-04E5180F24CB}"/>
              </a:ext>
            </a:extLst>
          </p:cNvPr>
          <p:cNvGrpSpPr/>
          <p:nvPr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DF822B4B-4ECC-46E0-98C4-8752755855BC}"/>
                </a:ext>
              </a:extLst>
            </p:cNvPr>
            <p:cNvSpPr/>
            <p:nvPr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32B596D7-82DB-44A2-9A85-2074FFBDDA1F}"/>
                </a:ext>
              </a:extLst>
            </p:cNvPr>
            <p:cNvSpPr/>
            <p:nvPr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469995F-A28F-40A2-AB9B-09ACC9FB0598}"/>
              </a:ext>
            </a:extLst>
          </p:cNvPr>
          <p:cNvSpPr/>
          <p:nvPr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1CB2E658-DE02-4D14-8415-C9DDE61D9C38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E270D38-BDD4-4090-8678-9B54159F6735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xmlns="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B0FA4ECA-2E91-495E-BD1A-B2CAEE758E77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4FC3C941-0608-44BE-A293-C20D8B8805D4}"/>
              </a:ext>
            </a:extLst>
          </p:cNvPr>
          <p:cNvSpPr/>
          <p:nvPr/>
        </p:nvSpPr>
        <p:spPr>
          <a:xfrm>
            <a:off x="0" y="-1"/>
            <a:ext cx="4587349" cy="2419039"/>
          </a:xfrm>
          <a:custGeom>
            <a:avLst/>
            <a:gdLst>
              <a:gd name="connsiteX0" fmla="*/ 0 w 4587349"/>
              <a:gd name="connsiteY0" fmla="*/ 0 h 2419039"/>
              <a:gd name="connsiteX1" fmla="*/ 4587349 w 4587349"/>
              <a:gd name="connsiteY1" fmla="*/ 0 h 2419039"/>
              <a:gd name="connsiteX2" fmla="*/ 4562933 w 4587349"/>
              <a:gd name="connsiteY2" fmla="*/ 72160 h 2419039"/>
              <a:gd name="connsiteX3" fmla="*/ 1203311 w 4587349"/>
              <a:gd name="connsiteY3" fmla="*/ 2419039 h 2419039"/>
              <a:gd name="connsiteX4" fmla="*/ 139724 w 4587349"/>
              <a:gd name="connsiteY4" fmla="*/ 2258240 h 2419039"/>
              <a:gd name="connsiteX5" fmla="*/ 0 w 4587349"/>
              <a:gd name="connsiteY5" fmla="*/ 2207100 h 2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349" h="2419039">
                <a:moveTo>
                  <a:pt x="0" y="0"/>
                </a:moveTo>
                <a:lnTo>
                  <a:pt x="4587349" y="0"/>
                </a:lnTo>
                <a:lnTo>
                  <a:pt x="4562933" y="72160"/>
                </a:lnTo>
                <a:cubicBezTo>
                  <a:pt x="4061488" y="1441670"/>
                  <a:pt x="2746538" y="2419039"/>
                  <a:pt x="1203311" y="2419039"/>
                </a:cubicBezTo>
                <a:cubicBezTo>
                  <a:pt x="832937" y="2419039"/>
                  <a:pt x="475711" y="2362743"/>
                  <a:pt x="139724" y="2258240"/>
                </a:cubicBezTo>
                <a:lnTo>
                  <a:pt x="0" y="2207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A7107B1B-15F6-4743-8E90-18A0DC2B964E}"/>
              </a:ext>
            </a:extLst>
          </p:cNvPr>
          <p:cNvSpPr/>
          <p:nvPr/>
        </p:nvSpPr>
        <p:spPr>
          <a:xfrm>
            <a:off x="0" y="1"/>
            <a:ext cx="4341402" cy="2228445"/>
          </a:xfrm>
          <a:custGeom>
            <a:avLst/>
            <a:gdLst>
              <a:gd name="connsiteX0" fmla="*/ 0 w 4341402"/>
              <a:gd name="connsiteY0" fmla="*/ 0 h 2228445"/>
              <a:gd name="connsiteX1" fmla="*/ 4341402 w 4341402"/>
              <a:gd name="connsiteY1" fmla="*/ 0 h 2228445"/>
              <a:gd name="connsiteX2" fmla="*/ 4293306 w 4341402"/>
              <a:gd name="connsiteY2" fmla="*/ 133775 h 2228445"/>
              <a:gd name="connsiteX3" fmla="*/ 1300374 w 4341402"/>
              <a:gd name="connsiteY3" fmla="*/ 2224065 h 2228445"/>
              <a:gd name="connsiteX4" fmla="*/ 1124323 w 4341402"/>
              <a:gd name="connsiteY4" fmla="*/ 2228445 h 2228445"/>
              <a:gd name="connsiteX5" fmla="*/ 1124242 w 4341402"/>
              <a:gd name="connsiteY5" fmla="*/ 2228445 h 2228445"/>
              <a:gd name="connsiteX6" fmla="*/ 948190 w 4341402"/>
              <a:gd name="connsiteY6" fmla="*/ 2224065 h 2228445"/>
              <a:gd name="connsiteX7" fmla="*/ 106705 w 4341402"/>
              <a:gd name="connsiteY7" fmla="*/ 2077045 h 2228445"/>
              <a:gd name="connsiteX8" fmla="*/ 0 w 4341402"/>
              <a:gd name="connsiteY8" fmla="*/ 2041514 h 222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1402" h="2228445">
                <a:moveTo>
                  <a:pt x="0" y="0"/>
                </a:moveTo>
                <a:lnTo>
                  <a:pt x="4341402" y="0"/>
                </a:lnTo>
                <a:lnTo>
                  <a:pt x="4293306" y="133775"/>
                </a:lnTo>
                <a:cubicBezTo>
                  <a:pt x="3804175" y="1311915"/>
                  <a:pt x="2656408" y="2156418"/>
                  <a:pt x="1300374" y="2224065"/>
                </a:cubicBezTo>
                <a:lnTo>
                  <a:pt x="1124323" y="2228445"/>
                </a:lnTo>
                <a:lnTo>
                  <a:pt x="1124242" y="2228445"/>
                </a:lnTo>
                <a:lnTo>
                  <a:pt x="948190" y="2224065"/>
                </a:lnTo>
                <a:cubicBezTo>
                  <a:pt x="656570" y="2209517"/>
                  <a:pt x="374582" y="2159041"/>
                  <a:pt x="106705" y="2077045"/>
                </a:cubicBezTo>
                <a:lnTo>
                  <a:pt x="0" y="2041514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2CACE3D1-F863-4422-B475-730B2AEA7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7325"/>
            <a:ext cx="5181600" cy="3739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xmlns="" id="{C6DDB857-67CE-4444-B436-F7A2F6E06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886" y="2404377"/>
            <a:ext cx="5181600" cy="37725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5512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AA00B8F-30F3-4771-B340-04E5180F24CB}"/>
              </a:ext>
            </a:extLst>
          </p:cNvPr>
          <p:cNvGrpSpPr/>
          <p:nvPr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DF822B4B-4ECC-46E0-98C4-8752755855BC}"/>
                </a:ext>
              </a:extLst>
            </p:cNvPr>
            <p:cNvSpPr/>
            <p:nvPr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32B596D7-82DB-44A2-9A85-2074FFBDDA1F}"/>
                </a:ext>
              </a:extLst>
            </p:cNvPr>
            <p:cNvSpPr/>
            <p:nvPr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469995F-A28F-40A2-AB9B-09ACC9FB0598}"/>
              </a:ext>
            </a:extLst>
          </p:cNvPr>
          <p:cNvSpPr/>
          <p:nvPr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1CB2E658-DE02-4D14-8415-C9DDE61D9C38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E270D38-BDD4-4090-8678-9B54159F6735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xmlns="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B0FA4ECA-2E91-495E-BD1A-B2CAEE758E77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4FC3C941-0608-44BE-A293-C20D8B8805D4}"/>
              </a:ext>
            </a:extLst>
          </p:cNvPr>
          <p:cNvSpPr/>
          <p:nvPr/>
        </p:nvSpPr>
        <p:spPr>
          <a:xfrm>
            <a:off x="0" y="-1"/>
            <a:ext cx="4587349" cy="2419039"/>
          </a:xfrm>
          <a:custGeom>
            <a:avLst/>
            <a:gdLst>
              <a:gd name="connsiteX0" fmla="*/ 0 w 4587349"/>
              <a:gd name="connsiteY0" fmla="*/ 0 h 2419039"/>
              <a:gd name="connsiteX1" fmla="*/ 4587349 w 4587349"/>
              <a:gd name="connsiteY1" fmla="*/ 0 h 2419039"/>
              <a:gd name="connsiteX2" fmla="*/ 4562933 w 4587349"/>
              <a:gd name="connsiteY2" fmla="*/ 72160 h 2419039"/>
              <a:gd name="connsiteX3" fmla="*/ 1203311 w 4587349"/>
              <a:gd name="connsiteY3" fmla="*/ 2419039 h 2419039"/>
              <a:gd name="connsiteX4" fmla="*/ 139724 w 4587349"/>
              <a:gd name="connsiteY4" fmla="*/ 2258240 h 2419039"/>
              <a:gd name="connsiteX5" fmla="*/ 0 w 4587349"/>
              <a:gd name="connsiteY5" fmla="*/ 2207100 h 2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349" h="2419039">
                <a:moveTo>
                  <a:pt x="0" y="0"/>
                </a:moveTo>
                <a:lnTo>
                  <a:pt x="4587349" y="0"/>
                </a:lnTo>
                <a:lnTo>
                  <a:pt x="4562933" y="72160"/>
                </a:lnTo>
                <a:cubicBezTo>
                  <a:pt x="4061488" y="1441670"/>
                  <a:pt x="2746538" y="2419039"/>
                  <a:pt x="1203311" y="2419039"/>
                </a:cubicBezTo>
                <a:cubicBezTo>
                  <a:pt x="832937" y="2419039"/>
                  <a:pt x="475711" y="2362743"/>
                  <a:pt x="139724" y="2258240"/>
                </a:cubicBezTo>
                <a:lnTo>
                  <a:pt x="0" y="2207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A7107B1B-15F6-4743-8E90-18A0DC2B964E}"/>
              </a:ext>
            </a:extLst>
          </p:cNvPr>
          <p:cNvSpPr/>
          <p:nvPr/>
        </p:nvSpPr>
        <p:spPr>
          <a:xfrm>
            <a:off x="0" y="1"/>
            <a:ext cx="4341402" cy="2228445"/>
          </a:xfrm>
          <a:custGeom>
            <a:avLst/>
            <a:gdLst>
              <a:gd name="connsiteX0" fmla="*/ 0 w 4341402"/>
              <a:gd name="connsiteY0" fmla="*/ 0 h 2228445"/>
              <a:gd name="connsiteX1" fmla="*/ 4341402 w 4341402"/>
              <a:gd name="connsiteY1" fmla="*/ 0 h 2228445"/>
              <a:gd name="connsiteX2" fmla="*/ 4293306 w 4341402"/>
              <a:gd name="connsiteY2" fmla="*/ 133775 h 2228445"/>
              <a:gd name="connsiteX3" fmla="*/ 1300374 w 4341402"/>
              <a:gd name="connsiteY3" fmla="*/ 2224065 h 2228445"/>
              <a:gd name="connsiteX4" fmla="*/ 1124323 w 4341402"/>
              <a:gd name="connsiteY4" fmla="*/ 2228445 h 2228445"/>
              <a:gd name="connsiteX5" fmla="*/ 1124242 w 4341402"/>
              <a:gd name="connsiteY5" fmla="*/ 2228445 h 2228445"/>
              <a:gd name="connsiteX6" fmla="*/ 948190 w 4341402"/>
              <a:gd name="connsiteY6" fmla="*/ 2224065 h 2228445"/>
              <a:gd name="connsiteX7" fmla="*/ 106705 w 4341402"/>
              <a:gd name="connsiteY7" fmla="*/ 2077045 h 2228445"/>
              <a:gd name="connsiteX8" fmla="*/ 0 w 4341402"/>
              <a:gd name="connsiteY8" fmla="*/ 2041514 h 222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1402" h="2228445">
                <a:moveTo>
                  <a:pt x="0" y="0"/>
                </a:moveTo>
                <a:lnTo>
                  <a:pt x="4341402" y="0"/>
                </a:lnTo>
                <a:lnTo>
                  <a:pt x="4293306" y="133775"/>
                </a:lnTo>
                <a:cubicBezTo>
                  <a:pt x="3804175" y="1311915"/>
                  <a:pt x="2656408" y="2156418"/>
                  <a:pt x="1300374" y="2224065"/>
                </a:cubicBezTo>
                <a:lnTo>
                  <a:pt x="1124323" y="2228445"/>
                </a:lnTo>
                <a:lnTo>
                  <a:pt x="1124242" y="2228445"/>
                </a:lnTo>
                <a:lnTo>
                  <a:pt x="948190" y="2224065"/>
                </a:lnTo>
                <a:cubicBezTo>
                  <a:pt x="656570" y="2209517"/>
                  <a:pt x="374582" y="2159041"/>
                  <a:pt x="106705" y="2077045"/>
                </a:cubicBezTo>
                <a:lnTo>
                  <a:pt x="0" y="2041514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BF7D2858-2046-4CAD-A3EE-D0A4D0F2C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23331"/>
            <a:ext cx="5157787" cy="6266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xmlns="" id="{2A9DBBF8-4A18-4CB1-A8AC-30C9B5308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39199"/>
            <a:ext cx="5157787" cy="3350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xmlns="" id="{D3E81B2D-A79D-4DC3-B7DF-1E1E0F58E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7304" y="2123331"/>
            <a:ext cx="5183188" cy="6266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Content Placeholder 5">
            <a:extLst>
              <a:ext uri="{FF2B5EF4-FFF2-40B4-BE49-F238E27FC236}">
                <a16:creationId xmlns:a16="http://schemas.microsoft.com/office/drawing/2014/main" xmlns="" id="{8C0B65ED-88D9-4E01-AD11-24590E2C7E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7304" y="2839199"/>
            <a:ext cx="5183188" cy="3350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49550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7922399-8F89-408C-9341-D40CA0241FCA}"/>
              </a:ext>
            </a:extLst>
          </p:cNvPr>
          <p:cNvGrpSpPr/>
          <p:nvPr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16019585-CD61-4AAA-BCA3-6E510EC9EBFD}"/>
                </a:ext>
              </a:extLst>
            </p:cNvPr>
            <p:cNvSpPr/>
            <p:nvPr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FB1669E-AC4B-4D18-ABA0-2ADB207AEC71}"/>
                </a:ext>
              </a:extLst>
            </p:cNvPr>
            <p:cNvSpPr/>
            <p:nvPr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271D27F-F18F-48D4-ABF0-157A76F8D90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A53B37E2-51CB-4B16-865A-4404D1562370}"/>
              </a:ext>
            </a:extLst>
          </p:cNvPr>
          <p:cNvSpPr/>
          <p:nvPr/>
        </p:nvSpPr>
        <p:spPr>
          <a:xfrm>
            <a:off x="5323076" y="997893"/>
            <a:ext cx="6868924" cy="5860108"/>
          </a:xfrm>
          <a:custGeom>
            <a:avLst/>
            <a:gdLst>
              <a:gd name="connsiteX0" fmla="*/ 3874977 w 6868924"/>
              <a:gd name="connsiteY0" fmla="*/ 0 h 5860108"/>
              <a:gd name="connsiteX1" fmla="*/ 6865098 w 6868924"/>
              <a:gd name="connsiteY1" fmla="*/ 1410132 h 5860108"/>
              <a:gd name="connsiteX2" fmla="*/ 6868924 w 6868924"/>
              <a:gd name="connsiteY2" fmla="*/ 1415249 h 5860108"/>
              <a:gd name="connsiteX3" fmla="*/ 6868924 w 6868924"/>
              <a:gd name="connsiteY3" fmla="*/ 5860108 h 5860108"/>
              <a:gd name="connsiteX4" fmla="*/ 551579 w 6868924"/>
              <a:gd name="connsiteY4" fmla="*/ 5860108 h 5860108"/>
              <a:gd name="connsiteX5" fmla="*/ 467689 w 6868924"/>
              <a:gd name="connsiteY5" fmla="*/ 5722022 h 5860108"/>
              <a:gd name="connsiteX6" fmla="*/ 0 w 6868924"/>
              <a:gd name="connsiteY6" fmla="*/ 3874977 h 5860108"/>
              <a:gd name="connsiteX7" fmla="*/ 3874977 w 6868924"/>
              <a:gd name="connsiteY7" fmla="*/ 0 h 58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5860108">
                <a:moveTo>
                  <a:pt x="3874977" y="0"/>
                </a:moveTo>
                <a:cubicBezTo>
                  <a:pt x="5078778" y="0"/>
                  <a:pt x="6154370" y="548929"/>
                  <a:pt x="6865098" y="1410132"/>
                </a:cubicBezTo>
                <a:lnTo>
                  <a:pt x="6868924" y="1415249"/>
                </a:lnTo>
                <a:lnTo>
                  <a:pt x="6868924" y="5860108"/>
                </a:lnTo>
                <a:lnTo>
                  <a:pt x="551579" y="5860108"/>
                </a:lnTo>
                <a:lnTo>
                  <a:pt x="467689" y="5722022"/>
                </a:lnTo>
                <a:cubicBezTo>
                  <a:pt x="169423" y="5172963"/>
                  <a:pt x="0" y="4543756"/>
                  <a:pt x="0" y="3874977"/>
                </a:cubicBezTo>
                <a:cubicBezTo>
                  <a:pt x="0" y="1734886"/>
                  <a:pt x="1734886" y="0"/>
                  <a:pt x="3874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xmlns="" id="{9BB6343A-FD10-4841-94C8-487A8E7E71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76326" y="1251144"/>
            <a:ext cx="6615674" cy="5625145"/>
          </a:xfrm>
          <a:custGeom>
            <a:avLst/>
            <a:gdLst>
              <a:gd name="connsiteX0" fmla="*/ 3621727 w 6615674"/>
              <a:gd name="connsiteY0" fmla="*/ 0 h 5625145"/>
              <a:gd name="connsiteX1" fmla="*/ 6416428 w 6615674"/>
              <a:gd name="connsiteY1" fmla="*/ 1317972 h 5625145"/>
              <a:gd name="connsiteX2" fmla="*/ 6615674 w 6615674"/>
              <a:gd name="connsiteY2" fmla="*/ 1584421 h 5625145"/>
              <a:gd name="connsiteX3" fmla="*/ 6615674 w 6615674"/>
              <a:gd name="connsiteY3" fmla="*/ 5625145 h 5625145"/>
              <a:gd name="connsiteX4" fmla="*/ 605458 w 6615674"/>
              <a:gd name="connsiteY4" fmla="*/ 5625145 h 5625145"/>
              <a:gd name="connsiteX5" fmla="*/ 437123 w 6615674"/>
              <a:gd name="connsiteY5" fmla="*/ 5348058 h 5625145"/>
              <a:gd name="connsiteX6" fmla="*/ 0 w 6615674"/>
              <a:gd name="connsiteY6" fmla="*/ 3621727 h 5625145"/>
              <a:gd name="connsiteX7" fmla="*/ 3621727 w 6615674"/>
              <a:gd name="connsiteY7" fmla="*/ 0 h 562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5674" h="5625145">
                <a:moveTo>
                  <a:pt x="3621727" y="0"/>
                </a:moveTo>
                <a:cubicBezTo>
                  <a:pt x="4746854" y="0"/>
                  <a:pt x="5752150" y="513054"/>
                  <a:pt x="6416428" y="1317972"/>
                </a:cubicBezTo>
                <a:lnTo>
                  <a:pt x="6615674" y="1584421"/>
                </a:lnTo>
                <a:lnTo>
                  <a:pt x="6615674" y="5625145"/>
                </a:lnTo>
                <a:lnTo>
                  <a:pt x="605458" y="5625145"/>
                </a:lnTo>
                <a:lnTo>
                  <a:pt x="437123" y="5348058"/>
                </a:lnTo>
                <a:cubicBezTo>
                  <a:pt x="158350" y="4834883"/>
                  <a:pt x="0" y="4246798"/>
                  <a:pt x="0" y="3621727"/>
                </a:cubicBezTo>
                <a:cubicBezTo>
                  <a:pt x="0" y="1621502"/>
                  <a:pt x="1621502" y="0"/>
                  <a:pt x="3621727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19F3BCA0-0088-459C-B430-8B531ECC56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" y="2526124"/>
            <a:ext cx="3801966" cy="3653188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None/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7474015"/>
      </p:ext>
    </p:extLst>
  </p:cSld>
  <p:clrMapOvr>
    <a:masterClrMapping/>
  </p:clrMapOvr>
  <p:hf sldNum="0" hdr="0" ftr="0" dt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7922399-8F89-408C-9341-D40CA0241FCA}"/>
              </a:ext>
            </a:extLst>
          </p:cNvPr>
          <p:cNvGrpSpPr/>
          <p:nvPr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16019585-CD61-4AAA-BCA3-6E510EC9EBFD}"/>
                </a:ext>
              </a:extLst>
            </p:cNvPr>
            <p:cNvSpPr/>
            <p:nvPr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FB1669E-AC4B-4D18-ABA0-2ADB207AEC71}"/>
                </a:ext>
              </a:extLst>
            </p:cNvPr>
            <p:cNvSpPr/>
            <p:nvPr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76ABD40F-74C4-48BF-BEBE-FD456D424166}"/>
              </a:ext>
            </a:extLst>
          </p:cNvPr>
          <p:cNvSpPr/>
          <p:nvPr/>
        </p:nvSpPr>
        <p:spPr>
          <a:xfrm>
            <a:off x="4846320" y="0"/>
            <a:ext cx="7345680" cy="6907322"/>
          </a:xfrm>
          <a:custGeom>
            <a:avLst/>
            <a:gdLst>
              <a:gd name="connsiteX0" fmla="*/ 3543489 w 7345680"/>
              <a:gd name="connsiteY0" fmla="*/ 0 h 6907322"/>
              <a:gd name="connsiteX1" fmla="*/ 5432871 w 7345680"/>
              <a:gd name="connsiteY1" fmla="*/ 0 h 6907322"/>
              <a:gd name="connsiteX2" fmla="*/ 5609846 w 7345680"/>
              <a:gd name="connsiteY2" fmla="*/ 40446 h 6907322"/>
              <a:gd name="connsiteX3" fmla="*/ 7343079 w 7345680"/>
              <a:gd name="connsiteY3" fmla="*/ 915371 h 6907322"/>
              <a:gd name="connsiteX4" fmla="*/ 7345680 w 7345680"/>
              <a:gd name="connsiteY4" fmla="*/ 917602 h 6907322"/>
              <a:gd name="connsiteX5" fmla="*/ 7345680 w 7345680"/>
              <a:gd name="connsiteY5" fmla="*/ 6907322 h 6907322"/>
              <a:gd name="connsiteX6" fmla="*/ 822371 w 7345680"/>
              <a:gd name="connsiteY6" fmla="*/ 6907322 h 6907322"/>
              <a:gd name="connsiteX7" fmla="*/ 766511 w 7345680"/>
              <a:gd name="connsiteY7" fmla="*/ 6829539 h 6907322"/>
              <a:gd name="connsiteX8" fmla="*/ 0 w 7345680"/>
              <a:gd name="connsiteY8" fmla="*/ 4344739 h 6907322"/>
              <a:gd name="connsiteX9" fmla="*/ 3366514 w 7345680"/>
              <a:gd name="connsiteY9" fmla="*/ 40446 h 690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45680" h="6907322">
                <a:moveTo>
                  <a:pt x="3543489" y="0"/>
                </a:moveTo>
                <a:lnTo>
                  <a:pt x="5432871" y="0"/>
                </a:lnTo>
                <a:lnTo>
                  <a:pt x="5609846" y="40446"/>
                </a:lnTo>
                <a:cubicBezTo>
                  <a:pt x="6255171" y="204854"/>
                  <a:pt x="6844336" y="507805"/>
                  <a:pt x="7343079" y="915371"/>
                </a:cubicBezTo>
                <a:lnTo>
                  <a:pt x="7345680" y="917602"/>
                </a:lnTo>
                <a:lnTo>
                  <a:pt x="7345680" y="6907322"/>
                </a:lnTo>
                <a:lnTo>
                  <a:pt x="822371" y="6907322"/>
                </a:lnTo>
                <a:lnTo>
                  <a:pt x="766511" y="6829539"/>
                </a:lnTo>
                <a:cubicBezTo>
                  <a:pt x="282576" y="6120238"/>
                  <a:pt x="0" y="5265165"/>
                  <a:pt x="0" y="4344739"/>
                </a:cubicBezTo>
                <a:cubicBezTo>
                  <a:pt x="0" y="2273781"/>
                  <a:pt x="1430540" y="533670"/>
                  <a:pt x="3366514" y="40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271D27F-F18F-48D4-ABF0-157A76F8D90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04419"/>
            <a:ext cx="4006532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298BAA80-2B02-4FB1-AE39-6D8426AB4FB7}"/>
              </a:ext>
            </a:extLst>
          </p:cNvPr>
          <p:cNvSpPr/>
          <p:nvPr/>
        </p:nvSpPr>
        <p:spPr>
          <a:xfrm>
            <a:off x="5323076" y="314025"/>
            <a:ext cx="6868924" cy="6593297"/>
          </a:xfrm>
          <a:custGeom>
            <a:avLst/>
            <a:gdLst>
              <a:gd name="connsiteX0" fmla="*/ 4079984 w 6868924"/>
              <a:gd name="connsiteY0" fmla="*/ 0 h 6593297"/>
              <a:gd name="connsiteX1" fmla="*/ 6675233 w 6868924"/>
              <a:gd name="connsiteY1" fmla="*/ 931670 h 6593297"/>
              <a:gd name="connsiteX2" fmla="*/ 6868924 w 6868924"/>
              <a:gd name="connsiteY2" fmla="*/ 1107709 h 6593297"/>
              <a:gd name="connsiteX3" fmla="*/ 6868924 w 6868924"/>
              <a:gd name="connsiteY3" fmla="*/ 6593297 h 6593297"/>
              <a:gd name="connsiteX4" fmla="*/ 867282 w 6868924"/>
              <a:gd name="connsiteY4" fmla="*/ 6593297 h 6593297"/>
              <a:gd name="connsiteX5" fmla="*/ 810549 w 6868924"/>
              <a:gd name="connsiteY5" fmla="*/ 6521104 h 6593297"/>
              <a:gd name="connsiteX6" fmla="*/ 0 w 6868924"/>
              <a:gd name="connsiteY6" fmla="*/ 4079984 h 6593297"/>
              <a:gd name="connsiteX7" fmla="*/ 4079984 w 6868924"/>
              <a:gd name="connsiteY7" fmla="*/ 0 h 659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6593297">
                <a:moveTo>
                  <a:pt x="4079984" y="0"/>
                </a:moveTo>
                <a:cubicBezTo>
                  <a:pt x="5065808" y="0"/>
                  <a:pt x="5969971" y="349636"/>
                  <a:pt x="6675233" y="931670"/>
                </a:cubicBezTo>
                <a:lnTo>
                  <a:pt x="6868924" y="1107709"/>
                </a:lnTo>
                <a:lnTo>
                  <a:pt x="6868924" y="6593297"/>
                </a:lnTo>
                <a:lnTo>
                  <a:pt x="867282" y="6593297"/>
                </a:lnTo>
                <a:lnTo>
                  <a:pt x="810549" y="6521104"/>
                </a:lnTo>
                <a:cubicBezTo>
                  <a:pt x="301472" y="5840388"/>
                  <a:pt x="0" y="4995393"/>
                  <a:pt x="0" y="4079984"/>
                </a:cubicBezTo>
                <a:cubicBezTo>
                  <a:pt x="0" y="1826671"/>
                  <a:pt x="1826671" y="0"/>
                  <a:pt x="4079984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t" anchorCtr="1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B7859439-9F65-4FE4-AFB1-B03529453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592" y="1480710"/>
            <a:ext cx="5144928" cy="4698602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02002298-DFBB-481C-BB65-B2B03B0D8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075435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AA00B8F-30F3-4771-B340-04E5180F24CB}"/>
              </a:ext>
            </a:extLst>
          </p:cNvPr>
          <p:cNvGrpSpPr/>
          <p:nvPr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DF822B4B-4ECC-46E0-98C4-8752755855BC}"/>
                </a:ext>
              </a:extLst>
            </p:cNvPr>
            <p:cNvSpPr/>
            <p:nvPr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32B596D7-82DB-44A2-9A85-2074FFBDDA1F}"/>
                </a:ext>
              </a:extLst>
            </p:cNvPr>
            <p:cNvSpPr/>
            <p:nvPr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469995F-A28F-40A2-AB9B-09ACC9FB0598}"/>
              </a:ext>
            </a:extLst>
          </p:cNvPr>
          <p:cNvSpPr/>
          <p:nvPr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1CB2E658-DE02-4D14-8415-C9DDE61D9C38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E270D38-BDD4-4090-8678-9B54159F6735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xmlns="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B0FA4ECA-2E91-495E-BD1A-B2CAEE758E77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88387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87D6B07-9595-4D7C-A1C7-EE4327E86C4F}"/>
              </a:ext>
            </a:extLst>
          </p:cNvPr>
          <p:cNvGrpSpPr/>
          <p:nvPr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58E98649-FB1E-484B-911E-90A1B1AE58F1}"/>
              </a:ext>
            </a:extLst>
          </p:cNvPr>
          <p:cNvSpPr/>
          <p:nvPr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FEC2E97-8DAA-48A7-AC52-B4B5AD2C486E}"/>
              </a:ext>
            </a:extLst>
          </p:cNvPr>
          <p:cNvCxnSpPr/>
          <p:nvPr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109CAD-EBE3-4421-954D-A76C885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448" y="4315968"/>
            <a:ext cx="5029200" cy="886968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>
              <a:buNone/>
              <a:defRPr lang="en-GB" sz="1800" b="1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algn="ctr"/>
            <a:r>
              <a:rPr lang="en-US" dirty="0"/>
              <a:t>Subtitle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49085F81-D49A-4915-8EEC-2A1A96AC0B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1140" y="5795479"/>
            <a:ext cx="2915816" cy="258532"/>
          </a:xfrm>
        </p:spPr>
        <p:txBody>
          <a:bodyPr vert="horz" wrap="square" lIns="91440" tIns="45720" rIns="91440" bIns="45720" rtlCol="0" anchor="ctr" anchorCtr="1">
            <a:spAutoFit/>
          </a:bodyPr>
          <a:lstStyle>
            <a:lvl1pPr marL="0" indent="0">
              <a:buNone/>
              <a:defRPr lang="en-US" sz="1200" b="0" spc="3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228600" lvl="0" indent="-228600" algn="ctr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16725012"/>
      </p:ext>
    </p:extLst>
  </p:cSld>
  <p:clrMapOvr>
    <a:masterClrMapping/>
  </p:clrMapOvr>
  <p:hf sldNum="0" hdr="0" ftr="0" dt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7922399-8F89-408C-9341-D40CA0241FCA}"/>
              </a:ext>
            </a:extLst>
          </p:cNvPr>
          <p:cNvGrpSpPr/>
          <p:nvPr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16019585-CD61-4AAA-BCA3-6E510EC9EBFD}"/>
                </a:ext>
              </a:extLst>
            </p:cNvPr>
            <p:cNvSpPr/>
            <p:nvPr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FB1669E-AC4B-4D18-ABA0-2ADB207AEC71}"/>
                </a:ext>
              </a:extLst>
            </p:cNvPr>
            <p:cNvSpPr/>
            <p:nvPr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271D27F-F18F-48D4-ABF0-157A76F8D90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A53B37E2-51CB-4B16-865A-4404D1562370}"/>
              </a:ext>
            </a:extLst>
          </p:cNvPr>
          <p:cNvSpPr/>
          <p:nvPr/>
        </p:nvSpPr>
        <p:spPr>
          <a:xfrm>
            <a:off x="5323076" y="997893"/>
            <a:ext cx="6868924" cy="5860108"/>
          </a:xfrm>
          <a:custGeom>
            <a:avLst/>
            <a:gdLst>
              <a:gd name="connsiteX0" fmla="*/ 3874977 w 6868924"/>
              <a:gd name="connsiteY0" fmla="*/ 0 h 5860108"/>
              <a:gd name="connsiteX1" fmla="*/ 6865098 w 6868924"/>
              <a:gd name="connsiteY1" fmla="*/ 1410132 h 5860108"/>
              <a:gd name="connsiteX2" fmla="*/ 6868924 w 6868924"/>
              <a:gd name="connsiteY2" fmla="*/ 1415249 h 5860108"/>
              <a:gd name="connsiteX3" fmla="*/ 6868924 w 6868924"/>
              <a:gd name="connsiteY3" fmla="*/ 5860108 h 5860108"/>
              <a:gd name="connsiteX4" fmla="*/ 551579 w 6868924"/>
              <a:gd name="connsiteY4" fmla="*/ 5860108 h 5860108"/>
              <a:gd name="connsiteX5" fmla="*/ 467689 w 6868924"/>
              <a:gd name="connsiteY5" fmla="*/ 5722022 h 5860108"/>
              <a:gd name="connsiteX6" fmla="*/ 0 w 6868924"/>
              <a:gd name="connsiteY6" fmla="*/ 3874977 h 5860108"/>
              <a:gd name="connsiteX7" fmla="*/ 3874977 w 6868924"/>
              <a:gd name="connsiteY7" fmla="*/ 0 h 58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5860108">
                <a:moveTo>
                  <a:pt x="3874977" y="0"/>
                </a:moveTo>
                <a:cubicBezTo>
                  <a:pt x="5078778" y="0"/>
                  <a:pt x="6154370" y="548929"/>
                  <a:pt x="6865098" y="1410132"/>
                </a:cubicBezTo>
                <a:lnTo>
                  <a:pt x="6868924" y="1415249"/>
                </a:lnTo>
                <a:lnTo>
                  <a:pt x="6868924" y="5860108"/>
                </a:lnTo>
                <a:lnTo>
                  <a:pt x="551579" y="5860108"/>
                </a:lnTo>
                <a:lnTo>
                  <a:pt x="467689" y="5722022"/>
                </a:lnTo>
                <a:cubicBezTo>
                  <a:pt x="169423" y="5172963"/>
                  <a:pt x="0" y="4543756"/>
                  <a:pt x="0" y="3874977"/>
                </a:cubicBezTo>
                <a:cubicBezTo>
                  <a:pt x="0" y="1734886"/>
                  <a:pt x="1734886" y="0"/>
                  <a:pt x="3874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4EAA5535-A3DD-490B-B233-9C9B84EECD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6326" y="1251145"/>
            <a:ext cx="6615674" cy="5596389"/>
          </a:xfrm>
          <a:custGeom>
            <a:avLst/>
            <a:gdLst>
              <a:gd name="connsiteX0" fmla="*/ 3621727 w 6615674"/>
              <a:gd name="connsiteY0" fmla="*/ 0 h 5596389"/>
              <a:gd name="connsiteX1" fmla="*/ 6416428 w 6615674"/>
              <a:gd name="connsiteY1" fmla="*/ 1317972 h 5596389"/>
              <a:gd name="connsiteX2" fmla="*/ 6615674 w 6615674"/>
              <a:gd name="connsiteY2" fmla="*/ 1584421 h 5596389"/>
              <a:gd name="connsiteX3" fmla="*/ 6615674 w 6615674"/>
              <a:gd name="connsiteY3" fmla="*/ 5596389 h 5596389"/>
              <a:gd name="connsiteX4" fmla="*/ 587989 w 6615674"/>
              <a:gd name="connsiteY4" fmla="*/ 5596389 h 5596389"/>
              <a:gd name="connsiteX5" fmla="*/ 437123 w 6615674"/>
              <a:gd name="connsiteY5" fmla="*/ 5348058 h 5596389"/>
              <a:gd name="connsiteX6" fmla="*/ 0 w 6615674"/>
              <a:gd name="connsiteY6" fmla="*/ 3621727 h 5596389"/>
              <a:gd name="connsiteX7" fmla="*/ 3621727 w 6615674"/>
              <a:gd name="connsiteY7" fmla="*/ 0 h 559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5674" h="5596389">
                <a:moveTo>
                  <a:pt x="3621727" y="0"/>
                </a:moveTo>
                <a:cubicBezTo>
                  <a:pt x="4746854" y="0"/>
                  <a:pt x="5752150" y="513054"/>
                  <a:pt x="6416428" y="1317972"/>
                </a:cubicBezTo>
                <a:lnTo>
                  <a:pt x="6615674" y="1584421"/>
                </a:lnTo>
                <a:lnTo>
                  <a:pt x="6615674" y="5596389"/>
                </a:lnTo>
                <a:lnTo>
                  <a:pt x="587989" y="5596389"/>
                </a:lnTo>
                <a:lnTo>
                  <a:pt x="437123" y="5348058"/>
                </a:lnTo>
                <a:cubicBezTo>
                  <a:pt x="158350" y="4834883"/>
                  <a:pt x="0" y="4246798"/>
                  <a:pt x="0" y="3621727"/>
                </a:cubicBezTo>
                <a:cubicBezTo>
                  <a:pt x="0" y="1621502"/>
                  <a:pt x="1621502" y="0"/>
                  <a:pt x="3621727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ctr" anchorCtr="1">
            <a:noAutofit/>
          </a:bodyPr>
          <a:lstStyle>
            <a:lvl1pPr>
              <a:defRPr lang="en-US" sz="16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F108634F-AB43-4931-97E0-C7125C9FD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489548"/>
            <a:ext cx="4131946" cy="33794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97038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7922399-8F89-408C-9341-D40CA0241FCA}"/>
              </a:ext>
            </a:extLst>
          </p:cNvPr>
          <p:cNvGrpSpPr/>
          <p:nvPr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16019585-CD61-4AAA-BCA3-6E510EC9EBFD}"/>
                </a:ext>
              </a:extLst>
            </p:cNvPr>
            <p:cNvSpPr/>
            <p:nvPr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FB1669E-AC4B-4D18-ABA0-2ADB207AEC71}"/>
                </a:ext>
              </a:extLst>
            </p:cNvPr>
            <p:cNvSpPr/>
            <p:nvPr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271D27F-F18F-48D4-ABF0-157A76F8D90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50027EDB-1D1D-4165-80FC-FDCCD04FF30D}"/>
              </a:ext>
            </a:extLst>
          </p:cNvPr>
          <p:cNvSpPr/>
          <p:nvPr/>
        </p:nvSpPr>
        <p:spPr>
          <a:xfrm>
            <a:off x="-1" y="1"/>
            <a:ext cx="4779964" cy="6413064"/>
          </a:xfrm>
          <a:custGeom>
            <a:avLst/>
            <a:gdLst>
              <a:gd name="connsiteX0" fmla="*/ 0 w 4779964"/>
              <a:gd name="connsiteY0" fmla="*/ 0 h 6413064"/>
              <a:gd name="connsiteX1" fmla="*/ 3376101 w 4779964"/>
              <a:gd name="connsiteY1" fmla="*/ 0 h 6413064"/>
              <a:gd name="connsiteX2" fmla="*/ 3478395 w 4779964"/>
              <a:gd name="connsiteY2" fmla="*/ 76494 h 6413064"/>
              <a:gd name="connsiteX3" fmla="*/ 4779964 w 4779964"/>
              <a:gd name="connsiteY3" fmla="*/ 2836412 h 6413064"/>
              <a:gd name="connsiteX4" fmla="*/ 1203312 w 4779964"/>
              <a:gd name="connsiteY4" fmla="*/ 6413064 h 6413064"/>
              <a:gd name="connsiteX5" fmla="*/ 139725 w 4779964"/>
              <a:gd name="connsiteY5" fmla="*/ 6252265 h 6413064"/>
              <a:gd name="connsiteX6" fmla="*/ 0 w 4779964"/>
              <a:gd name="connsiteY6" fmla="*/ 6204987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4" h="6413064">
                <a:moveTo>
                  <a:pt x="0" y="0"/>
                </a:moveTo>
                <a:lnTo>
                  <a:pt x="3376101" y="0"/>
                </a:lnTo>
                <a:lnTo>
                  <a:pt x="3478395" y="76494"/>
                </a:lnTo>
                <a:cubicBezTo>
                  <a:pt x="4273296" y="732504"/>
                  <a:pt x="4779964" y="1725289"/>
                  <a:pt x="4779964" y="2836412"/>
                </a:cubicBezTo>
                <a:cubicBezTo>
                  <a:pt x="4779964" y="4811742"/>
                  <a:pt x="3178642" y="6413064"/>
                  <a:pt x="1203312" y="6413064"/>
                </a:cubicBezTo>
                <a:cubicBezTo>
                  <a:pt x="832938" y="6413064"/>
                  <a:pt x="475712" y="6356768"/>
                  <a:pt x="139725" y="6252265"/>
                </a:cubicBezTo>
                <a:lnTo>
                  <a:pt x="0" y="62049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xmlns="" id="{5588DAC9-9605-47F7-AA27-84E30747CF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"/>
            <a:ext cx="4546212" cy="6179311"/>
          </a:xfrm>
          <a:custGeom>
            <a:avLst/>
            <a:gdLst>
              <a:gd name="connsiteX0" fmla="*/ 0 w 4546212"/>
              <a:gd name="connsiteY0" fmla="*/ 0 h 6179311"/>
              <a:gd name="connsiteX1" fmla="*/ 2966308 w 4546212"/>
              <a:gd name="connsiteY1" fmla="*/ 0 h 6179311"/>
              <a:gd name="connsiteX2" fmla="*/ 3072360 w 4546212"/>
              <a:gd name="connsiteY2" fmla="*/ 64428 h 6179311"/>
              <a:gd name="connsiteX3" fmla="*/ 4546212 w 4546212"/>
              <a:gd name="connsiteY3" fmla="*/ 2836412 h 6179311"/>
              <a:gd name="connsiteX4" fmla="*/ 1203313 w 4546212"/>
              <a:gd name="connsiteY4" fmla="*/ 6179311 h 6179311"/>
              <a:gd name="connsiteX5" fmla="*/ 53912 w 4546212"/>
              <a:gd name="connsiteY5" fmla="*/ 5976465 h 6179311"/>
              <a:gd name="connsiteX6" fmla="*/ 0 w 4546212"/>
              <a:gd name="connsiteY6" fmla="*/ 5955208 h 61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2" h="6179311">
                <a:moveTo>
                  <a:pt x="0" y="0"/>
                </a:moveTo>
                <a:lnTo>
                  <a:pt x="2966308" y="0"/>
                </a:lnTo>
                <a:lnTo>
                  <a:pt x="3072360" y="64428"/>
                </a:lnTo>
                <a:cubicBezTo>
                  <a:pt x="3961577" y="665171"/>
                  <a:pt x="4546212" y="1682517"/>
                  <a:pt x="4546212" y="2836412"/>
                </a:cubicBezTo>
                <a:cubicBezTo>
                  <a:pt x="4546212" y="4682644"/>
                  <a:pt x="3049545" y="6179311"/>
                  <a:pt x="1203313" y="6179311"/>
                </a:cubicBezTo>
                <a:cubicBezTo>
                  <a:pt x="799450" y="6179311"/>
                  <a:pt x="412314" y="6107693"/>
                  <a:pt x="53912" y="5976465"/>
                </a:cubicBezTo>
                <a:lnTo>
                  <a:pt x="0" y="5955208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1CB2E658-DE02-4D14-8415-C9DDE61D9C38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E270D38-BDD4-4090-8678-9B54159F6735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xmlns="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xmlns="" id="{80494784-E07F-4E9E-941E-43AEB2F5F2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xmlns="" id="{39D8D742-FDDB-4DD7-B481-22264BEA4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Click to edit Master text styles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59FC3108-6645-447A-94B4-5B886047C764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114234"/>
      </p:ext>
    </p:extLst>
  </p:cSld>
  <p:clrMapOvr>
    <a:masterClrMapping/>
  </p:clrMapOvr>
  <p:hf sldNum="0" hdr="0" ftr="0" dt="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AA00B8F-30F3-4771-B340-04E5180F24CB}"/>
              </a:ext>
            </a:extLst>
          </p:cNvPr>
          <p:cNvGrpSpPr/>
          <p:nvPr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DF822B4B-4ECC-46E0-98C4-8752755855BC}"/>
                </a:ext>
              </a:extLst>
            </p:cNvPr>
            <p:cNvSpPr/>
            <p:nvPr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32B596D7-82DB-44A2-9A85-2074FFBDDA1F}"/>
                </a:ext>
              </a:extLst>
            </p:cNvPr>
            <p:cNvSpPr/>
            <p:nvPr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469995F-A28F-40A2-AB9B-09ACC9FB0598}"/>
              </a:ext>
            </a:extLst>
          </p:cNvPr>
          <p:cNvSpPr/>
          <p:nvPr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477C6A0E-9AD9-4DAE-A8F9-47352997DD40}"/>
              </a:ext>
            </a:extLst>
          </p:cNvPr>
          <p:cNvSpPr/>
          <p:nvPr/>
        </p:nvSpPr>
        <p:spPr>
          <a:xfrm>
            <a:off x="1" y="1"/>
            <a:ext cx="4779963" cy="6413064"/>
          </a:xfrm>
          <a:custGeom>
            <a:avLst/>
            <a:gdLst>
              <a:gd name="connsiteX0" fmla="*/ 0 w 4779963"/>
              <a:gd name="connsiteY0" fmla="*/ 0 h 6413064"/>
              <a:gd name="connsiteX1" fmla="*/ 3376100 w 4779963"/>
              <a:gd name="connsiteY1" fmla="*/ 0 h 6413064"/>
              <a:gd name="connsiteX2" fmla="*/ 3478394 w 4779963"/>
              <a:gd name="connsiteY2" fmla="*/ 76494 h 6413064"/>
              <a:gd name="connsiteX3" fmla="*/ 4779963 w 4779963"/>
              <a:gd name="connsiteY3" fmla="*/ 2836412 h 6413064"/>
              <a:gd name="connsiteX4" fmla="*/ 1203311 w 4779963"/>
              <a:gd name="connsiteY4" fmla="*/ 6413064 h 6413064"/>
              <a:gd name="connsiteX5" fmla="*/ 139724 w 4779963"/>
              <a:gd name="connsiteY5" fmla="*/ 6252265 h 6413064"/>
              <a:gd name="connsiteX6" fmla="*/ 0 w 4779963"/>
              <a:gd name="connsiteY6" fmla="*/ 6201125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3" h="6413064">
                <a:moveTo>
                  <a:pt x="0" y="0"/>
                </a:moveTo>
                <a:lnTo>
                  <a:pt x="3376100" y="0"/>
                </a:lnTo>
                <a:lnTo>
                  <a:pt x="3478394" y="76494"/>
                </a:lnTo>
                <a:cubicBezTo>
                  <a:pt x="4273295" y="732504"/>
                  <a:pt x="4779963" y="1725289"/>
                  <a:pt x="4779963" y="2836412"/>
                </a:cubicBezTo>
                <a:cubicBezTo>
                  <a:pt x="4779963" y="4811742"/>
                  <a:pt x="3178641" y="6413064"/>
                  <a:pt x="1203311" y="6413064"/>
                </a:cubicBezTo>
                <a:cubicBezTo>
                  <a:pt x="832937" y="6413064"/>
                  <a:pt x="475711" y="6356768"/>
                  <a:pt x="139724" y="6252265"/>
                </a:cubicBezTo>
                <a:lnTo>
                  <a:pt x="0" y="6201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xmlns="" id="{48E37E15-2CF4-46CD-A97E-2366CDF20E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" y="1"/>
            <a:ext cx="4546213" cy="6179312"/>
          </a:xfrm>
          <a:custGeom>
            <a:avLst/>
            <a:gdLst>
              <a:gd name="connsiteX0" fmla="*/ 0 w 4546213"/>
              <a:gd name="connsiteY0" fmla="*/ 0 h 6179312"/>
              <a:gd name="connsiteX1" fmla="*/ 2966307 w 4546213"/>
              <a:gd name="connsiteY1" fmla="*/ 0 h 6179312"/>
              <a:gd name="connsiteX2" fmla="*/ 3072361 w 4546213"/>
              <a:gd name="connsiteY2" fmla="*/ 64429 h 6179312"/>
              <a:gd name="connsiteX3" fmla="*/ 4546213 w 4546213"/>
              <a:gd name="connsiteY3" fmla="*/ 2836413 h 6179312"/>
              <a:gd name="connsiteX4" fmla="*/ 1203314 w 4546213"/>
              <a:gd name="connsiteY4" fmla="*/ 6179312 h 6179312"/>
              <a:gd name="connsiteX5" fmla="*/ 209238 w 4546213"/>
              <a:gd name="connsiteY5" fmla="*/ 6029022 h 6179312"/>
              <a:gd name="connsiteX6" fmla="*/ 0 w 4546213"/>
              <a:gd name="connsiteY6" fmla="*/ 5952440 h 617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3" h="6179312">
                <a:moveTo>
                  <a:pt x="0" y="0"/>
                </a:moveTo>
                <a:lnTo>
                  <a:pt x="2966307" y="0"/>
                </a:lnTo>
                <a:lnTo>
                  <a:pt x="3072361" y="64429"/>
                </a:lnTo>
                <a:cubicBezTo>
                  <a:pt x="3961578" y="665172"/>
                  <a:pt x="4546213" y="1682518"/>
                  <a:pt x="4546213" y="2836413"/>
                </a:cubicBezTo>
                <a:cubicBezTo>
                  <a:pt x="4546213" y="4682645"/>
                  <a:pt x="3049546" y="6179312"/>
                  <a:pt x="1203314" y="6179312"/>
                </a:cubicBezTo>
                <a:cubicBezTo>
                  <a:pt x="857146" y="6179312"/>
                  <a:pt x="523266" y="6126695"/>
                  <a:pt x="209238" y="6029022"/>
                </a:cubicBezTo>
                <a:lnTo>
                  <a:pt x="0" y="5952440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1CB2E658-DE02-4D14-8415-C9DDE61D9C38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E270D38-BDD4-4090-8678-9B54159F6735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xmlns="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xmlns="" id="{80494784-E07F-4E9E-941E-43AEB2F5F2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xmlns="" id="{39D8D742-FDDB-4DD7-B481-22264BEA4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Click to edit Master text styles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B0FA4ECA-2E91-495E-BD1A-B2CAEE758E77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46834"/>
      </p:ext>
    </p:extLst>
  </p:cSld>
  <p:clrMapOvr>
    <a:masterClrMapping/>
  </p:clrMapOvr>
  <p:hf sldNum="0" hdr="0" ftr="0" dt="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7922399-8F89-408C-9341-D40CA0241FCA}"/>
              </a:ext>
            </a:extLst>
          </p:cNvPr>
          <p:cNvGrpSpPr/>
          <p:nvPr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16019585-CD61-4AAA-BCA3-6E510EC9EBFD}"/>
                </a:ext>
              </a:extLst>
            </p:cNvPr>
            <p:cNvSpPr/>
            <p:nvPr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FB1669E-AC4B-4D18-ABA0-2ADB207AEC71}"/>
                </a:ext>
              </a:extLst>
            </p:cNvPr>
            <p:cNvSpPr/>
            <p:nvPr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271D27F-F18F-48D4-ABF0-157A76F8D90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50027EDB-1D1D-4165-80FC-FDCCD04FF30D}"/>
              </a:ext>
            </a:extLst>
          </p:cNvPr>
          <p:cNvSpPr/>
          <p:nvPr/>
        </p:nvSpPr>
        <p:spPr>
          <a:xfrm>
            <a:off x="-1" y="1"/>
            <a:ext cx="4779964" cy="6413064"/>
          </a:xfrm>
          <a:custGeom>
            <a:avLst/>
            <a:gdLst>
              <a:gd name="connsiteX0" fmla="*/ 0 w 4779964"/>
              <a:gd name="connsiteY0" fmla="*/ 0 h 6413064"/>
              <a:gd name="connsiteX1" fmla="*/ 3376101 w 4779964"/>
              <a:gd name="connsiteY1" fmla="*/ 0 h 6413064"/>
              <a:gd name="connsiteX2" fmla="*/ 3478395 w 4779964"/>
              <a:gd name="connsiteY2" fmla="*/ 76494 h 6413064"/>
              <a:gd name="connsiteX3" fmla="*/ 4779964 w 4779964"/>
              <a:gd name="connsiteY3" fmla="*/ 2836412 h 6413064"/>
              <a:gd name="connsiteX4" fmla="*/ 1203312 w 4779964"/>
              <a:gd name="connsiteY4" fmla="*/ 6413064 h 6413064"/>
              <a:gd name="connsiteX5" fmla="*/ 139725 w 4779964"/>
              <a:gd name="connsiteY5" fmla="*/ 6252265 h 6413064"/>
              <a:gd name="connsiteX6" fmla="*/ 0 w 4779964"/>
              <a:gd name="connsiteY6" fmla="*/ 6204987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4" h="6413064">
                <a:moveTo>
                  <a:pt x="0" y="0"/>
                </a:moveTo>
                <a:lnTo>
                  <a:pt x="3376101" y="0"/>
                </a:lnTo>
                <a:lnTo>
                  <a:pt x="3478395" y="76494"/>
                </a:lnTo>
                <a:cubicBezTo>
                  <a:pt x="4273296" y="732504"/>
                  <a:pt x="4779964" y="1725289"/>
                  <a:pt x="4779964" y="2836412"/>
                </a:cubicBezTo>
                <a:cubicBezTo>
                  <a:pt x="4779964" y="4811742"/>
                  <a:pt x="3178642" y="6413064"/>
                  <a:pt x="1203312" y="6413064"/>
                </a:cubicBezTo>
                <a:cubicBezTo>
                  <a:pt x="832938" y="6413064"/>
                  <a:pt x="475712" y="6356768"/>
                  <a:pt x="139725" y="6252265"/>
                </a:cubicBezTo>
                <a:lnTo>
                  <a:pt x="0" y="62049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xmlns="" id="{5588DAC9-9605-47F7-AA27-84E30747CF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"/>
            <a:ext cx="4546212" cy="6179311"/>
          </a:xfrm>
          <a:custGeom>
            <a:avLst/>
            <a:gdLst>
              <a:gd name="connsiteX0" fmla="*/ 0 w 4546212"/>
              <a:gd name="connsiteY0" fmla="*/ 0 h 6179311"/>
              <a:gd name="connsiteX1" fmla="*/ 2966308 w 4546212"/>
              <a:gd name="connsiteY1" fmla="*/ 0 h 6179311"/>
              <a:gd name="connsiteX2" fmla="*/ 3072360 w 4546212"/>
              <a:gd name="connsiteY2" fmla="*/ 64428 h 6179311"/>
              <a:gd name="connsiteX3" fmla="*/ 4546212 w 4546212"/>
              <a:gd name="connsiteY3" fmla="*/ 2836412 h 6179311"/>
              <a:gd name="connsiteX4" fmla="*/ 1203313 w 4546212"/>
              <a:gd name="connsiteY4" fmla="*/ 6179311 h 6179311"/>
              <a:gd name="connsiteX5" fmla="*/ 53912 w 4546212"/>
              <a:gd name="connsiteY5" fmla="*/ 5976465 h 6179311"/>
              <a:gd name="connsiteX6" fmla="*/ 0 w 4546212"/>
              <a:gd name="connsiteY6" fmla="*/ 5955208 h 61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2" h="6179311">
                <a:moveTo>
                  <a:pt x="0" y="0"/>
                </a:moveTo>
                <a:lnTo>
                  <a:pt x="2966308" y="0"/>
                </a:lnTo>
                <a:lnTo>
                  <a:pt x="3072360" y="64428"/>
                </a:lnTo>
                <a:cubicBezTo>
                  <a:pt x="3961577" y="665171"/>
                  <a:pt x="4546212" y="1682517"/>
                  <a:pt x="4546212" y="2836412"/>
                </a:cubicBezTo>
                <a:cubicBezTo>
                  <a:pt x="4546212" y="4682644"/>
                  <a:pt x="3049545" y="6179311"/>
                  <a:pt x="1203313" y="6179311"/>
                </a:cubicBezTo>
                <a:cubicBezTo>
                  <a:pt x="799450" y="6179311"/>
                  <a:pt x="412314" y="6107693"/>
                  <a:pt x="53912" y="5976465"/>
                </a:cubicBezTo>
                <a:lnTo>
                  <a:pt x="0" y="5955208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1CB2E658-DE02-4D14-8415-C9DDE61D9C38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E270D38-BDD4-4090-8678-9B54159F6735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xmlns="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59FC3108-6645-447A-94B4-5B886047C764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50813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6A3F6AD-4D61-4238-AB7D-613625BF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8AACDC9-944D-47C6-B286-82C86AD9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4EAAC43-3846-4080-B764-AB2DB308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4348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7922399-8F89-408C-9341-D40CA0241FCA}"/>
              </a:ext>
            </a:extLst>
          </p:cNvPr>
          <p:cNvGrpSpPr/>
          <p:nvPr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16019585-CD61-4AAA-BCA3-6E510EC9EBFD}"/>
                </a:ext>
              </a:extLst>
            </p:cNvPr>
            <p:cNvSpPr/>
            <p:nvPr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FB1669E-AC4B-4D18-ABA0-2ADB207AEC71}"/>
                </a:ext>
              </a:extLst>
            </p:cNvPr>
            <p:cNvSpPr/>
            <p:nvPr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271D27F-F18F-48D4-ABF0-157A76F8D90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1500">
                <a:srgbClr val="FFFFFF">
                  <a:alpha val="70000"/>
                </a:srgbClr>
              </a:gs>
              <a:gs pos="8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75D2485-288B-4C04-96B9-2B4A313C8922}"/>
              </a:ext>
            </a:extLst>
          </p:cNvPr>
          <p:cNvSpPr/>
          <p:nvPr/>
        </p:nvSpPr>
        <p:spPr>
          <a:xfrm>
            <a:off x="6493691" y="106341"/>
            <a:ext cx="5641826" cy="5641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xmlns="" id="{394F1CF1-D3A9-4DFB-9554-856AA539DB2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06226" y="318876"/>
            <a:ext cx="5221224" cy="5221224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910095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19F3BCA0-0088-459C-B430-8B531ECC56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87852F8E-63AE-43DD-809C-B8606D34592B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4EA561C2-BA65-46C4-BE8C-1A7497E8844A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:a16="http://schemas.microsoft.com/office/drawing/2014/main" xmlns="" id="{E0C5EDE2-FB09-4A30-A72F-4B587D8747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27393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28" name="Slide Number Placeholder 13">
            <a:extLst>
              <a:ext uri="{FF2B5EF4-FFF2-40B4-BE49-F238E27FC236}">
                <a16:creationId xmlns:a16="http://schemas.microsoft.com/office/drawing/2014/main" xmlns="" id="{CE1FD2D3-33AB-45C8-8460-A53DA1178B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985E165C-C0B1-4DBC-9626-FFD61EB2A3C6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317456"/>
      </p:ext>
    </p:extLst>
  </p:cSld>
  <p:clrMapOvr>
    <a:masterClrMapping/>
  </p:clrMapOvr>
  <p:hf sldNum="0" hdr="0" ftr="0" dt="0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7922399-8F89-408C-9341-D40CA0241FCA}"/>
              </a:ext>
            </a:extLst>
          </p:cNvPr>
          <p:cNvGrpSpPr/>
          <p:nvPr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16019585-CD61-4AAA-BCA3-6E510EC9EBFD}"/>
                </a:ext>
              </a:extLst>
            </p:cNvPr>
            <p:cNvSpPr/>
            <p:nvPr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FB1669E-AC4B-4D18-ABA0-2ADB207AEC71}"/>
                </a:ext>
              </a:extLst>
            </p:cNvPr>
            <p:cNvSpPr/>
            <p:nvPr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271D27F-F18F-48D4-ABF0-157A76F8D909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75D2485-288B-4C04-96B9-2B4A313C8922}"/>
              </a:ext>
            </a:extLst>
          </p:cNvPr>
          <p:cNvSpPr/>
          <p:nvPr/>
        </p:nvSpPr>
        <p:spPr>
          <a:xfrm>
            <a:off x="6493691" y="106341"/>
            <a:ext cx="5641826" cy="5641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xmlns="" id="{394F1CF1-D3A9-4DFB-9554-856AA539DB2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06226" y="318876"/>
            <a:ext cx="5221224" cy="5221224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910095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19F3BCA0-0088-459C-B430-8B531ECC56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87852F8E-63AE-43DD-809C-B8606D34592B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4EA561C2-BA65-46C4-BE8C-1A7497E8844A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:a16="http://schemas.microsoft.com/office/drawing/2014/main" xmlns="" id="{E0C5EDE2-FB09-4A30-A72F-4B587D8747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27393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7504A362-78AD-4F31-9FCF-66BA2DBDB3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7D0E096E-920F-4CEE-BF9A-07CA664FED23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202315"/>
      </p:ext>
    </p:extLst>
  </p:cSld>
  <p:clrMapOvr>
    <a:masterClrMapping/>
  </p:clrMapOvr>
  <p:hf sldNum="0" hdr="0" ftr="0" dt="0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Imi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275E893-B909-4F92-896C-1901CA75CC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F112A8F-331B-4802-920C-B687B9108DB9}"/>
              </a:ext>
            </a:extLst>
          </p:cNvPr>
          <p:cNvGrpSpPr/>
          <p:nvPr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E30369-1DF2-4ABA-B24A-6BFD5F61E2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Section Header</a:t>
            </a:r>
            <a:endParaRPr lang="en-GB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B2B3AD73-9CBC-4740-A178-7CA91A791E40}"/>
              </a:ext>
            </a:extLst>
          </p:cNvPr>
          <p:cNvSpPr/>
          <p:nvPr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D4FDF2-DE4E-4F8D-98CE-1DD90825B0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11B3AF5-0AF9-445C-9B18-5CED755A048F}"/>
              </a:ext>
            </a:extLst>
          </p:cNvPr>
          <p:cNvSpPr/>
          <p:nvPr/>
        </p:nvSpPr>
        <p:spPr>
          <a:xfrm>
            <a:off x="6511925" y="131762"/>
            <a:ext cx="5416549" cy="5416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xmlns="" id="{FF97C0E2-E15D-4EB9-9FF8-CB859892B9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15973" y="335810"/>
            <a:ext cx="5010912" cy="5010912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6192997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275E893-B909-4F92-896C-1901CA75CC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F112A8F-331B-4802-920C-B687B9108DB9}"/>
              </a:ext>
            </a:extLst>
          </p:cNvPr>
          <p:cNvGrpSpPr/>
          <p:nvPr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E30369-1DF2-4ABA-B24A-6BFD5F61E2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Section Header</a:t>
            </a:r>
            <a:endParaRPr lang="en-GB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B2B3AD73-9CBC-4740-A178-7CA91A791E40}"/>
              </a:ext>
            </a:extLst>
          </p:cNvPr>
          <p:cNvSpPr/>
          <p:nvPr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D4FDF2-DE4E-4F8D-98CE-1DD90825B0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689251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Imag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275E893-B909-4F92-896C-1901CA75CC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F112A8F-331B-4802-920C-B687B9108DB9}"/>
              </a:ext>
            </a:extLst>
          </p:cNvPr>
          <p:cNvGrpSpPr/>
          <p:nvPr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accent3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E30369-1DF2-4ABA-B24A-6BFD5F61E2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Section Header</a:t>
            </a:r>
            <a:endParaRPr lang="en-GB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B2B3AD73-9CBC-4740-A178-7CA91A791E40}"/>
              </a:ext>
            </a:extLst>
          </p:cNvPr>
          <p:cNvSpPr/>
          <p:nvPr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D4FDF2-DE4E-4F8D-98CE-1DD90825B0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11B3AF5-0AF9-445C-9B18-5CED755A048F}"/>
              </a:ext>
            </a:extLst>
          </p:cNvPr>
          <p:cNvSpPr/>
          <p:nvPr/>
        </p:nvSpPr>
        <p:spPr>
          <a:xfrm>
            <a:off x="6511925" y="131762"/>
            <a:ext cx="5416549" cy="54165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xmlns="" id="{FF97C0E2-E15D-4EB9-9FF8-CB859892B9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15973" y="335810"/>
            <a:ext cx="5010912" cy="5010912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259589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5FBE8C2-A941-4BA0-AB92-8B9DAEA8D9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1EE7A0-1D71-4AE9-A7A8-91F84FED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0492"/>
            <a:ext cx="10980413" cy="4934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516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275E893-B909-4F92-896C-1901CA75CC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64A6DB18-4C6E-41E3-B11B-1FE933E84ABD}"/>
              </a:ext>
            </a:extLst>
          </p:cNvPr>
          <p:cNvSpPr/>
          <p:nvPr/>
        </p:nvSpPr>
        <p:spPr>
          <a:xfrm rot="19800000">
            <a:off x="-1368850" y="-967093"/>
            <a:ext cx="8283042" cy="3255962"/>
          </a:xfrm>
          <a:custGeom>
            <a:avLst/>
            <a:gdLst>
              <a:gd name="connsiteX0" fmla="*/ 8159309 w 8283042"/>
              <a:gd name="connsiteY0" fmla="*/ 3184525 h 3255962"/>
              <a:gd name="connsiteX1" fmla="*/ 8283042 w 8283042"/>
              <a:gd name="connsiteY1" fmla="*/ 3255962 h 3255962"/>
              <a:gd name="connsiteX2" fmla="*/ 0 w 8283042"/>
              <a:gd name="connsiteY2" fmla="*/ 3255962 h 3255962"/>
              <a:gd name="connsiteX3" fmla="*/ 41244 w 8283042"/>
              <a:gd name="connsiteY3" fmla="*/ 3184525 h 3255962"/>
              <a:gd name="connsiteX4" fmla="*/ 7284932 w 8283042"/>
              <a:gd name="connsiteY4" fmla="*/ 2679703 h 3255962"/>
              <a:gd name="connsiteX5" fmla="*/ 7408664 w 8283042"/>
              <a:gd name="connsiteY5" fmla="*/ 2751140 h 3255962"/>
              <a:gd name="connsiteX6" fmla="*/ 291459 w 8283042"/>
              <a:gd name="connsiteY6" fmla="*/ 2751140 h 3255962"/>
              <a:gd name="connsiteX7" fmla="*/ 332703 w 8283042"/>
              <a:gd name="connsiteY7" fmla="*/ 2679703 h 3255962"/>
              <a:gd name="connsiteX8" fmla="*/ 6121836 w 8283042"/>
              <a:gd name="connsiteY8" fmla="*/ 2008189 h 3255962"/>
              <a:gd name="connsiteX9" fmla="*/ 720402 w 8283042"/>
              <a:gd name="connsiteY9" fmla="*/ 2008189 h 3255962"/>
              <a:gd name="connsiteX10" fmla="*/ 1123681 w 8283042"/>
              <a:gd name="connsiteY10" fmla="*/ 1309689 h 3255962"/>
              <a:gd name="connsiteX11" fmla="*/ 4911998 w 8283042"/>
              <a:gd name="connsiteY11" fmla="*/ 1309689 h 3255962"/>
              <a:gd name="connsiteX12" fmla="*/ 4716772 w 8283042"/>
              <a:gd name="connsiteY12" fmla="*/ 1196975 h 3255962"/>
              <a:gd name="connsiteX13" fmla="*/ 1188756 w 8283042"/>
              <a:gd name="connsiteY13" fmla="*/ 1196976 h 3255962"/>
              <a:gd name="connsiteX14" fmla="*/ 1879830 w 8283042"/>
              <a:gd name="connsiteY14" fmla="*/ 0 h 3255962"/>
              <a:gd name="connsiteX15" fmla="*/ 2643550 w 8283042"/>
              <a:gd name="connsiteY15" fmla="*/ 0 h 3255962"/>
              <a:gd name="connsiteX16" fmla="*/ 6462789 w 8283042"/>
              <a:gd name="connsiteY16" fmla="*/ 2205038 h 3255962"/>
              <a:gd name="connsiteX17" fmla="*/ 6897231 w 8283042"/>
              <a:gd name="connsiteY17" fmla="*/ 2455864 h 3255962"/>
              <a:gd name="connsiteX18" fmla="*/ 461936 w 8283042"/>
              <a:gd name="connsiteY18" fmla="*/ 2455864 h 3255962"/>
              <a:gd name="connsiteX19" fmla="*/ 606750 w 8283042"/>
              <a:gd name="connsiteY19" fmla="*/ 2205039 h 32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83042" h="3255962">
                <a:moveTo>
                  <a:pt x="8159309" y="3184525"/>
                </a:moveTo>
                <a:lnTo>
                  <a:pt x="8283042" y="3255962"/>
                </a:lnTo>
                <a:lnTo>
                  <a:pt x="0" y="3255962"/>
                </a:lnTo>
                <a:lnTo>
                  <a:pt x="41244" y="3184525"/>
                </a:lnTo>
                <a:close/>
                <a:moveTo>
                  <a:pt x="7284932" y="2679703"/>
                </a:moveTo>
                <a:lnTo>
                  <a:pt x="7408664" y="2751140"/>
                </a:lnTo>
                <a:lnTo>
                  <a:pt x="291459" y="2751140"/>
                </a:lnTo>
                <a:lnTo>
                  <a:pt x="332703" y="2679703"/>
                </a:lnTo>
                <a:close/>
                <a:moveTo>
                  <a:pt x="6121836" y="2008189"/>
                </a:moveTo>
                <a:lnTo>
                  <a:pt x="720402" y="2008189"/>
                </a:lnTo>
                <a:lnTo>
                  <a:pt x="1123681" y="1309689"/>
                </a:lnTo>
                <a:lnTo>
                  <a:pt x="4911998" y="1309689"/>
                </a:lnTo>
                <a:close/>
                <a:moveTo>
                  <a:pt x="4716772" y="1196975"/>
                </a:moveTo>
                <a:lnTo>
                  <a:pt x="1188756" y="1196976"/>
                </a:lnTo>
                <a:lnTo>
                  <a:pt x="1879830" y="0"/>
                </a:lnTo>
                <a:lnTo>
                  <a:pt x="2643550" y="0"/>
                </a:lnTo>
                <a:close/>
                <a:moveTo>
                  <a:pt x="6462789" y="2205038"/>
                </a:moveTo>
                <a:lnTo>
                  <a:pt x="6897231" y="2455864"/>
                </a:lnTo>
                <a:lnTo>
                  <a:pt x="461936" y="2455864"/>
                </a:lnTo>
                <a:lnTo>
                  <a:pt x="606750" y="22050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E30369-1DF2-4ABA-B24A-6BFD5F61E2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4562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3200" b="1" spc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Quote</a:t>
            </a:r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11B3AF5-0AF9-445C-9B18-5CED755A048F}"/>
              </a:ext>
            </a:extLst>
          </p:cNvPr>
          <p:cNvSpPr/>
          <p:nvPr/>
        </p:nvSpPr>
        <p:spPr>
          <a:xfrm>
            <a:off x="424005" y="1400629"/>
            <a:ext cx="3698738" cy="36987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xmlns="" id="{FF97C0E2-E15D-4EB9-9FF8-CB859892B9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2502" y="1539126"/>
            <a:ext cx="3421745" cy="3421745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1482934F-D15B-433B-8563-5A4037ECB287}"/>
              </a:ext>
            </a:extLst>
          </p:cNvPr>
          <p:cNvSpPr txBox="1">
            <a:spLocks/>
          </p:cNvSpPr>
          <p:nvPr/>
        </p:nvSpPr>
        <p:spPr bwMode="auto">
          <a:xfrm>
            <a:off x="4411650" y="1923750"/>
            <a:ext cx="800100" cy="1505250"/>
          </a:xfrm>
          <a:prstGeom prst="rect">
            <a:avLst/>
          </a:prstGeom>
          <a:noFill/>
          <a:extLst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1BD117CE-38D2-4C42-9DB4-4A2E280B0DDF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8537828-887B-41E4-BAE4-D56B689E999B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13">
            <a:extLst>
              <a:ext uri="{FF2B5EF4-FFF2-40B4-BE49-F238E27FC236}">
                <a16:creationId xmlns:a16="http://schemas.microsoft.com/office/drawing/2014/main" xmlns="" id="{C30B13EC-FDE4-4948-916D-4C19A15AA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1DCB14C0-E2E4-43A3-BF4F-3245EC9D047E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068149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275E893-B909-4F92-896C-1901CA75CC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64A6DB18-4C6E-41E3-B11B-1FE933E84ABD}"/>
              </a:ext>
            </a:extLst>
          </p:cNvPr>
          <p:cNvSpPr/>
          <p:nvPr/>
        </p:nvSpPr>
        <p:spPr>
          <a:xfrm rot="19800000">
            <a:off x="-1368850" y="-967093"/>
            <a:ext cx="8283042" cy="3255962"/>
          </a:xfrm>
          <a:custGeom>
            <a:avLst/>
            <a:gdLst>
              <a:gd name="connsiteX0" fmla="*/ 8159309 w 8283042"/>
              <a:gd name="connsiteY0" fmla="*/ 3184525 h 3255962"/>
              <a:gd name="connsiteX1" fmla="*/ 8283042 w 8283042"/>
              <a:gd name="connsiteY1" fmla="*/ 3255962 h 3255962"/>
              <a:gd name="connsiteX2" fmla="*/ 0 w 8283042"/>
              <a:gd name="connsiteY2" fmla="*/ 3255962 h 3255962"/>
              <a:gd name="connsiteX3" fmla="*/ 41244 w 8283042"/>
              <a:gd name="connsiteY3" fmla="*/ 3184525 h 3255962"/>
              <a:gd name="connsiteX4" fmla="*/ 7284932 w 8283042"/>
              <a:gd name="connsiteY4" fmla="*/ 2679703 h 3255962"/>
              <a:gd name="connsiteX5" fmla="*/ 7408664 w 8283042"/>
              <a:gd name="connsiteY5" fmla="*/ 2751140 h 3255962"/>
              <a:gd name="connsiteX6" fmla="*/ 291459 w 8283042"/>
              <a:gd name="connsiteY6" fmla="*/ 2751140 h 3255962"/>
              <a:gd name="connsiteX7" fmla="*/ 332703 w 8283042"/>
              <a:gd name="connsiteY7" fmla="*/ 2679703 h 3255962"/>
              <a:gd name="connsiteX8" fmla="*/ 6121836 w 8283042"/>
              <a:gd name="connsiteY8" fmla="*/ 2008189 h 3255962"/>
              <a:gd name="connsiteX9" fmla="*/ 720402 w 8283042"/>
              <a:gd name="connsiteY9" fmla="*/ 2008189 h 3255962"/>
              <a:gd name="connsiteX10" fmla="*/ 1123681 w 8283042"/>
              <a:gd name="connsiteY10" fmla="*/ 1309689 h 3255962"/>
              <a:gd name="connsiteX11" fmla="*/ 4911998 w 8283042"/>
              <a:gd name="connsiteY11" fmla="*/ 1309689 h 3255962"/>
              <a:gd name="connsiteX12" fmla="*/ 4716772 w 8283042"/>
              <a:gd name="connsiteY12" fmla="*/ 1196975 h 3255962"/>
              <a:gd name="connsiteX13" fmla="*/ 1188756 w 8283042"/>
              <a:gd name="connsiteY13" fmla="*/ 1196976 h 3255962"/>
              <a:gd name="connsiteX14" fmla="*/ 1879830 w 8283042"/>
              <a:gd name="connsiteY14" fmla="*/ 0 h 3255962"/>
              <a:gd name="connsiteX15" fmla="*/ 2643550 w 8283042"/>
              <a:gd name="connsiteY15" fmla="*/ 0 h 3255962"/>
              <a:gd name="connsiteX16" fmla="*/ 6462789 w 8283042"/>
              <a:gd name="connsiteY16" fmla="*/ 2205038 h 3255962"/>
              <a:gd name="connsiteX17" fmla="*/ 6897231 w 8283042"/>
              <a:gd name="connsiteY17" fmla="*/ 2455864 h 3255962"/>
              <a:gd name="connsiteX18" fmla="*/ 461936 w 8283042"/>
              <a:gd name="connsiteY18" fmla="*/ 2455864 h 3255962"/>
              <a:gd name="connsiteX19" fmla="*/ 606750 w 8283042"/>
              <a:gd name="connsiteY19" fmla="*/ 2205039 h 32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83042" h="3255962">
                <a:moveTo>
                  <a:pt x="8159309" y="3184525"/>
                </a:moveTo>
                <a:lnTo>
                  <a:pt x="8283042" y="3255962"/>
                </a:lnTo>
                <a:lnTo>
                  <a:pt x="0" y="3255962"/>
                </a:lnTo>
                <a:lnTo>
                  <a:pt x="41244" y="3184525"/>
                </a:lnTo>
                <a:close/>
                <a:moveTo>
                  <a:pt x="7284932" y="2679703"/>
                </a:moveTo>
                <a:lnTo>
                  <a:pt x="7408664" y="2751140"/>
                </a:lnTo>
                <a:lnTo>
                  <a:pt x="291459" y="2751140"/>
                </a:lnTo>
                <a:lnTo>
                  <a:pt x="332703" y="2679703"/>
                </a:lnTo>
                <a:close/>
                <a:moveTo>
                  <a:pt x="6121836" y="2008189"/>
                </a:moveTo>
                <a:lnTo>
                  <a:pt x="720402" y="2008189"/>
                </a:lnTo>
                <a:lnTo>
                  <a:pt x="1123681" y="1309689"/>
                </a:lnTo>
                <a:lnTo>
                  <a:pt x="4911998" y="1309689"/>
                </a:lnTo>
                <a:close/>
                <a:moveTo>
                  <a:pt x="4716772" y="1196975"/>
                </a:moveTo>
                <a:lnTo>
                  <a:pt x="1188756" y="1196976"/>
                </a:lnTo>
                <a:lnTo>
                  <a:pt x="1879830" y="0"/>
                </a:lnTo>
                <a:lnTo>
                  <a:pt x="2643550" y="0"/>
                </a:lnTo>
                <a:close/>
                <a:moveTo>
                  <a:pt x="6462789" y="2205038"/>
                </a:moveTo>
                <a:lnTo>
                  <a:pt x="6897231" y="2455864"/>
                </a:lnTo>
                <a:lnTo>
                  <a:pt x="461936" y="2455864"/>
                </a:lnTo>
                <a:lnTo>
                  <a:pt x="606750" y="220503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E30369-1DF2-4ABA-B24A-6BFD5F61E2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4562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3200" b="1" spc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Quote</a:t>
            </a:r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11B3AF5-0AF9-445C-9B18-5CED755A048F}"/>
              </a:ext>
            </a:extLst>
          </p:cNvPr>
          <p:cNvSpPr/>
          <p:nvPr/>
        </p:nvSpPr>
        <p:spPr>
          <a:xfrm>
            <a:off x="424005" y="1400629"/>
            <a:ext cx="3698738" cy="36987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xmlns="" id="{FF97C0E2-E15D-4EB9-9FF8-CB859892B9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2502" y="1539126"/>
            <a:ext cx="3421745" cy="3421745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1482934F-D15B-433B-8563-5A4037ECB287}"/>
              </a:ext>
            </a:extLst>
          </p:cNvPr>
          <p:cNvSpPr txBox="1">
            <a:spLocks/>
          </p:cNvSpPr>
          <p:nvPr/>
        </p:nvSpPr>
        <p:spPr bwMode="auto">
          <a:xfrm>
            <a:off x="4411650" y="1923750"/>
            <a:ext cx="800100" cy="1505250"/>
          </a:xfrm>
          <a:prstGeom prst="rect">
            <a:avLst/>
          </a:prstGeom>
          <a:noFill/>
          <a:extLst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F4F7B2FA-9CC6-4114-86A4-1AFC7AB8DC4E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5CEB9D3-1AE0-4506-94BF-5A0560B20E83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xmlns="" id="{C22B8D4B-39B9-4EAD-AE41-4C1E961EAF8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EEF5E30-7D94-4346-8B55-79B1AFC23045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4967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lide Cu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275E893-B909-4F92-896C-1901CA75CC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2E5F57C8-1811-4EED-A1DD-F65E022CFF71}"/>
              </a:ext>
            </a:extLst>
          </p:cNvPr>
          <p:cNvSpPr>
            <a:spLocks/>
          </p:cNvSpPr>
          <p:nvPr/>
        </p:nvSpPr>
        <p:spPr bwMode="auto">
          <a:xfrm rot="20994946">
            <a:off x="-308388" y="270107"/>
            <a:ext cx="12759629" cy="3500921"/>
          </a:xfrm>
          <a:custGeom>
            <a:avLst/>
            <a:gdLst>
              <a:gd name="connsiteX0" fmla="*/ 10516035 w 12759629"/>
              <a:gd name="connsiteY0" fmla="*/ 2541856 h 3500921"/>
              <a:gd name="connsiteX1" fmla="*/ 12070532 w 12759629"/>
              <a:gd name="connsiteY1" fmla="*/ 3047516 h 3500921"/>
              <a:gd name="connsiteX2" fmla="*/ 12340450 w 12759629"/>
              <a:gd name="connsiteY2" fmla="*/ 3189806 h 3500921"/>
              <a:gd name="connsiteX3" fmla="*/ 12320059 w 12759629"/>
              <a:gd name="connsiteY3" fmla="*/ 3304463 h 3500921"/>
              <a:gd name="connsiteX4" fmla="*/ 12187055 w 12759629"/>
              <a:gd name="connsiteY4" fmla="*/ 3237627 h 3500921"/>
              <a:gd name="connsiteX5" fmla="*/ 9703854 w 12759629"/>
              <a:gd name="connsiteY5" fmla="*/ 2636906 h 3500921"/>
              <a:gd name="connsiteX6" fmla="*/ 6410869 w 12759629"/>
              <a:gd name="connsiteY6" fmla="*/ 3114646 h 3500921"/>
              <a:gd name="connsiteX7" fmla="*/ 3103029 w 12759629"/>
              <a:gd name="connsiteY7" fmla="*/ 3500820 h 3500921"/>
              <a:gd name="connsiteX8" fmla="*/ 27535 w 12759629"/>
              <a:gd name="connsiteY8" fmla="*/ 2961569 h 3500921"/>
              <a:gd name="connsiteX9" fmla="*/ 0 w 12759629"/>
              <a:gd name="connsiteY9" fmla="*/ 2948829 h 3500921"/>
              <a:gd name="connsiteX10" fmla="*/ 6084 w 12759629"/>
              <a:gd name="connsiteY10" fmla="*/ 2914623 h 3500921"/>
              <a:gd name="connsiteX11" fmla="*/ 36566 w 12759629"/>
              <a:gd name="connsiteY11" fmla="*/ 2929330 h 3500921"/>
              <a:gd name="connsiteX12" fmla="*/ 3107981 w 12759629"/>
              <a:gd name="connsiteY12" fmla="*/ 3484895 h 3500921"/>
              <a:gd name="connsiteX13" fmla="*/ 6410869 w 12759629"/>
              <a:gd name="connsiteY13" fmla="*/ 3035023 h 3500921"/>
              <a:gd name="connsiteX14" fmla="*/ 9693950 w 12759629"/>
              <a:gd name="connsiteY14" fmla="*/ 2477659 h 3500921"/>
              <a:gd name="connsiteX15" fmla="*/ 10516035 w 12759629"/>
              <a:gd name="connsiteY15" fmla="*/ 2541856 h 3500921"/>
              <a:gd name="connsiteX16" fmla="*/ 10663864 w 12759629"/>
              <a:gd name="connsiteY16" fmla="*/ 1743885 h 3500921"/>
              <a:gd name="connsiteX17" fmla="*/ 12361031 w 12759629"/>
              <a:gd name="connsiteY17" fmla="*/ 2490300 h 3500921"/>
              <a:gd name="connsiteX18" fmla="*/ 12452364 w 12759629"/>
              <a:gd name="connsiteY18" fmla="*/ 2560519 h 3500921"/>
              <a:gd name="connsiteX19" fmla="*/ 12394470 w 12759629"/>
              <a:gd name="connsiteY19" fmla="*/ 2886055 h 3500921"/>
              <a:gd name="connsiteX20" fmla="*/ 12350704 w 12759629"/>
              <a:gd name="connsiteY20" fmla="*/ 2856440 h 3500921"/>
              <a:gd name="connsiteX21" fmla="*/ 9674113 w 12759629"/>
              <a:gd name="connsiteY21" fmla="*/ 2079999 h 3500921"/>
              <a:gd name="connsiteX22" fmla="*/ 6410950 w 12759629"/>
              <a:gd name="connsiteY22" fmla="*/ 2820279 h 3500921"/>
              <a:gd name="connsiteX23" fmla="*/ 3123029 w 12759629"/>
              <a:gd name="connsiteY23" fmla="*/ 3433200 h 3500921"/>
              <a:gd name="connsiteX24" fmla="*/ 64774 w 12759629"/>
              <a:gd name="connsiteY24" fmla="*/ 2832803 h 3500921"/>
              <a:gd name="connsiteX25" fmla="*/ 24504 w 12759629"/>
              <a:gd name="connsiteY25" fmla="*/ 2811044 h 3500921"/>
              <a:gd name="connsiteX26" fmla="*/ 47732 w 12759629"/>
              <a:gd name="connsiteY26" fmla="*/ 2680435 h 3500921"/>
              <a:gd name="connsiteX27" fmla="*/ 97636 w 12759629"/>
              <a:gd name="connsiteY27" fmla="*/ 2708386 h 3500921"/>
              <a:gd name="connsiteX28" fmla="*/ 3137884 w 12759629"/>
              <a:gd name="connsiteY28" fmla="*/ 3361559 h 3500921"/>
              <a:gd name="connsiteX29" fmla="*/ 6410950 w 12759629"/>
              <a:gd name="connsiteY29" fmla="*/ 2565559 h 3500921"/>
              <a:gd name="connsiteX30" fmla="*/ 9649354 w 12759629"/>
              <a:gd name="connsiteY30" fmla="*/ 1697920 h 3500921"/>
              <a:gd name="connsiteX31" fmla="*/ 10663864 w 12759629"/>
              <a:gd name="connsiteY31" fmla="*/ 1743885 h 3500921"/>
              <a:gd name="connsiteX32" fmla="*/ 10969792 w 12759629"/>
              <a:gd name="connsiteY32" fmla="*/ 889041 h 3500921"/>
              <a:gd name="connsiteX33" fmla="*/ 12565593 w 12759629"/>
              <a:gd name="connsiteY33" fmla="*/ 1623395 h 3500921"/>
              <a:gd name="connsiteX34" fmla="*/ 12612354 w 12759629"/>
              <a:gd name="connsiteY34" fmla="*/ 1660905 h 3500921"/>
              <a:gd name="connsiteX35" fmla="*/ 12489095 w 12759629"/>
              <a:gd name="connsiteY35" fmla="*/ 2353982 h 3500921"/>
              <a:gd name="connsiteX36" fmla="*/ 12488942 w 12759629"/>
              <a:gd name="connsiteY36" fmla="*/ 2353851 h 3500921"/>
              <a:gd name="connsiteX37" fmla="*/ 9633837 w 12759629"/>
              <a:gd name="connsiteY37" fmla="*/ 1455647 h 3500921"/>
              <a:gd name="connsiteX38" fmla="*/ 6410394 w 12759629"/>
              <a:gd name="connsiteY38" fmla="*/ 2398498 h 3500921"/>
              <a:gd name="connsiteX39" fmla="*/ 3147339 w 12759629"/>
              <a:gd name="connsiteY39" fmla="*/ 3281676 h 3500921"/>
              <a:gd name="connsiteX40" fmla="*/ 120302 w 12759629"/>
              <a:gd name="connsiteY40" fmla="*/ 2620525 h 3500921"/>
              <a:gd name="connsiteX41" fmla="*/ 64391 w 12759629"/>
              <a:gd name="connsiteY41" fmla="*/ 2586765 h 3500921"/>
              <a:gd name="connsiteX42" fmla="*/ 129014 w 12759629"/>
              <a:gd name="connsiteY42" fmla="*/ 2223396 h 3500921"/>
              <a:gd name="connsiteX43" fmla="*/ 207516 w 12759629"/>
              <a:gd name="connsiteY43" fmla="*/ 2271822 h 3500921"/>
              <a:gd name="connsiteX44" fmla="*/ 3196854 w 12759629"/>
              <a:gd name="connsiteY44" fmla="*/ 2875891 h 3500921"/>
              <a:gd name="connsiteX45" fmla="*/ 6410395 w 12759629"/>
              <a:gd name="connsiteY45" fmla="*/ 1805735 h 3500921"/>
              <a:gd name="connsiteX46" fmla="*/ 9579371 w 12759629"/>
              <a:gd name="connsiteY46" fmla="*/ 846970 h 3500921"/>
              <a:gd name="connsiteX47" fmla="*/ 10969792 w 12759629"/>
              <a:gd name="connsiteY47" fmla="*/ 889041 h 3500921"/>
              <a:gd name="connsiteX48" fmla="*/ 12695153 w 12759629"/>
              <a:gd name="connsiteY48" fmla="*/ 821327 h 3500921"/>
              <a:gd name="connsiteX49" fmla="*/ 12759629 w 12759629"/>
              <a:gd name="connsiteY49" fmla="*/ 832794 h 3500921"/>
              <a:gd name="connsiteX50" fmla="*/ 12754040 w 12759629"/>
              <a:gd name="connsiteY50" fmla="*/ 864218 h 3500921"/>
              <a:gd name="connsiteX51" fmla="*/ 9634801 w 12759629"/>
              <a:gd name="connsiteY51" fmla="*/ 277064 h 3500921"/>
              <a:gd name="connsiteX52" fmla="*/ 12174055 w 12759629"/>
              <a:gd name="connsiteY52" fmla="*/ 728654 h 3500921"/>
              <a:gd name="connsiteX53" fmla="*/ 12314087 w 12759629"/>
              <a:gd name="connsiteY53" fmla="*/ 809460 h 3500921"/>
              <a:gd name="connsiteX54" fmla="*/ 12513862 w 12759629"/>
              <a:gd name="connsiteY54" fmla="*/ 939924 h 3500921"/>
              <a:gd name="connsiteX55" fmla="*/ 12714277 w 12759629"/>
              <a:gd name="connsiteY55" fmla="*/ 1087803 h 3500921"/>
              <a:gd name="connsiteX56" fmla="*/ 12643623 w 12759629"/>
              <a:gd name="connsiteY56" fmla="*/ 1485082 h 3500921"/>
              <a:gd name="connsiteX57" fmla="*/ 12600454 w 12759629"/>
              <a:gd name="connsiteY57" fmla="*/ 1452040 h 3500921"/>
              <a:gd name="connsiteX58" fmla="*/ 9589210 w 12759629"/>
              <a:gd name="connsiteY58" fmla="*/ 735230 h 3500921"/>
              <a:gd name="connsiteX59" fmla="*/ 6425088 w 12759629"/>
              <a:gd name="connsiteY59" fmla="*/ 1694315 h 3500921"/>
              <a:gd name="connsiteX60" fmla="*/ 3221352 w 12759629"/>
              <a:gd name="connsiteY60" fmla="*/ 2804625 h 3500921"/>
              <a:gd name="connsiteX61" fmla="*/ 227896 w 12759629"/>
              <a:gd name="connsiteY61" fmla="*/ 2237254 h 3500921"/>
              <a:gd name="connsiteX62" fmla="*/ 136311 w 12759629"/>
              <a:gd name="connsiteY62" fmla="*/ 2182365 h 3500921"/>
              <a:gd name="connsiteX63" fmla="*/ 209053 w 12759629"/>
              <a:gd name="connsiteY63" fmla="*/ 1773343 h 3500921"/>
              <a:gd name="connsiteX64" fmla="*/ 316297 w 12759629"/>
              <a:gd name="connsiteY64" fmla="*/ 1834690 h 3500921"/>
              <a:gd name="connsiteX65" fmla="*/ 3216401 w 12759629"/>
              <a:gd name="connsiteY65" fmla="*/ 2350950 h 3500921"/>
              <a:gd name="connsiteX66" fmla="*/ 6425087 w 12759629"/>
              <a:gd name="connsiteY66" fmla="*/ 1240640 h 3500921"/>
              <a:gd name="connsiteX67" fmla="*/ 8321580 w 12759629"/>
              <a:gd name="connsiteY67" fmla="*/ 548189 h 3500921"/>
              <a:gd name="connsiteX68" fmla="*/ 9584258 w 12759629"/>
              <a:gd name="connsiteY68" fmla="*/ 281555 h 3500921"/>
              <a:gd name="connsiteX69" fmla="*/ 8076887 w 12759629"/>
              <a:gd name="connsiteY69" fmla="*/ 0 h 3500921"/>
              <a:gd name="connsiteX70" fmla="*/ 9077142 w 12759629"/>
              <a:gd name="connsiteY70" fmla="*/ 177888 h 3500921"/>
              <a:gd name="connsiteX71" fmla="*/ 8801496 w 12759629"/>
              <a:gd name="connsiteY71" fmla="*/ 241291 h 3500921"/>
              <a:gd name="connsiteX72" fmla="*/ 6485520 w 12759629"/>
              <a:gd name="connsiteY72" fmla="*/ 1101274 h 3500921"/>
              <a:gd name="connsiteX73" fmla="*/ 3365985 w 12759629"/>
              <a:gd name="connsiteY73" fmla="*/ 2267067 h 3500921"/>
              <a:gd name="connsiteX74" fmla="*/ 393929 w 12759629"/>
              <a:gd name="connsiteY74" fmla="*/ 1766952 h 3500921"/>
              <a:gd name="connsiteX75" fmla="*/ 227146 w 12759629"/>
              <a:gd name="connsiteY75" fmla="*/ 1671603 h 3500921"/>
              <a:gd name="connsiteX76" fmla="*/ 298125 w 12759629"/>
              <a:gd name="connsiteY76" fmla="*/ 1272495 h 3500921"/>
              <a:gd name="connsiteX77" fmla="*/ 466713 w 12759629"/>
              <a:gd name="connsiteY77" fmla="*/ 1365124 h 3500921"/>
              <a:gd name="connsiteX78" fmla="*/ 3346178 w 12759629"/>
              <a:gd name="connsiteY78" fmla="*/ 1817461 h 3500921"/>
              <a:gd name="connsiteX79" fmla="*/ 6470665 w 12759629"/>
              <a:gd name="connsiteY79" fmla="*/ 651668 h 3500921"/>
              <a:gd name="connsiteX80" fmla="*/ 7856352 w 12759629"/>
              <a:gd name="connsiteY80" fmla="*/ 73683 h 350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59629" h="3500921">
                <a:moveTo>
                  <a:pt x="10516035" y="2541856"/>
                </a:moveTo>
                <a:cubicBezTo>
                  <a:pt x="11030903" y="2624900"/>
                  <a:pt x="11548218" y="2790173"/>
                  <a:pt x="12070532" y="3047516"/>
                </a:cubicBezTo>
                <a:lnTo>
                  <a:pt x="12340450" y="3189806"/>
                </a:lnTo>
                <a:lnTo>
                  <a:pt x="12320059" y="3304463"/>
                </a:lnTo>
                <a:lnTo>
                  <a:pt x="12187055" y="3237627"/>
                </a:lnTo>
                <a:cubicBezTo>
                  <a:pt x="11350964" y="2834721"/>
                  <a:pt x="10524624" y="2642878"/>
                  <a:pt x="9703854" y="2636906"/>
                </a:cubicBezTo>
                <a:cubicBezTo>
                  <a:pt x="8604542" y="2609038"/>
                  <a:pt x="7510181" y="2915588"/>
                  <a:pt x="6410869" y="3114646"/>
                </a:cubicBezTo>
                <a:cubicBezTo>
                  <a:pt x="5311558" y="3349536"/>
                  <a:pt x="4207293" y="3484895"/>
                  <a:pt x="3103029" y="3500820"/>
                </a:cubicBezTo>
                <a:cubicBezTo>
                  <a:pt x="2072424" y="3504552"/>
                  <a:pt x="1041819" y="3406811"/>
                  <a:pt x="27535" y="2961569"/>
                </a:cubicBezTo>
                <a:lnTo>
                  <a:pt x="0" y="2948829"/>
                </a:lnTo>
                <a:lnTo>
                  <a:pt x="6084" y="2914623"/>
                </a:lnTo>
                <a:lnTo>
                  <a:pt x="36566" y="2929330"/>
                </a:lnTo>
                <a:cubicBezTo>
                  <a:pt x="1046771" y="3391821"/>
                  <a:pt x="2077376" y="3496093"/>
                  <a:pt x="3107981" y="3484895"/>
                </a:cubicBezTo>
                <a:cubicBezTo>
                  <a:pt x="4212245" y="3461008"/>
                  <a:pt x="5311557" y="3305743"/>
                  <a:pt x="6410869" y="3035023"/>
                </a:cubicBezTo>
                <a:cubicBezTo>
                  <a:pt x="7510181" y="2808097"/>
                  <a:pt x="8599590" y="2469697"/>
                  <a:pt x="9693950" y="2477659"/>
                </a:cubicBezTo>
                <a:cubicBezTo>
                  <a:pt x="9967541" y="2476664"/>
                  <a:pt x="10241440" y="2497565"/>
                  <a:pt x="10516035" y="2541856"/>
                </a:cubicBezTo>
                <a:close/>
                <a:moveTo>
                  <a:pt x="10663864" y="1743885"/>
                </a:moveTo>
                <a:cubicBezTo>
                  <a:pt x="11223806" y="1839737"/>
                  <a:pt x="11787945" y="2065808"/>
                  <a:pt x="12361031" y="2490300"/>
                </a:cubicBezTo>
                <a:lnTo>
                  <a:pt x="12452364" y="2560519"/>
                </a:lnTo>
                <a:lnTo>
                  <a:pt x="12394470" y="2886055"/>
                </a:lnTo>
                <a:lnTo>
                  <a:pt x="12350704" y="2856440"/>
                </a:lnTo>
                <a:cubicBezTo>
                  <a:pt x="11444342" y="2270184"/>
                  <a:pt x="10559227" y="2047662"/>
                  <a:pt x="9674113" y="2079999"/>
                </a:cubicBezTo>
                <a:cubicBezTo>
                  <a:pt x="8584741" y="2107859"/>
                  <a:pt x="7505273" y="2521779"/>
                  <a:pt x="6410950" y="2820279"/>
                </a:cubicBezTo>
                <a:cubicBezTo>
                  <a:pt x="5321578" y="3162559"/>
                  <a:pt x="4222304" y="3385439"/>
                  <a:pt x="3123029" y="3433200"/>
                </a:cubicBezTo>
                <a:cubicBezTo>
                  <a:pt x="2092458" y="3466780"/>
                  <a:pt x="1066240" y="3346448"/>
                  <a:pt x="64774" y="2832803"/>
                </a:cubicBezTo>
                <a:lnTo>
                  <a:pt x="24504" y="2811044"/>
                </a:lnTo>
                <a:lnTo>
                  <a:pt x="47732" y="2680435"/>
                </a:lnTo>
                <a:lnTo>
                  <a:pt x="97636" y="2708386"/>
                </a:lnTo>
                <a:cubicBezTo>
                  <a:pt x="1090380" y="3240061"/>
                  <a:pt x="2111955" y="3424990"/>
                  <a:pt x="3137884" y="3361559"/>
                </a:cubicBezTo>
                <a:cubicBezTo>
                  <a:pt x="4232207" y="3297879"/>
                  <a:pt x="5326530" y="2951619"/>
                  <a:pt x="6410950" y="2565559"/>
                </a:cubicBezTo>
                <a:cubicBezTo>
                  <a:pt x="7495369" y="2191439"/>
                  <a:pt x="8569886" y="1777519"/>
                  <a:pt x="9649354" y="1697920"/>
                </a:cubicBezTo>
                <a:cubicBezTo>
                  <a:pt x="9986687" y="1675532"/>
                  <a:pt x="10324505" y="1685793"/>
                  <a:pt x="10663864" y="1743885"/>
                </a:cubicBezTo>
                <a:close/>
                <a:moveTo>
                  <a:pt x="10969792" y="889041"/>
                </a:moveTo>
                <a:cubicBezTo>
                  <a:pt x="11494753" y="992910"/>
                  <a:pt x="12025114" y="1215559"/>
                  <a:pt x="12565593" y="1623395"/>
                </a:cubicBezTo>
                <a:lnTo>
                  <a:pt x="12612354" y="1660905"/>
                </a:lnTo>
                <a:lnTo>
                  <a:pt x="12489095" y="2353982"/>
                </a:lnTo>
                <a:lnTo>
                  <a:pt x="12488942" y="2353851"/>
                </a:lnTo>
                <a:cubicBezTo>
                  <a:pt x="11517970" y="1566603"/>
                  <a:pt x="10574007" y="1375584"/>
                  <a:pt x="9633837" y="1455647"/>
                </a:cubicBezTo>
                <a:cubicBezTo>
                  <a:pt x="8559356" y="1547147"/>
                  <a:pt x="7489826" y="1988736"/>
                  <a:pt x="6410394" y="2398498"/>
                </a:cubicBezTo>
                <a:cubicBezTo>
                  <a:pt x="5330962" y="2812239"/>
                  <a:pt x="4236674" y="3198132"/>
                  <a:pt x="3147339" y="3281676"/>
                </a:cubicBezTo>
                <a:cubicBezTo>
                  <a:pt x="2126087" y="3367457"/>
                  <a:pt x="1104834" y="3187502"/>
                  <a:pt x="120302" y="2620525"/>
                </a:cubicBezTo>
                <a:lnTo>
                  <a:pt x="64391" y="2586765"/>
                </a:lnTo>
                <a:lnTo>
                  <a:pt x="129014" y="2223396"/>
                </a:lnTo>
                <a:lnTo>
                  <a:pt x="207516" y="2271822"/>
                </a:lnTo>
                <a:cubicBezTo>
                  <a:pt x="1182202" y="2845122"/>
                  <a:pt x="2189528" y="3021347"/>
                  <a:pt x="3196854" y="2875891"/>
                </a:cubicBezTo>
                <a:cubicBezTo>
                  <a:pt x="4271335" y="2732674"/>
                  <a:pt x="5345816" y="2227432"/>
                  <a:pt x="6410395" y="1805735"/>
                </a:cubicBezTo>
                <a:cubicBezTo>
                  <a:pt x="7474973" y="1348233"/>
                  <a:pt x="8524696" y="978253"/>
                  <a:pt x="9579371" y="846970"/>
                </a:cubicBezTo>
                <a:cubicBezTo>
                  <a:pt x="10040791" y="798236"/>
                  <a:pt x="10503160" y="796713"/>
                  <a:pt x="10969792" y="889041"/>
                </a:cubicBezTo>
                <a:close/>
                <a:moveTo>
                  <a:pt x="12695153" y="821327"/>
                </a:moveTo>
                <a:lnTo>
                  <a:pt x="12759629" y="832794"/>
                </a:lnTo>
                <a:lnTo>
                  <a:pt x="12754040" y="864218"/>
                </a:lnTo>
                <a:close/>
                <a:moveTo>
                  <a:pt x="9634801" y="277064"/>
                </a:moveTo>
                <a:lnTo>
                  <a:pt x="12174055" y="728654"/>
                </a:lnTo>
                <a:lnTo>
                  <a:pt x="12314087" y="809460"/>
                </a:lnTo>
                <a:cubicBezTo>
                  <a:pt x="12380513" y="850280"/>
                  <a:pt x="12447102" y="893724"/>
                  <a:pt x="12513862" y="939924"/>
                </a:cubicBezTo>
                <a:lnTo>
                  <a:pt x="12714277" y="1087803"/>
                </a:lnTo>
                <a:lnTo>
                  <a:pt x="12643623" y="1485082"/>
                </a:lnTo>
                <a:lnTo>
                  <a:pt x="12600454" y="1452040"/>
                </a:lnTo>
                <a:cubicBezTo>
                  <a:pt x="11566786" y="703751"/>
                  <a:pt x="10577998" y="623304"/>
                  <a:pt x="9589210" y="735230"/>
                </a:cubicBezTo>
                <a:cubicBezTo>
                  <a:pt x="8534502" y="874516"/>
                  <a:pt x="7484746" y="1232681"/>
                  <a:pt x="6425088" y="1694315"/>
                </a:cubicBezTo>
                <a:cubicBezTo>
                  <a:pt x="5365430" y="2120133"/>
                  <a:pt x="4295867" y="2649420"/>
                  <a:pt x="3221352" y="2804625"/>
                </a:cubicBezTo>
                <a:cubicBezTo>
                  <a:pt x="2218638" y="2965053"/>
                  <a:pt x="1207219" y="2796697"/>
                  <a:pt x="227896" y="2237254"/>
                </a:cubicBezTo>
                <a:lnTo>
                  <a:pt x="136311" y="2182365"/>
                </a:lnTo>
                <a:lnTo>
                  <a:pt x="209053" y="1773343"/>
                </a:lnTo>
                <a:lnTo>
                  <a:pt x="316297" y="1834690"/>
                </a:lnTo>
                <a:cubicBezTo>
                  <a:pt x="1266678" y="2353048"/>
                  <a:pt x="2241539" y="2507646"/>
                  <a:pt x="3216401" y="2350950"/>
                </a:cubicBezTo>
                <a:cubicBezTo>
                  <a:pt x="4290915" y="2195745"/>
                  <a:pt x="5365428" y="1666458"/>
                  <a:pt x="6425087" y="1240640"/>
                </a:cubicBezTo>
                <a:cubicBezTo>
                  <a:pt x="7058903" y="966047"/>
                  <a:pt x="7687765" y="723291"/>
                  <a:pt x="8321580" y="548189"/>
                </a:cubicBezTo>
                <a:cubicBezTo>
                  <a:pt x="8742473" y="428801"/>
                  <a:pt x="9163364" y="337269"/>
                  <a:pt x="9584258" y="281555"/>
                </a:cubicBezTo>
                <a:close/>
                <a:moveTo>
                  <a:pt x="8076887" y="0"/>
                </a:moveTo>
                <a:lnTo>
                  <a:pt x="9077142" y="177888"/>
                </a:lnTo>
                <a:lnTo>
                  <a:pt x="8801496" y="241291"/>
                </a:lnTo>
                <a:cubicBezTo>
                  <a:pt x="8029504" y="437310"/>
                  <a:pt x="7261690" y="740197"/>
                  <a:pt x="6485520" y="1101274"/>
                </a:cubicBezTo>
                <a:cubicBezTo>
                  <a:pt x="5455578" y="1546902"/>
                  <a:pt x="4420685" y="2091999"/>
                  <a:pt x="3365985" y="2267067"/>
                </a:cubicBezTo>
                <a:cubicBezTo>
                  <a:pt x="2377204" y="2449844"/>
                  <a:pt x="1379719" y="2303903"/>
                  <a:pt x="393929" y="1766952"/>
                </a:cubicBezTo>
                <a:lnTo>
                  <a:pt x="227146" y="1671603"/>
                </a:lnTo>
                <a:lnTo>
                  <a:pt x="298125" y="1272495"/>
                </a:lnTo>
                <a:lnTo>
                  <a:pt x="466713" y="1365124"/>
                </a:lnTo>
                <a:cubicBezTo>
                  <a:pt x="1420551" y="1863855"/>
                  <a:pt x="2389893" y="1992778"/>
                  <a:pt x="3346178" y="1817461"/>
                </a:cubicBezTo>
                <a:cubicBezTo>
                  <a:pt x="4400879" y="1642393"/>
                  <a:pt x="5440723" y="1097296"/>
                  <a:pt x="6470665" y="651668"/>
                </a:cubicBezTo>
                <a:cubicBezTo>
                  <a:pt x="6931168" y="433828"/>
                  <a:pt x="7394457" y="238369"/>
                  <a:pt x="7856352" y="73683"/>
                </a:cubicBezTo>
                <a:close/>
              </a:path>
            </a:pathLst>
          </a:custGeom>
          <a:gradFill flip="none" rotWithShape="1">
            <a:gsLst>
              <a:gs pos="23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E30369-1DF2-4ABA-B24A-6BFD5F61E2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770" y="4752155"/>
            <a:ext cx="9680574" cy="131096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2400" b="0" i="1" spc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Quote</a:t>
            </a:r>
            <a:endParaRPr lang="en-GB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85BDC404-2F32-43B2-8FF8-F44E737B7739}"/>
              </a:ext>
            </a:extLst>
          </p:cNvPr>
          <p:cNvSpPr/>
          <p:nvPr/>
        </p:nvSpPr>
        <p:spPr>
          <a:xfrm>
            <a:off x="1" y="1"/>
            <a:ext cx="4716581" cy="4149353"/>
          </a:xfrm>
          <a:custGeom>
            <a:avLst/>
            <a:gdLst>
              <a:gd name="connsiteX0" fmla="*/ 0 w 4716581"/>
              <a:gd name="connsiteY0" fmla="*/ 0 h 4149353"/>
              <a:gd name="connsiteX1" fmla="*/ 4324798 w 4716581"/>
              <a:gd name="connsiteY1" fmla="*/ 0 h 4149353"/>
              <a:gd name="connsiteX2" fmla="*/ 4385617 w 4716581"/>
              <a:gd name="connsiteY2" fmla="*/ 100111 h 4149353"/>
              <a:gd name="connsiteX3" fmla="*/ 4716581 w 4716581"/>
              <a:gd name="connsiteY3" fmla="*/ 1407189 h 4149353"/>
              <a:gd name="connsiteX4" fmla="*/ 1974417 w 4716581"/>
              <a:gd name="connsiteY4" fmla="*/ 4149353 h 4149353"/>
              <a:gd name="connsiteX5" fmla="*/ 35414 w 4716581"/>
              <a:gd name="connsiteY5" fmla="*/ 3346192 h 4149353"/>
              <a:gd name="connsiteX6" fmla="*/ 0 w 4716581"/>
              <a:gd name="connsiteY6" fmla="*/ 3307226 h 414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6581" h="4149353">
                <a:moveTo>
                  <a:pt x="0" y="0"/>
                </a:moveTo>
                <a:lnTo>
                  <a:pt x="4324798" y="0"/>
                </a:lnTo>
                <a:lnTo>
                  <a:pt x="4385617" y="100111"/>
                </a:lnTo>
                <a:cubicBezTo>
                  <a:pt x="4596688" y="488657"/>
                  <a:pt x="4716581" y="933922"/>
                  <a:pt x="4716581" y="1407189"/>
                </a:cubicBezTo>
                <a:cubicBezTo>
                  <a:pt x="4716581" y="2921644"/>
                  <a:pt x="3488872" y="4149353"/>
                  <a:pt x="1974417" y="4149353"/>
                </a:cubicBezTo>
                <a:cubicBezTo>
                  <a:pt x="1217190" y="4149353"/>
                  <a:pt x="531649" y="3842426"/>
                  <a:pt x="35414" y="3346192"/>
                </a:cubicBezTo>
                <a:lnTo>
                  <a:pt x="0" y="3307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xmlns="" id="{87D3D51C-EF1C-4FF2-AB62-ADC1DF32A28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524507" cy="3957278"/>
          </a:xfrm>
          <a:custGeom>
            <a:avLst/>
            <a:gdLst>
              <a:gd name="connsiteX0" fmla="*/ 8414 w 4524507"/>
              <a:gd name="connsiteY0" fmla="*/ 0 h 3957278"/>
              <a:gd name="connsiteX1" fmla="*/ 4048912 w 4524507"/>
              <a:gd name="connsiteY1" fmla="*/ 0 h 3957278"/>
              <a:gd name="connsiteX2" fmla="*/ 4098256 w 4524507"/>
              <a:gd name="connsiteY2" fmla="*/ 65987 h 3957278"/>
              <a:gd name="connsiteX3" fmla="*/ 4524507 w 4524507"/>
              <a:gd name="connsiteY3" fmla="*/ 1461436 h 3957278"/>
              <a:gd name="connsiteX4" fmla="*/ 2028663 w 4524507"/>
              <a:gd name="connsiteY4" fmla="*/ 3957278 h 3957278"/>
              <a:gd name="connsiteX5" fmla="*/ 102748 w 4524507"/>
              <a:gd name="connsiteY5" fmla="*/ 3049023 h 3957278"/>
              <a:gd name="connsiteX6" fmla="*/ 0 w 4524507"/>
              <a:gd name="connsiteY6" fmla="*/ 2911620 h 3957278"/>
              <a:gd name="connsiteX7" fmla="*/ 0 w 4524507"/>
              <a:gd name="connsiteY7" fmla="*/ 11253 h 395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4507" h="3957278">
                <a:moveTo>
                  <a:pt x="8414" y="0"/>
                </a:moveTo>
                <a:lnTo>
                  <a:pt x="4048912" y="0"/>
                </a:lnTo>
                <a:lnTo>
                  <a:pt x="4098256" y="65987"/>
                </a:lnTo>
                <a:cubicBezTo>
                  <a:pt x="4367369" y="464326"/>
                  <a:pt x="4524507" y="944530"/>
                  <a:pt x="4524507" y="1461436"/>
                </a:cubicBezTo>
                <a:cubicBezTo>
                  <a:pt x="4524507" y="2839851"/>
                  <a:pt x="3407080" y="3957278"/>
                  <a:pt x="2028663" y="3957278"/>
                </a:cubicBezTo>
                <a:cubicBezTo>
                  <a:pt x="1253303" y="3957278"/>
                  <a:pt x="560523" y="3603717"/>
                  <a:pt x="102748" y="3049023"/>
                </a:cubicBezTo>
                <a:lnTo>
                  <a:pt x="0" y="2911620"/>
                </a:lnTo>
                <a:lnTo>
                  <a:pt x="0" y="11253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wrap="square" lIns="91440" tIns="457200" rIns="91440" bIns="45720" rtlCol="0" anchor="t" anchorCtr="1">
            <a:noAutofit/>
          </a:bodyPr>
          <a:lstStyle>
            <a:lvl1pPr>
              <a:defRPr lang="en-GB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1482934F-D15B-433B-8563-5A4037ECB287}"/>
              </a:ext>
            </a:extLst>
          </p:cNvPr>
          <p:cNvSpPr txBox="1">
            <a:spLocks/>
          </p:cNvSpPr>
          <p:nvPr/>
        </p:nvSpPr>
        <p:spPr bwMode="auto">
          <a:xfrm>
            <a:off x="976670" y="4475195"/>
            <a:ext cx="800100" cy="1505250"/>
          </a:xfrm>
          <a:prstGeom prst="rect">
            <a:avLst/>
          </a:prstGeom>
          <a:noFill/>
          <a:extLst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C8AD67CF-75C0-4B27-B3F2-C99382A990DA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9AD26E31-DFC7-4619-9B7C-D90ABC8CCB4A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13">
            <a:extLst>
              <a:ext uri="{FF2B5EF4-FFF2-40B4-BE49-F238E27FC236}">
                <a16:creationId xmlns:a16="http://schemas.microsoft.com/office/drawing/2014/main" xmlns="" id="{BBB6659B-6CE0-4853-BB6C-1DAC306ED28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8C57D515-267D-428B-AD8D-9917FC8D1170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811770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A87BE54-14DC-472D-8337-75B1A8A35B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87D6B07-9595-4D7C-A1C7-EE4327E86C4F}"/>
              </a:ext>
            </a:extLst>
          </p:cNvPr>
          <p:cNvGrpSpPr/>
          <p:nvPr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7AAA86F4-5F6B-408E-BB3A-E89D057B1437}"/>
              </a:ext>
            </a:extLst>
          </p:cNvPr>
          <p:cNvSpPr/>
          <p:nvPr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FEC2E97-8DAA-48A7-AC52-B4B5AD2C486E}"/>
              </a:ext>
            </a:extLst>
          </p:cNvPr>
          <p:cNvCxnSpPr/>
          <p:nvPr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182412-18B8-4AC3-AA61-DAFA9BEAB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266" y="4422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04BD3722-9C29-415A-B4F9-404DF7CA27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7266" y="48592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xmlns="" id="{19AB0B4C-135C-4049-A378-55E85A240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7266" y="5295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84C52246-1E1E-45D1-870F-11BEF23679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266" y="5732272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F26A2B2-5127-40E8-8422-F1A7836E061C}"/>
              </a:ext>
            </a:extLst>
          </p:cNvPr>
          <p:cNvCxnSpPr/>
          <p:nvPr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User" title="Icon - Presenter Name">
            <a:extLst>
              <a:ext uri="{FF2B5EF4-FFF2-40B4-BE49-F238E27FC236}">
                <a16:creationId xmlns:a16="http://schemas.microsoft.com/office/drawing/2014/main" xmlns="" id="{D8682255-0CCB-4829-A139-1448962118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92357" y="4451822"/>
            <a:ext cx="218900" cy="218900"/>
          </a:xfrm>
          <a:prstGeom prst="rect">
            <a:avLst/>
          </a:prstGeom>
        </p:spPr>
      </p:pic>
      <p:pic>
        <p:nvPicPr>
          <p:cNvPr id="24" name="Graphic 23" descr="Envelope" title="Icon Presenter Email">
            <a:extLst>
              <a:ext uri="{FF2B5EF4-FFF2-40B4-BE49-F238E27FC236}">
                <a16:creationId xmlns:a16="http://schemas.microsoft.com/office/drawing/2014/main" xmlns="" id="{C70B540F-9BDA-45EE-8344-27F1110D8E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pic>
        <p:nvPicPr>
          <p:cNvPr id="25" name="Graphic 24" descr="Smart Phone" title="Icon - Presenter Phone Number">
            <a:extLst>
              <a:ext uri="{FF2B5EF4-FFF2-40B4-BE49-F238E27FC236}">
                <a16:creationId xmlns:a16="http://schemas.microsoft.com/office/drawing/2014/main" xmlns="" id="{F9F9D3D1-F5F6-4B04-BA68-9B89F0E1FD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pic>
        <p:nvPicPr>
          <p:cNvPr id="26" name="Graphic 25" descr="Link">
            <a:extLst>
              <a:ext uri="{FF2B5EF4-FFF2-40B4-BE49-F238E27FC236}">
                <a16:creationId xmlns:a16="http://schemas.microsoft.com/office/drawing/2014/main" xmlns="" id="{0A350BC5-221A-4142-86A1-5B33F3184E8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5866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6F4779-0336-4AFA-B9A7-259EE8BE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82F449-DDC3-4694-81E5-91A4B8F43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00A2C4-3B2E-46AC-9605-73F5B2CC1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6909769-F5A5-4635-BD0C-D6049DEB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252DC3-D3D7-446F-A866-D7820B7B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1CDB00-5218-4567-902B-845073BE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7927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A87BE54-14DC-472D-8337-75B1A8A35B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87D6B07-9595-4D7C-A1C7-EE4327E86C4F}"/>
              </a:ext>
            </a:extLst>
          </p:cNvPr>
          <p:cNvGrpSpPr/>
          <p:nvPr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7AAA86F4-5F6B-408E-BB3A-E89D057B1437}"/>
              </a:ext>
            </a:extLst>
          </p:cNvPr>
          <p:cNvSpPr/>
          <p:nvPr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FEC2E97-8DAA-48A7-AC52-B4B5AD2C486E}"/>
              </a:ext>
            </a:extLst>
          </p:cNvPr>
          <p:cNvCxnSpPr/>
          <p:nvPr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182412-18B8-4AC3-AA61-DAFA9BEAB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266" y="4422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04BD3722-9C29-415A-B4F9-404DF7CA27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7266" y="48592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xmlns="" id="{19AB0B4C-135C-4049-A378-55E85A240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7266" y="5295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84C52246-1E1E-45D1-870F-11BEF23679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266" y="5732272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F26A2B2-5127-40E8-8422-F1A7836E061C}"/>
              </a:ext>
            </a:extLst>
          </p:cNvPr>
          <p:cNvCxnSpPr/>
          <p:nvPr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User" title="Icon - Presenter Name">
            <a:extLst>
              <a:ext uri="{FF2B5EF4-FFF2-40B4-BE49-F238E27FC236}">
                <a16:creationId xmlns:a16="http://schemas.microsoft.com/office/drawing/2014/main" xmlns="" id="{D8682255-0CCB-4829-A139-1448962118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92357" y="4451822"/>
            <a:ext cx="218900" cy="218900"/>
          </a:xfrm>
          <a:prstGeom prst="rect">
            <a:avLst/>
          </a:prstGeom>
        </p:spPr>
      </p:pic>
      <p:pic>
        <p:nvPicPr>
          <p:cNvPr id="24" name="Graphic 23" descr="Envelope" title="Icon Presenter Email">
            <a:extLst>
              <a:ext uri="{FF2B5EF4-FFF2-40B4-BE49-F238E27FC236}">
                <a16:creationId xmlns:a16="http://schemas.microsoft.com/office/drawing/2014/main" xmlns="" id="{C70B540F-9BDA-45EE-8344-27F1110D8E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pic>
        <p:nvPicPr>
          <p:cNvPr id="25" name="Graphic 24" descr="Smart Phone" title="Icon - Presenter Phone Number">
            <a:extLst>
              <a:ext uri="{FF2B5EF4-FFF2-40B4-BE49-F238E27FC236}">
                <a16:creationId xmlns:a16="http://schemas.microsoft.com/office/drawing/2014/main" xmlns="" id="{F9F9D3D1-F5F6-4B04-BA68-9B89F0E1FD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pic>
        <p:nvPicPr>
          <p:cNvPr id="26" name="Graphic 25" descr="Link">
            <a:extLst>
              <a:ext uri="{FF2B5EF4-FFF2-40B4-BE49-F238E27FC236}">
                <a16:creationId xmlns:a16="http://schemas.microsoft.com/office/drawing/2014/main" xmlns="" id="{0A350BC5-221A-4142-86A1-5B33F3184E8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21378"/>
      </p:ext>
    </p:extLst>
  </p:cSld>
  <p:clrMapOvr>
    <a:masterClrMapping/>
  </p:clrMapOvr>
  <p:hf sldNum="0" hdr="0" ftr="0" dt="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87D6B07-9595-4D7C-A1C7-EE4327E86C4F}"/>
              </a:ext>
            </a:extLst>
          </p:cNvPr>
          <p:cNvGrpSpPr/>
          <p:nvPr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58E98649-FB1E-484B-911E-90A1B1AE58F1}"/>
              </a:ext>
            </a:extLst>
          </p:cNvPr>
          <p:cNvSpPr/>
          <p:nvPr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371726A-1E0A-434B-A802-4FCC15A82D01}"/>
              </a:ext>
            </a:extLst>
          </p:cNvPr>
          <p:cNvSpPr/>
          <p:nvPr/>
        </p:nvSpPr>
        <p:spPr>
          <a:xfrm>
            <a:off x="2674071" y="21211"/>
            <a:ext cx="6843859" cy="6843859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FEC2E97-8DAA-48A7-AC52-B4B5AD2C486E}"/>
              </a:ext>
            </a:extLst>
          </p:cNvPr>
          <p:cNvCxnSpPr/>
          <p:nvPr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109CAD-EBE3-4421-954D-A76C885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448" y="4315968"/>
            <a:ext cx="5029200" cy="886968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>
              <a:buNone/>
              <a:defRPr lang="en-GB" sz="1800" b="1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algn="ctr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84873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AA00B8F-30F3-4771-B340-04E5180F24CB}"/>
              </a:ext>
            </a:extLst>
          </p:cNvPr>
          <p:cNvGrpSpPr/>
          <p:nvPr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DF822B4B-4ECC-46E0-98C4-8752755855BC}"/>
                </a:ext>
              </a:extLst>
            </p:cNvPr>
            <p:cNvSpPr/>
            <p:nvPr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32B596D7-82DB-44A2-9A85-2074FFBDDA1F}"/>
                </a:ext>
              </a:extLst>
            </p:cNvPr>
            <p:cNvSpPr/>
            <p:nvPr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469995F-A28F-40A2-AB9B-09ACC9FB0598}"/>
              </a:ext>
            </a:extLst>
          </p:cNvPr>
          <p:cNvSpPr/>
          <p:nvPr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1CB2E658-DE02-4D14-8415-C9DDE61D9C38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E270D38-BDD4-4090-8678-9B54159F6735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xmlns="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B0FA4ECA-2E91-495E-BD1A-B2CAEE758E77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xmlns="" id="{B4B03F13-A59A-4526-9D17-27A3B8C63BCD}"/>
              </a:ext>
            </a:extLst>
          </p:cNvPr>
          <p:cNvSpPr/>
          <p:nvPr/>
        </p:nvSpPr>
        <p:spPr>
          <a:xfrm>
            <a:off x="-1" y="-16064"/>
            <a:ext cx="3981692" cy="2505614"/>
          </a:xfrm>
          <a:custGeom>
            <a:avLst/>
            <a:gdLst>
              <a:gd name="connsiteX0" fmla="*/ 0 w 3981692"/>
              <a:gd name="connsiteY0" fmla="*/ 0 h 2505614"/>
              <a:gd name="connsiteX1" fmla="*/ 3978183 w 3981692"/>
              <a:gd name="connsiteY1" fmla="*/ 0 h 2505614"/>
              <a:gd name="connsiteX2" fmla="*/ 3981692 w 3981692"/>
              <a:gd name="connsiteY2" fmla="*/ 54609 h 2505614"/>
              <a:gd name="connsiteX3" fmla="*/ 862315 w 3981692"/>
              <a:gd name="connsiteY3" fmla="*/ 2505614 h 2505614"/>
              <a:gd name="connsiteX4" fmla="*/ 233652 w 3981692"/>
              <a:gd name="connsiteY4" fmla="*/ 2455818 h 2505614"/>
              <a:gd name="connsiteX5" fmla="*/ 0 w 3981692"/>
              <a:gd name="connsiteY5" fmla="*/ 2408613 h 250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692" h="2505614">
                <a:moveTo>
                  <a:pt x="0" y="0"/>
                </a:moveTo>
                <a:lnTo>
                  <a:pt x="3978183" y="0"/>
                </a:lnTo>
                <a:lnTo>
                  <a:pt x="3981692" y="54609"/>
                </a:lnTo>
                <a:cubicBezTo>
                  <a:pt x="3981692" y="1408262"/>
                  <a:pt x="2585099" y="2505614"/>
                  <a:pt x="862315" y="2505614"/>
                </a:cubicBezTo>
                <a:cubicBezTo>
                  <a:pt x="646967" y="2505614"/>
                  <a:pt x="436716" y="2488468"/>
                  <a:pt x="233652" y="2455818"/>
                </a:cubicBezTo>
                <a:lnTo>
                  <a:pt x="0" y="24086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5A1E45B6-C7EC-4687-B8D8-10D1DBC47018}"/>
              </a:ext>
            </a:extLst>
          </p:cNvPr>
          <p:cNvSpPr/>
          <p:nvPr/>
        </p:nvSpPr>
        <p:spPr>
          <a:xfrm>
            <a:off x="0" y="-16063"/>
            <a:ext cx="3795148" cy="2242063"/>
          </a:xfrm>
          <a:custGeom>
            <a:avLst/>
            <a:gdLst>
              <a:gd name="connsiteX0" fmla="*/ 0 w 3795148"/>
              <a:gd name="connsiteY0" fmla="*/ 0 h 2242063"/>
              <a:gd name="connsiteX1" fmla="*/ 3795148 w 3795148"/>
              <a:gd name="connsiteY1" fmla="*/ 0 h 2242063"/>
              <a:gd name="connsiteX2" fmla="*/ 3793988 w 3795148"/>
              <a:gd name="connsiteY2" fmla="*/ 18343 h 2242063"/>
              <a:gd name="connsiteX3" fmla="*/ 708660 w 3795148"/>
              <a:gd name="connsiteY3" fmla="*/ 2242063 h 2242063"/>
              <a:gd name="connsiteX4" fmla="*/ 83632 w 3795148"/>
              <a:gd name="connsiteY4" fmla="*/ 2191740 h 2242063"/>
              <a:gd name="connsiteX5" fmla="*/ 0 w 3795148"/>
              <a:gd name="connsiteY5" fmla="*/ 2174565 h 224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5148" h="2242063">
                <a:moveTo>
                  <a:pt x="0" y="0"/>
                </a:moveTo>
                <a:lnTo>
                  <a:pt x="3795148" y="0"/>
                </a:lnTo>
                <a:lnTo>
                  <a:pt x="3793988" y="18343"/>
                </a:lnTo>
                <a:cubicBezTo>
                  <a:pt x="3635169" y="1267374"/>
                  <a:pt x="2314432" y="2242063"/>
                  <a:pt x="708660" y="2242063"/>
                </a:cubicBezTo>
                <a:cubicBezTo>
                  <a:pt x="494557" y="2242063"/>
                  <a:pt x="285522" y="2224735"/>
                  <a:pt x="83632" y="2191740"/>
                </a:cubicBezTo>
                <a:lnTo>
                  <a:pt x="0" y="2174565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xmlns="" id="{E8536E4F-F1FA-484F-8F59-EAADF8904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46039"/>
            <a:ext cx="10782283" cy="38309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8552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AA00B8F-30F3-4771-B340-04E5180F24CB}"/>
              </a:ext>
            </a:extLst>
          </p:cNvPr>
          <p:cNvGrpSpPr/>
          <p:nvPr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DF822B4B-4ECC-46E0-98C4-8752755855BC}"/>
                </a:ext>
              </a:extLst>
            </p:cNvPr>
            <p:cNvSpPr/>
            <p:nvPr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32B596D7-82DB-44A2-9A85-2074FFBDDA1F}"/>
                </a:ext>
              </a:extLst>
            </p:cNvPr>
            <p:cNvSpPr/>
            <p:nvPr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469995F-A28F-40A2-AB9B-09ACC9FB0598}"/>
              </a:ext>
            </a:extLst>
          </p:cNvPr>
          <p:cNvSpPr/>
          <p:nvPr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1CB2E658-DE02-4D14-8415-C9DDE61D9C38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E270D38-BDD4-4090-8678-9B54159F6735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xmlns="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B0FA4ECA-2E91-495E-BD1A-B2CAEE758E77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4FC3C941-0608-44BE-A293-C20D8B8805D4}"/>
              </a:ext>
            </a:extLst>
          </p:cNvPr>
          <p:cNvSpPr/>
          <p:nvPr/>
        </p:nvSpPr>
        <p:spPr>
          <a:xfrm>
            <a:off x="0" y="-1"/>
            <a:ext cx="4587349" cy="2419039"/>
          </a:xfrm>
          <a:custGeom>
            <a:avLst/>
            <a:gdLst>
              <a:gd name="connsiteX0" fmla="*/ 0 w 4587349"/>
              <a:gd name="connsiteY0" fmla="*/ 0 h 2419039"/>
              <a:gd name="connsiteX1" fmla="*/ 4587349 w 4587349"/>
              <a:gd name="connsiteY1" fmla="*/ 0 h 2419039"/>
              <a:gd name="connsiteX2" fmla="*/ 4562933 w 4587349"/>
              <a:gd name="connsiteY2" fmla="*/ 72160 h 2419039"/>
              <a:gd name="connsiteX3" fmla="*/ 1203311 w 4587349"/>
              <a:gd name="connsiteY3" fmla="*/ 2419039 h 2419039"/>
              <a:gd name="connsiteX4" fmla="*/ 139724 w 4587349"/>
              <a:gd name="connsiteY4" fmla="*/ 2258240 h 2419039"/>
              <a:gd name="connsiteX5" fmla="*/ 0 w 4587349"/>
              <a:gd name="connsiteY5" fmla="*/ 2207100 h 2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349" h="2419039">
                <a:moveTo>
                  <a:pt x="0" y="0"/>
                </a:moveTo>
                <a:lnTo>
                  <a:pt x="4587349" y="0"/>
                </a:lnTo>
                <a:lnTo>
                  <a:pt x="4562933" y="72160"/>
                </a:lnTo>
                <a:cubicBezTo>
                  <a:pt x="4061488" y="1441670"/>
                  <a:pt x="2746538" y="2419039"/>
                  <a:pt x="1203311" y="2419039"/>
                </a:cubicBezTo>
                <a:cubicBezTo>
                  <a:pt x="832937" y="2419039"/>
                  <a:pt x="475711" y="2362743"/>
                  <a:pt x="139724" y="2258240"/>
                </a:cubicBezTo>
                <a:lnTo>
                  <a:pt x="0" y="2207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A7107B1B-15F6-4743-8E90-18A0DC2B964E}"/>
              </a:ext>
            </a:extLst>
          </p:cNvPr>
          <p:cNvSpPr/>
          <p:nvPr/>
        </p:nvSpPr>
        <p:spPr>
          <a:xfrm>
            <a:off x="0" y="1"/>
            <a:ext cx="4341402" cy="2228445"/>
          </a:xfrm>
          <a:custGeom>
            <a:avLst/>
            <a:gdLst>
              <a:gd name="connsiteX0" fmla="*/ 0 w 4341402"/>
              <a:gd name="connsiteY0" fmla="*/ 0 h 2228445"/>
              <a:gd name="connsiteX1" fmla="*/ 4341402 w 4341402"/>
              <a:gd name="connsiteY1" fmla="*/ 0 h 2228445"/>
              <a:gd name="connsiteX2" fmla="*/ 4293306 w 4341402"/>
              <a:gd name="connsiteY2" fmla="*/ 133775 h 2228445"/>
              <a:gd name="connsiteX3" fmla="*/ 1300374 w 4341402"/>
              <a:gd name="connsiteY3" fmla="*/ 2224065 h 2228445"/>
              <a:gd name="connsiteX4" fmla="*/ 1124323 w 4341402"/>
              <a:gd name="connsiteY4" fmla="*/ 2228445 h 2228445"/>
              <a:gd name="connsiteX5" fmla="*/ 1124242 w 4341402"/>
              <a:gd name="connsiteY5" fmla="*/ 2228445 h 2228445"/>
              <a:gd name="connsiteX6" fmla="*/ 948190 w 4341402"/>
              <a:gd name="connsiteY6" fmla="*/ 2224065 h 2228445"/>
              <a:gd name="connsiteX7" fmla="*/ 106705 w 4341402"/>
              <a:gd name="connsiteY7" fmla="*/ 2077045 h 2228445"/>
              <a:gd name="connsiteX8" fmla="*/ 0 w 4341402"/>
              <a:gd name="connsiteY8" fmla="*/ 2041514 h 222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1402" h="2228445">
                <a:moveTo>
                  <a:pt x="0" y="0"/>
                </a:moveTo>
                <a:lnTo>
                  <a:pt x="4341402" y="0"/>
                </a:lnTo>
                <a:lnTo>
                  <a:pt x="4293306" y="133775"/>
                </a:lnTo>
                <a:cubicBezTo>
                  <a:pt x="3804175" y="1311915"/>
                  <a:pt x="2656408" y="2156418"/>
                  <a:pt x="1300374" y="2224065"/>
                </a:cubicBezTo>
                <a:lnTo>
                  <a:pt x="1124323" y="2228445"/>
                </a:lnTo>
                <a:lnTo>
                  <a:pt x="1124242" y="2228445"/>
                </a:lnTo>
                <a:lnTo>
                  <a:pt x="948190" y="2224065"/>
                </a:lnTo>
                <a:cubicBezTo>
                  <a:pt x="656570" y="2209517"/>
                  <a:pt x="374582" y="2159041"/>
                  <a:pt x="106705" y="2077045"/>
                </a:cubicBezTo>
                <a:lnTo>
                  <a:pt x="0" y="2041514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2CACE3D1-F863-4422-B475-730B2AEA7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7325"/>
            <a:ext cx="5181600" cy="3739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xmlns="" id="{C6DDB857-67CE-4444-B436-F7A2F6E06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886" y="2404377"/>
            <a:ext cx="5181600" cy="37725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4443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AA00B8F-30F3-4771-B340-04E5180F24CB}"/>
              </a:ext>
            </a:extLst>
          </p:cNvPr>
          <p:cNvGrpSpPr/>
          <p:nvPr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DF822B4B-4ECC-46E0-98C4-8752755855BC}"/>
                </a:ext>
              </a:extLst>
            </p:cNvPr>
            <p:cNvSpPr/>
            <p:nvPr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32B596D7-82DB-44A2-9A85-2074FFBDDA1F}"/>
                </a:ext>
              </a:extLst>
            </p:cNvPr>
            <p:cNvSpPr/>
            <p:nvPr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469995F-A28F-40A2-AB9B-09ACC9FB0598}"/>
              </a:ext>
            </a:extLst>
          </p:cNvPr>
          <p:cNvSpPr/>
          <p:nvPr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1CB2E658-DE02-4D14-8415-C9DDE61D9C38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E270D38-BDD4-4090-8678-9B54159F6735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xmlns="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B0FA4ECA-2E91-495E-BD1A-B2CAEE758E77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4FC3C941-0608-44BE-A293-C20D8B8805D4}"/>
              </a:ext>
            </a:extLst>
          </p:cNvPr>
          <p:cNvSpPr/>
          <p:nvPr/>
        </p:nvSpPr>
        <p:spPr>
          <a:xfrm>
            <a:off x="0" y="-1"/>
            <a:ext cx="4587349" cy="2419039"/>
          </a:xfrm>
          <a:custGeom>
            <a:avLst/>
            <a:gdLst>
              <a:gd name="connsiteX0" fmla="*/ 0 w 4587349"/>
              <a:gd name="connsiteY0" fmla="*/ 0 h 2419039"/>
              <a:gd name="connsiteX1" fmla="*/ 4587349 w 4587349"/>
              <a:gd name="connsiteY1" fmla="*/ 0 h 2419039"/>
              <a:gd name="connsiteX2" fmla="*/ 4562933 w 4587349"/>
              <a:gd name="connsiteY2" fmla="*/ 72160 h 2419039"/>
              <a:gd name="connsiteX3" fmla="*/ 1203311 w 4587349"/>
              <a:gd name="connsiteY3" fmla="*/ 2419039 h 2419039"/>
              <a:gd name="connsiteX4" fmla="*/ 139724 w 4587349"/>
              <a:gd name="connsiteY4" fmla="*/ 2258240 h 2419039"/>
              <a:gd name="connsiteX5" fmla="*/ 0 w 4587349"/>
              <a:gd name="connsiteY5" fmla="*/ 2207100 h 2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349" h="2419039">
                <a:moveTo>
                  <a:pt x="0" y="0"/>
                </a:moveTo>
                <a:lnTo>
                  <a:pt x="4587349" y="0"/>
                </a:lnTo>
                <a:lnTo>
                  <a:pt x="4562933" y="72160"/>
                </a:lnTo>
                <a:cubicBezTo>
                  <a:pt x="4061488" y="1441670"/>
                  <a:pt x="2746538" y="2419039"/>
                  <a:pt x="1203311" y="2419039"/>
                </a:cubicBezTo>
                <a:cubicBezTo>
                  <a:pt x="832937" y="2419039"/>
                  <a:pt x="475711" y="2362743"/>
                  <a:pt x="139724" y="2258240"/>
                </a:cubicBezTo>
                <a:lnTo>
                  <a:pt x="0" y="2207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A7107B1B-15F6-4743-8E90-18A0DC2B964E}"/>
              </a:ext>
            </a:extLst>
          </p:cNvPr>
          <p:cNvSpPr/>
          <p:nvPr/>
        </p:nvSpPr>
        <p:spPr>
          <a:xfrm>
            <a:off x="0" y="1"/>
            <a:ext cx="4341402" cy="2228445"/>
          </a:xfrm>
          <a:custGeom>
            <a:avLst/>
            <a:gdLst>
              <a:gd name="connsiteX0" fmla="*/ 0 w 4341402"/>
              <a:gd name="connsiteY0" fmla="*/ 0 h 2228445"/>
              <a:gd name="connsiteX1" fmla="*/ 4341402 w 4341402"/>
              <a:gd name="connsiteY1" fmla="*/ 0 h 2228445"/>
              <a:gd name="connsiteX2" fmla="*/ 4293306 w 4341402"/>
              <a:gd name="connsiteY2" fmla="*/ 133775 h 2228445"/>
              <a:gd name="connsiteX3" fmla="*/ 1300374 w 4341402"/>
              <a:gd name="connsiteY3" fmla="*/ 2224065 h 2228445"/>
              <a:gd name="connsiteX4" fmla="*/ 1124323 w 4341402"/>
              <a:gd name="connsiteY4" fmla="*/ 2228445 h 2228445"/>
              <a:gd name="connsiteX5" fmla="*/ 1124242 w 4341402"/>
              <a:gd name="connsiteY5" fmla="*/ 2228445 h 2228445"/>
              <a:gd name="connsiteX6" fmla="*/ 948190 w 4341402"/>
              <a:gd name="connsiteY6" fmla="*/ 2224065 h 2228445"/>
              <a:gd name="connsiteX7" fmla="*/ 106705 w 4341402"/>
              <a:gd name="connsiteY7" fmla="*/ 2077045 h 2228445"/>
              <a:gd name="connsiteX8" fmla="*/ 0 w 4341402"/>
              <a:gd name="connsiteY8" fmla="*/ 2041514 h 222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1402" h="2228445">
                <a:moveTo>
                  <a:pt x="0" y="0"/>
                </a:moveTo>
                <a:lnTo>
                  <a:pt x="4341402" y="0"/>
                </a:lnTo>
                <a:lnTo>
                  <a:pt x="4293306" y="133775"/>
                </a:lnTo>
                <a:cubicBezTo>
                  <a:pt x="3804175" y="1311915"/>
                  <a:pt x="2656408" y="2156418"/>
                  <a:pt x="1300374" y="2224065"/>
                </a:cubicBezTo>
                <a:lnTo>
                  <a:pt x="1124323" y="2228445"/>
                </a:lnTo>
                <a:lnTo>
                  <a:pt x="1124242" y="2228445"/>
                </a:lnTo>
                <a:lnTo>
                  <a:pt x="948190" y="2224065"/>
                </a:lnTo>
                <a:cubicBezTo>
                  <a:pt x="656570" y="2209517"/>
                  <a:pt x="374582" y="2159041"/>
                  <a:pt x="106705" y="2077045"/>
                </a:cubicBezTo>
                <a:lnTo>
                  <a:pt x="0" y="2041514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BF7D2858-2046-4CAD-A3EE-D0A4D0F2C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23331"/>
            <a:ext cx="5157787" cy="6266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xmlns="" id="{2A9DBBF8-4A18-4CB1-A8AC-30C9B5308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39199"/>
            <a:ext cx="5157787" cy="3350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xmlns="" id="{D3E81B2D-A79D-4DC3-B7DF-1E1E0F58E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7304" y="2123331"/>
            <a:ext cx="5183188" cy="6266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Content Placeholder 5">
            <a:extLst>
              <a:ext uri="{FF2B5EF4-FFF2-40B4-BE49-F238E27FC236}">
                <a16:creationId xmlns:a16="http://schemas.microsoft.com/office/drawing/2014/main" xmlns="" id="{8C0B65ED-88D9-4E01-AD11-24590E2C7E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7304" y="2839199"/>
            <a:ext cx="5183188" cy="3350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0964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7922399-8F89-408C-9341-D40CA0241FCA}"/>
              </a:ext>
            </a:extLst>
          </p:cNvPr>
          <p:cNvGrpSpPr/>
          <p:nvPr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16019585-CD61-4AAA-BCA3-6E510EC9EBFD}"/>
                </a:ext>
              </a:extLst>
            </p:cNvPr>
            <p:cNvSpPr/>
            <p:nvPr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FB1669E-AC4B-4D18-ABA0-2ADB207AEC71}"/>
                </a:ext>
              </a:extLst>
            </p:cNvPr>
            <p:cNvSpPr/>
            <p:nvPr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271D27F-F18F-48D4-ABF0-157A76F8D90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A53B37E2-51CB-4B16-865A-4404D1562370}"/>
              </a:ext>
            </a:extLst>
          </p:cNvPr>
          <p:cNvSpPr/>
          <p:nvPr/>
        </p:nvSpPr>
        <p:spPr>
          <a:xfrm>
            <a:off x="5323076" y="997893"/>
            <a:ext cx="6868924" cy="5860108"/>
          </a:xfrm>
          <a:custGeom>
            <a:avLst/>
            <a:gdLst>
              <a:gd name="connsiteX0" fmla="*/ 3874977 w 6868924"/>
              <a:gd name="connsiteY0" fmla="*/ 0 h 5860108"/>
              <a:gd name="connsiteX1" fmla="*/ 6865098 w 6868924"/>
              <a:gd name="connsiteY1" fmla="*/ 1410132 h 5860108"/>
              <a:gd name="connsiteX2" fmla="*/ 6868924 w 6868924"/>
              <a:gd name="connsiteY2" fmla="*/ 1415249 h 5860108"/>
              <a:gd name="connsiteX3" fmla="*/ 6868924 w 6868924"/>
              <a:gd name="connsiteY3" fmla="*/ 5860108 h 5860108"/>
              <a:gd name="connsiteX4" fmla="*/ 551579 w 6868924"/>
              <a:gd name="connsiteY4" fmla="*/ 5860108 h 5860108"/>
              <a:gd name="connsiteX5" fmla="*/ 467689 w 6868924"/>
              <a:gd name="connsiteY5" fmla="*/ 5722022 h 5860108"/>
              <a:gd name="connsiteX6" fmla="*/ 0 w 6868924"/>
              <a:gd name="connsiteY6" fmla="*/ 3874977 h 5860108"/>
              <a:gd name="connsiteX7" fmla="*/ 3874977 w 6868924"/>
              <a:gd name="connsiteY7" fmla="*/ 0 h 58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5860108">
                <a:moveTo>
                  <a:pt x="3874977" y="0"/>
                </a:moveTo>
                <a:cubicBezTo>
                  <a:pt x="5078778" y="0"/>
                  <a:pt x="6154370" y="548929"/>
                  <a:pt x="6865098" y="1410132"/>
                </a:cubicBezTo>
                <a:lnTo>
                  <a:pt x="6868924" y="1415249"/>
                </a:lnTo>
                <a:lnTo>
                  <a:pt x="6868924" y="5860108"/>
                </a:lnTo>
                <a:lnTo>
                  <a:pt x="551579" y="5860108"/>
                </a:lnTo>
                <a:lnTo>
                  <a:pt x="467689" y="5722022"/>
                </a:lnTo>
                <a:cubicBezTo>
                  <a:pt x="169423" y="5172963"/>
                  <a:pt x="0" y="4543756"/>
                  <a:pt x="0" y="3874977"/>
                </a:cubicBezTo>
                <a:cubicBezTo>
                  <a:pt x="0" y="1734886"/>
                  <a:pt x="1734886" y="0"/>
                  <a:pt x="3874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xmlns="" id="{9BB6343A-FD10-4841-94C8-487A8E7E71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76326" y="1251144"/>
            <a:ext cx="6615674" cy="5625145"/>
          </a:xfrm>
          <a:custGeom>
            <a:avLst/>
            <a:gdLst>
              <a:gd name="connsiteX0" fmla="*/ 3621727 w 6615674"/>
              <a:gd name="connsiteY0" fmla="*/ 0 h 5625145"/>
              <a:gd name="connsiteX1" fmla="*/ 6416428 w 6615674"/>
              <a:gd name="connsiteY1" fmla="*/ 1317972 h 5625145"/>
              <a:gd name="connsiteX2" fmla="*/ 6615674 w 6615674"/>
              <a:gd name="connsiteY2" fmla="*/ 1584421 h 5625145"/>
              <a:gd name="connsiteX3" fmla="*/ 6615674 w 6615674"/>
              <a:gd name="connsiteY3" fmla="*/ 5625145 h 5625145"/>
              <a:gd name="connsiteX4" fmla="*/ 605458 w 6615674"/>
              <a:gd name="connsiteY4" fmla="*/ 5625145 h 5625145"/>
              <a:gd name="connsiteX5" fmla="*/ 437123 w 6615674"/>
              <a:gd name="connsiteY5" fmla="*/ 5348058 h 5625145"/>
              <a:gd name="connsiteX6" fmla="*/ 0 w 6615674"/>
              <a:gd name="connsiteY6" fmla="*/ 3621727 h 5625145"/>
              <a:gd name="connsiteX7" fmla="*/ 3621727 w 6615674"/>
              <a:gd name="connsiteY7" fmla="*/ 0 h 562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5674" h="5625145">
                <a:moveTo>
                  <a:pt x="3621727" y="0"/>
                </a:moveTo>
                <a:cubicBezTo>
                  <a:pt x="4746854" y="0"/>
                  <a:pt x="5752150" y="513054"/>
                  <a:pt x="6416428" y="1317972"/>
                </a:cubicBezTo>
                <a:lnTo>
                  <a:pt x="6615674" y="1584421"/>
                </a:lnTo>
                <a:lnTo>
                  <a:pt x="6615674" y="5625145"/>
                </a:lnTo>
                <a:lnTo>
                  <a:pt x="605458" y="5625145"/>
                </a:lnTo>
                <a:lnTo>
                  <a:pt x="437123" y="5348058"/>
                </a:lnTo>
                <a:cubicBezTo>
                  <a:pt x="158350" y="4834883"/>
                  <a:pt x="0" y="4246798"/>
                  <a:pt x="0" y="3621727"/>
                </a:cubicBezTo>
                <a:cubicBezTo>
                  <a:pt x="0" y="1621502"/>
                  <a:pt x="1621502" y="0"/>
                  <a:pt x="3621727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19F3BCA0-0088-459C-B430-8B531ECC56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" y="2526124"/>
            <a:ext cx="3801966" cy="3653188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None/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6765200"/>
      </p:ext>
    </p:extLst>
  </p:cSld>
  <p:clrMapOvr>
    <a:masterClrMapping/>
  </p:clrMapOvr>
  <p:hf sldNum="0" hdr="0" ftr="0" dt="0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7922399-8F89-408C-9341-D40CA0241FCA}"/>
              </a:ext>
            </a:extLst>
          </p:cNvPr>
          <p:cNvGrpSpPr/>
          <p:nvPr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16019585-CD61-4AAA-BCA3-6E510EC9EBFD}"/>
                </a:ext>
              </a:extLst>
            </p:cNvPr>
            <p:cNvSpPr/>
            <p:nvPr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FB1669E-AC4B-4D18-ABA0-2ADB207AEC71}"/>
                </a:ext>
              </a:extLst>
            </p:cNvPr>
            <p:cNvSpPr/>
            <p:nvPr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76ABD40F-74C4-48BF-BEBE-FD456D424166}"/>
              </a:ext>
            </a:extLst>
          </p:cNvPr>
          <p:cNvSpPr/>
          <p:nvPr/>
        </p:nvSpPr>
        <p:spPr>
          <a:xfrm>
            <a:off x="4846320" y="0"/>
            <a:ext cx="7345680" cy="6907322"/>
          </a:xfrm>
          <a:custGeom>
            <a:avLst/>
            <a:gdLst>
              <a:gd name="connsiteX0" fmla="*/ 3543489 w 7345680"/>
              <a:gd name="connsiteY0" fmla="*/ 0 h 6907322"/>
              <a:gd name="connsiteX1" fmla="*/ 5432871 w 7345680"/>
              <a:gd name="connsiteY1" fmla="*/ 0 h 6907322"/>
              <a:gd name="connsiteX2" fmla="*/ 5609846 w 7345680"/>
              <a:gd name="connsiteY2" fmla="*/ 40446 h 6907322"/>
              <a:gd name="connsiteX3" fmla="*/ 7343079 w 7345680"/>
              <a:gd name="connsiteY3" fmla="*/ 915371 h 6907322"/>
              <a:gd name="connsiteX4" fmla="*/ 7345680 w 7345680"/>
              <a:gd name="connsiteY4" fmla="*/ 917602 h 6907322"/>
              <a:gd name="connsiteX5" fmla="*/ 7345680 w 7345680"/>
              <a:gd name="connsiteY5" fmla="*/ 6907322 h 6907322"/>
              <a:gd name="connsiteX6" fmla="*/ 822371 w 7345680"/>
              <a:gd name="connsiteY6" fmla="*/ 6907322 h 6907322"/>
              <a:gd name="connsiteX7" fmla="*/ 766511 w 7345680"/>
              <a:gd name="connsiteY7" fmla="*/ 6829539 h 6907322"/>
              <a:gd name="connsiteX8" fmla="*/ 0 w 7345680"/>
              <a:gd name="connsiteY8" fmla="*/ 4344739 h 6907322"/>
              <a:gd name="connsiteX9" fmla="*/ 3366514 w 7345680"/>
              <a:gd name="connsiteY9" fmla="*/ 40446 h 690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45680" h="6907322">
                <a:moveTo>
                  <a:pt x="3543489" y="0"/>
                </a:moveTo>
                <a:lnTo>
                  <a:pt x="5432871" y="0"/>
                </a:lnTo>
                <a:lnTo>
                  <a:pt x="5609846" y="40446"/>
                </a:lnTo>
                <a:cubicBezTo>
                  <a:pt x="6255171" y="204854"/>
                  <a:pt x="6844336" y="507805"/>
                  <a:pt x="7343079" y="915371"/>
                </a:cubicBezTo>
                <a:lnTo>
                  <a:pt x="7345680" y="917602"/>
                </a:lnTo>
                <a:lnTo>
                  <a:pt x="7345680" y="6907322"/>
                </a:lnTo>
                <a:lnTo>
                  <a:pt x="822371" y="6907322"/>
                </a:lnTo>
                <a:lnTo>
                  <a:pt x="766511" y="6829539"/>
                </a:lnTo>
                <a:cubicBezTo>
                  <a:pt x="282576" y="6120238"/>
                  <a:pt x="0" y="5265165"/>
                  <a:pt x="0" y="4344739"/>
                </a:cubicBezTo>
                <a:cubicBezTo>
                  <a:pt x="0" y="2273781"/>
                  <a:pt x="1430540" y="533670"/>
                  <a:pt x="3366514" y="40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271D27F-F18F-48D4-ABF0-157A76F8D90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04419"/>
            <a:ext cx="4006532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298BAA80-2B02-4FB1-AE39-6D8426AB4FB7}"/>
              </a:ext>
            </a:extLst>
          </p:cNvPr>
          <p:cNvSpPr/>
          <p:nvPr/>
        </p:nvSpPr>
        <p:spPr>
          <a:xfrm>
            <a:off x="5323076" y="314025"/>
            <a:ext cx="6868924" cy="6593297"/>
          </a:xfrm>
          <a:custGeom>
            <a:avLst/>
            <a:gdLst>
              <a:gd name="connsiteX0" fmla="*/ 4079984 w 6868924"/>
              <a:gd name="connsiteY0" fmla="*/ 0 h 6593297"/>
              <a:gd name="connsiteX1" fmla="*/ 6675233 w 6868924"/>
              <a:gd name="connsiteY1" fmla="*/ 931670 h 6593297"/>
              <a:gd name="connsiteX2" fmla="*/ 6868924 w 6868924"/>
              <a:gd name="connsiteY2" fmla="*/ 1107709 h 6593297"/>
              <a:gd name="connsiteX3" fmla="*/ 6868924 w 6868924"/>
              <a:gd name="connsiteY3" fmla="*/ 6593297 h 6593297"/>
              <a:gd name="connsiteX4" fmla="*/ 867282 w 6868924"/>
              <a:gd name="connsiteY4" fmla="*/ 6593297 h 6593297"/>
              <a:gd name="connsiteX5" fmla="*/ 810549 w 6868924"/>
              <a:gd name="connsiteY5" fmla="*/ 6521104 h 6593297"/>
              <a:gd name="connsiteX6" fmla="*/ 0 w 6868924"/>
              <a:gd name="connsiteY6" fmla="*/ 4079984 h 6593297"/>
              <a:gd name="connsiteX7" fmla="*/ 4079984 w 6868924"/>
              <a:gd name="connsiteY7" fmla="*/ 0 h 659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6593297">
                <a:moveTo>
                  <a:pt x="4079984" y="0"/>
                </a:moveTo>
                <a:cubicBezTo>
                  <a:pt x="5065808" y="0"/>
                  <a:pt x="5969971" y="349636"/>
                  <a:pt x="6675233" y="931670"/>
                </a:cubicBezTo>
                <a:lnTo>
                  <a:pt x="6868924" y="1107709"/>
                </a:lnTo>
                <a:lnTo>
                  <a:pt x="6868924" y="6593297"/>
                </a:lnTo>
                <a:lnTo>
                  <a:pt x="867282" y="6593297"/>
                </a:lnTo>
                <a:lnTo>
                  <a:pt x="810549" y="6521104"/>
                </a:lnTo>
                <a:cubicBezTo>
                  <a:pt x="301472" y="5840388"/>
                  <a:pt x="0" y="4995393"/>
                  <a:pt x="0" y="4079984"/>
                </a:cubicBezTo>
                <a:cubicBezTo>
                  <a:pt x="0" y="1826671"/>
                  <a:pt x="1826671" y="0"/>
                  <a:pt x="4079984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t" anchorCtr="1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B7859439-9F65-4FE4-AFB1-B03529453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592" y="1480710"/>
            <a:ext cx="5144928" cy="4698602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02002298-DFBB-481C-BB65-B2B03B0D8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6980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AA00B8F-30F3-4771-B340-04E5180F24CB}"/>
              </a:ext>
            </a:extLst>
          </p:cNvPr>
          <p:cNvGrpSpPr/>
          <p:nvPr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DF822B4B-4ECC-46E0-98C4-8752755855BC}"/>
                </a:ext>
              </a:extLst>
            </p:cNvPr>
            <p:cNvSpPr/>
            <p:nvPr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32B596D7-82DB-44A2-9A85-2074FFBDDA1F}"/>
                </a:ext>
              </a:extLst>
            </p:cNvPr>
            <p:cNvSpPr/>
            <p:nvPr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469995F-A28F-40A2-AB9B-09ACC9FB0598}"/>
              </a:ext>
            </a:extLst>
          </p:cNvPr>
          <p:cNvSpPr/>
          <p:nvPr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1CB2E658-DE02-4D14-8415-C9DDE61D9C38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E270D38-BDD4-4090-8678-9B54159F6735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xmlns="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B0FA4ECA-2E91-495E-BD1A-B2CAEE758E77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52644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B0BBB5-FEB0-47AD-A01D-A9D346203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8207C41-C17D-4E84-B9CC-CA142B94C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45F25D-6082-47DE-9B2C-675944DD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24B0FF-3B25-4E5C-A0A7-4E163636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377007-1A01-499B-ACAD-C9F9C20B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0554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ADCE2-978E-4923-B0E9-4C966B67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EB0BD6-F012-4C6D-BDAD-9E90ED25A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E2F9E5-192C-4E88-9147-D263893B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4A7138-3EAF-4C9D-903E-55D9BC04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DB0B82-496D-45C3-A682-7AF9AFFB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572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F661E4-9FF7-494B-A1C9-C9A1DD70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245657-DA21-4769-84F8-88DC64450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67B310-6692-4981-9CB8-FE79A091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DA2C9E-A9AD-4BB9-A691-90BB84F5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B3D45D-C826-4846-BBFC-A0D98B7E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516961-40DC-443E-9DB8-3A987DF4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09393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93DAD0-5F6F-47DA-A010-1C4A30C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8EFA6E-A768-42A8-B2C3-F100D8260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F46640-E89E-47CE-984D-0C0ECF7C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177A8F-F167-4C43-AEE7-45067080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1DA754-ED79-4909-833D-55BF9A5D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94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9AA026-BFE6-4D2A-9ABF-C593B566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4747E8-A36B-4B4A-B2A4-B5283152A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C6B59D-87BD-4F32-B9BC-31F9B1A5D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C49B47-0C41-4DCC-9902-126916D9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CD28B7-2F2D-4E80-A107-C1F266C6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5D650A-4D0F-46AE-A132-267FCD92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62731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64C6F9-F6F6-4EA1-98AA-81B84F7C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B8B83E-B37C-46C9-8284-D6EBA0033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A150B8-0288-44AC-9CE7-E7BD9FB32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CF5DCAE-6027-49B9-A818-F45FADE27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4FAE16-DBCB-4A42-BFFC-053F2D529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6E8C038-E6A1-499D-9E24-FA598042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9F911B6-A759-487E-8CB6-CF9EF737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A906EC0-369D-4138-8D70-148CFDEE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86469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E02F8A-97AC-456C-B9E3-45A7D520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340F483-F2B9-47A3-9B5C-8C264B70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5849874-9D9B-4597-B20D-33D6F58B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B35894C-9062-435A-9758-82ED9C6D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5993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6A3F6AD-4D61-4238-AB7D-613625BF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8AACDC9-944D-47C6-B286-82C86AD9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4EAAC43-3846-4080-B764-AB2DB308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87762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6F4779-0336-4AFA-B9A7-259EE8BE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82F449-DDC3-4694-81E5-91A4B8F43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00A2C4-3B2E-46AC-9605-73F5B2CC1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6909769-F5A5-4635-BD0C-D6049DEB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252DC3-D3D7-446F-A866-D7820B7B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1CDB00-5218-4567-902B-845073BE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5789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F661E4-9FF7-494B-A1C9-C9A1DD70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245657-DA21-4769-84F8-88DC64450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67B310-6692-4981-9CB8-FE79A091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DA2C9E-A9AD-4BB9-A691-90BB84F5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B3D45D-C826-4846-BBFC-A0D98B7E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516961-40DC-443E-9DB8-3A987DF4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9628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081C24-32F4-4208-B651-CDCBFCD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8B74779-B577-461F-A409-71F6A5A11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B044BD-4FA0-432C-95D7-517D2DE8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17F283-FE61-4C9A-9E39-74D429C5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F9B807-6FE9-4E47-846B-BCB39B7A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72046"/>
      </p:ext>
    </p:extLst>
  </p:cSld>
  <p:clrMapOvr>
    <a:masterClrMapping/>
  </p:clrMapOvr>
  <p:hf sldNum="0" hdr="0" ftr="0" dt="0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42594DD-FFD4-4AA9-BCDA-0BA87C146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9C2B6E-24EB-42CE-8B4D-3178D08C7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C92C56-63F3-4246-AAEE-2FBC89E8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C10319-C816-40EC-B1D0-FD9748E4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54E9AB-6952-407A-9F06-2EB91717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14728"/>
      </p:ext>
    </p:extLst>
  </p:cSld>
  <p:clrMapOvr>
    <a:masterClrMapping/>
  </p:clrMapOvr>
  <p:hf sldNum="0" hdr="0" ftr="0" dt="0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393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081C24-32F4-4208-B651-CDCBFCD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8B74779-B577-461F-A409-71F6A5A11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B044BD-4FA0-432C-95D7-517D2DE8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17F283-FE61-4C9A-9E39-74D429C5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F9B807-6FE9-4E47-846B-BCB39B7A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56167"/>
      </p:ext>
    </p:extLst>
  </p:cSld>
  <p:clrMapOvr>
    <a:masterClrMapping/>
  </p:clrMapOvr>
  <p:hf sldNum="0" hdr="0" ftr="0" dt="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2964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16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3503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6211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8611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28669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5393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5985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70924"/>
      </p:ext>
    </p:extLst>
  </p:cSld>
  <p:clrMapOvr>
    <a:masterClrMapping/>
  </p:clrMapOvr>
  <p:hf sldNum="0" hdr="0" ftr="0" dt="0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26378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42594DD-FFD4-4AA9-BCDA-0BA87C146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9C2B6E-24EB-42CE-8B4D-3178D08C7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C92C56-63F3-4246-AAEE-2FBC89E8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C10319-C816-40EC-B1D0-FD9748E4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54E9AB-6952-407A-9F06-2EB91717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48873"/>
      </p:ext>
    </p:extLst>
  </p:cSld>
  <p:clrMapOvr>
    <a:masterClrMapping/>
  </p:clrMapOvr>
  <p:hf sldNum="0" hdr="0" ftr="0" dt="0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2844186"/>
      </p:ext>
    </p:extLst>
  </p:cSld>
  <p:clrMapOvr>
    <a:masterClrMapping/>
  </p:clrMapOvr>
  <p:hf sldNum="0" hdr="0" ftr="0" dt="0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48289"/>
      </p:ext>
    </p:extLst>
  </p:cSld>
  <p:clrMapOvr>
    <a:masterClrMapping/>
  </p:clrMapOvr>
  <p:hf sldNum="0" hdr="0" ftr="0" dt="0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3369910"/>
      </p:ext>
    </p:extLst>
  </p:cSld>
  <p:clrMapOvr>
    <a:masterClrMapping/>
  </p:clrMapOvr>
  <p:hf sldNum="0" hdr="0" ftr="0" dt="0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774592"/>
      </p:ext>
    </p:extLst>
  </p:cSld>
  <p:clrMapOvr>
    <a:masterClrMapping/>
  </p:clrMapOvr>
  <p:hf sldNum="0" hdr="0" ftr="0" dt="0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259912"/>
      </p:ext>
    </p:extLst>
  </p:cSld>
  <p:clrMapOvr>
    <a:masterClrMapping/>
  </p:clrMapOvr>
  <p:hf sldNum="0" hdr="0" ftr="0" dt="0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48920"/>
      </p:ext>
    </p:extLst>
  </p:cSld>
  <p:clrMapOvr>
    <a:masterClrMapping/>
  </p:clrMapOvr>
  <p:hf sldNum="0" hdr="0" ftr="0" dt="0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33573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2304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3764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11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184DA70-C731-4C70-880D-CCD4705E623C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49887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0602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6292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2138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4175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97341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027261"/>
      </p:ext>
    </p:extLst>
  </p:cSld>
  <p:clrMapOvr>
    <a:masterClrMapping/>
  </p:clrMapOvr>
  <p:hf sldNum="0" hdr="0" ftr="0" dt="0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4049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67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1998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940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862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736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04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798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0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99532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73414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845203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86389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928812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636088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762877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386994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9184DA70-C731-4C70-880D-CCD4705E623C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55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5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233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64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7874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9337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343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989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667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883355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116528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8109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027388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753315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76771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57850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39328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0662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081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7341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68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28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692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802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4972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627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993013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14594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5631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742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8586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8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472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331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4629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950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499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9123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7619654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62979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8417638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32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35031"/>
      </p:ext>
    </p:extLst>
  </p:cSld>
  <p:clrMapOvr>
    <a:masterClrMapping/>
  </p:clrMapOvr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56165"/>
      </p:ext>
    </p:extLst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254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154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791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436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5927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34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3324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315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29784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62807"/>
      </p:ext>
    </p:extLst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7497424"/>
      </p:ext>
    </p:extLst>
  </p:cSld>
  <p:clrMapOvr>
    <a:masterClrMapping/>
  </p:clrMapOvr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36725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49137"/>
      </p:ext>
    </p:extLst>
  </p:cSld>
  <p:clrMapOvr>
    <a:masterClrMapping/>
  </p:clrMapOvr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1323"/>
      </p:ext>
    </p:extLst>
  </p:cSld>
  <p:clrMapOvr>
    <a:masterClrMapping/>
  </p:clrMapOvr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88280"/>
      </p:ext>
    </p:extLst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78129"/>
      </p:ext>
    </p:extLst>
  </p:cSld>
  <p:clrMapOvr>
    <a:masterClrMapping/>
  </p:clrMapOvr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xmlns="" id="{9FB41AE7-07AD-43D7-9418-6D32BE5E31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46D6A0C-E2C3-43CB-83D0-B5F6221079CA}"/>
              </a:ext>
            </a:extLst>
          </p:cNvPr>
          <p:cNvGrpSpPr/>
          <p:nvPr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997D03F-0BE2-458F-92A2-4FE73B0FBF51}"/>
                </a:ext>
              </a:extLst>
            </p:cNvPr>
            <p:cNvSpPr/>
            <p:nvPr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EDC96296-0FBF-47A5-9D6A-5D9BB647A4D7}"/>
                </a:ext>
              </a:extLst>
            </p:cNvPr>
            <p:cNvSpPr/>
            <p:nvPr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53F17719-10FE-433E-9CCC-4509DE17F22A}"/>
                </a:ext>
              </a:extLst>
            </p:cNvPr>
            <p:cNvSpPr/>
            <p:nvPr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rgbClr val="2F334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7707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1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4.xml"/><Relationship Id="rId21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24" Type="http://schemas.openxmlformats.org/officeDocument/2006/relationships/theme" Target="../theme/theme10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23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Relationship Id="rId22" Type="http://schemas.openxmlformats.org/officeDocument/2006/relationships/slideLayout" Target="../slideLayouts/slideLayout15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1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57.xml"/><Relationship Id="rId21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20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24" Type="http://schemas.openxmlformats.org/officeDocument/2006/relationships/theme" Target="../theme/theme11.xml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23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64.xml"/><Relationship Id="rId19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Relationship Id="rId22" Type="http://schemas.openxmlformats.org/officeDocument/2006/relationships/slideLayout" Target="../slideLayouts/slideLayout17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201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17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0.xml"/><Relationship Id="rId16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slideLayout" Target="../slideLayouts/slideLayout20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4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image" Target="../media/image10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85609FE-43FB-456B-BAF9-6FC670B8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0492"/>
            <a:ext cx="10980413" cy="1484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69D659-7B46-41C1-9CA1-5746C1F33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522197"/>
            <a:ext cx="10980413" cy="365476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9A1F076-A89C-4CB0-B989-3D0025F57611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0C3D765-86AA-4427-A0B6-8B18C4317F15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xmlns="" id="{5F01409D-0479-49CD-B8ED-E73E5F96A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216A1F9-49AB-4FE6-BBD0-DD68FF6EB753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60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  <p:sldLayoutId id="2147483871" r:id="rId19"/>
    <p:sldLayoutId id="2147483872" r:id="rId20"/>
    <p:sldLayoutId id="2147483873" r:id="rId21"/>
    <p:sldLayoutId id="2147483874" r:id="rId22"/>
    <p:sldLayoutId id="2147483875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85609FE-43FB-456B-BAF9-6FC670B8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0492"/>
            <a:ext cx="10980413" cy="1484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69D659-7B46-41C1-9CA1-5746C1F33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522197"/>
            <a:ext cx="10980413" cy="365476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9A1F076-A89C-4CB0-B989-3D0025F57611}"/>
              </a:ext>
            </a:extLst>
          </p:cNvPr>
          <p:cNvSpPr/>
          <p:nvPr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0C3D765-86AA-4427-A0B6-8B18C4317F15}"/>
              </a:ext>
            </a:extLst>
          </p:cNvPr>
          <p:cNvCxnSpPr/>
          <p:nvPr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xmlns="" id="{5F01409D-0479-49CD-B8ED-E73E5F96A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216A1F9-49AB-4FE6-BBD0-DD68FF6EB753}"/>
              </a:ext>
            </a:extLst>
          </p:cNvPr>
          <p:cNvCxnSpPr/>
          <p:nvPr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49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E341CFC-63B9-4A19-A8AB-62B9E452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5A838B-134E-40B6-A7E3-1119BB8BF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8943BB-9EAD-4CBC-9CA2-75F70C6B5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04E537-5CBA-4B86-9D30-577B9F741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E79E72-0F12-4646-BCDF-4C9EAA89C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9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32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77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E341CFC-63B9-4A19-A8AB-62B9E452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5A838B-134E-40B6-A7E3-1119BB8BF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8943BB-9EAD-4CBC-9CA2-75F70C6B5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04E537-5CBA-4B86-9D30-577B9F741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E79E72-0F12-4646-BCDF-4C9EAA89C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2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09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0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00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8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82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xmlns="" id="{C39E4676-2097-45B1-B554-0DFE67952792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F27C465-B000-4905-9328-DBAB7930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BF3059-D5B9-418C-A60B-C3C8E261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84" y="1188720"/>
            <a:ext cx="11024616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87F727-48BD-4EB4-B57F-5AC03BEB1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49B3254E-B445-46A8-8E69-B2596E25A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76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">
          <p15:clr>
            <a:srgbClr val="F26B43"/>
          </p15:clr>
        </p15:guide>
        <p15:guide id="2" pos="732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6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172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uxu6Qsaq5I" TargetMode="External"/><Relationship Id="rId1" Type="http://schemas.openxmlformats.org/officeDocument/2006/relationships/slideLayout" Target="../slideLayouts/slideLayout1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lBJfAb0Bbk&amp;t=23s" TargetMode="External"/><Relationship Id="rId2" Type="http://schemas.openxmlformats.org/officeDocument/2006/relationships/slideLayout" Target="../slideLayouts/slideLayout100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1549" y="2754293"/>
            <a:ext cx="1011824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RightUp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dirty="0">
                <a:ln/>
                <a:solidFill>
                  <a:srgbClr val="C00000"/>
                </a:solidFill>
              </a:rPr>
              <a:t>WELCOME TO ALL </a:t>
            </a:r>
          </a:p>
        </p:txBody>
      </p:sp>
    </p:spTree>
    <p:extLst>
      <p:ext uri="{BB962C8B-B14F-4D97-AF65-F5344CB8AC3E}">
        <p14:creationId xmlns:p14="http://schemas.microsoft.com/office/powerpoint/2010/main" val="347618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6448" y="638629"/>
            <a:ext cx="9601200" cy="999614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rgbClr val="002060"/>
                </a:solidFill>
              </a:rPr>
              <a:t>How many ants?  </a:t>
            </a:r>
            <a:endParaRPr lang="en-US" sz="7200" b="1" dirty="0">
              <a:ln/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5212" y="4157208"/>
            <a:ext cx="14514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en-US" sz="138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138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12" y="2088100"/>
            <a:ext cx="2819400" cy="1619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497" y="2088100"/>
            <a:ext cx="28194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3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46047" y="1505998"/>
            <a:ext cx="9601200" cy="999614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rgbClr val="002060"/>
                </a:solidFill>
              </a:rPr>
              <a:t>How many apple?  </a:t>
            </a:r>
            <a:endParaRPr lang="en-US" sz="7200" b="1" dirty="0">
              <a:ln/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535" y="2505612"/>
            <a:ext cx="1945367" cy="194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624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63706" y="1553771"/>
            <a:ext cx="925199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/>
                <a:solidFill>
                  <a:srgbClr val="FF0000"/>
                </a:solidFill>
                <a:latin typeface="Calibri" panose="020F0502020204030204" pitchFamily="34" charset="0"/>
              </a:rPr>
              <a:t>Lets watch a video   </a:t>
            </a:r>
            <a:endParaRPr lang="en-US" sz="8800" b="1" dirty="0">
              <a:ln/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76130" y="3347386"/>
            <a:ext cx="498963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https://www.youtube.com/watch?v=wuxu6Qsaq5I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44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554480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Write the numbers </a:t>
            </a:r>
          </a:p>
          <a:p>
            <a:pPr algn="ctr"/>
            <a:r>
              <a:rPr lang="en-US" sz="96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en-US" sz="9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96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en-US" sz="9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and </a:t>
            </a:r>
            <a:r>
              <a:rPr lang="en-US" sz="96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en-US" sz="96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96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841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50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1549" y="2754293"/>
            <a:ext cx="1011824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RightUp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dirty="0" smtClean="0">
                <a:ln/>
                <a:solidFill>
                  <a:srgbClr val="C00000"/>
                </a:solidFill>
              </a:rPr>
              <a:t>THANKS </a:t>
            </a:r>
            <a:r>
              <a:rPr lang="en-US" sz="9600" b="1" dirty="0">
                <a:ln/>
                <a:solidFill>
                  <a:srgbClr val="C00000"/>
                </a:solidFill>
              </a:rPr>
              <a:t>TO ALL </a:t>
            </a:r>
          </a:p>
        </p:txBody>
      </p:sp>
    </p:spTree>
    <p:extLst>
      <p:ext uri="{BB962C8B-B14F-4D97-AF65-F5344CB8AC3E}">
        <p14:creationId xmlns:p14="http://schemas.microsoft.com/office/powerpoint/2010/main" val="195460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940CBE3-3F91-419A-A649-32AB388ECA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86286" y="288979"/>
            <a:ext cx="53180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</a:rPr>
              <a:t>NAZMUS SADAT, 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</a:rPr>
              <a:t>ASST</a:t>
            </a:r>
            <a:r>
              <a:rPr lang="en-US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</a:rPr>
              <a:t>: TEACHER </a:t>
            </a:r>
          </a:p>
          <a:p>
            <a:pPr algn="ctr"/>
            <a:r>
              <a:rPr lang="en-US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</a:rPr>
              <a:t>KARIA GPS</a:t>
            </a:r>
          </a:p>
          <a:p>
            <a:pPr algn="ctr"/>
            <a:r>
              <a:rPr lang="en-US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</a:rPr>
              <a:t>PANCHBIBI, JOYPURHAT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60456" y="3132492"/>
            <a:ext cx="51438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 Rounded MT Bold" panose="020F0704030504030204" pitchFamily="34" charset="0"/>
              </a:rPr>
              <a:t>CLASS: 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 Rounded MT Bold" panose="020F0704030504030204" pitchFamily="34" charset="0"/>
              </a:rPr>
              <a:t>One  </a:t>
            </a:r>
            <a:endParaRPr lang="en-US" sz="400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4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 Rounded MT Bold" panose="020F0704030504030204" pitchFamily="34" charset="0"/>
              </a:rPr>
              <a:t>SUB: 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 Rounded MT Bold" panose="020F0704030504030204" pitchFamily="34" charset="0"/>
              </a:rPr>
              <a:t>ENGLISH </a:t>
            </a:r>
            <a:endParaRPr lang="en-US" sz="400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40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 Rounded MT Bold" panose="020F0704030504030204" pitchFamily="34" charset="0"/>
              </a:rPr>
              <a:t>UNIT:6 Numbers  </a:t>
            </a:r>
            <a:endParaRPr lang="en-US" sz="400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Arial Rounded MT Bold" panose="020F0704030504030204" pitchFamily="34" charset="0"/>
            </a:endParaRPr>
          </a:p>
          <a:p>
            <a:pPr algn="ctr"/>
            <a:endParaRPr lang="en-US" sz="400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20213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/>
                <a:solidFill>
                  <a:schemeClr val="accent3"/>
                </a:solidFill>
              </a:rPr>
              <a:t>LEARNING OUTCOMES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9201" y="1654629"/>
            <a:ext cx="10493828" cy="3555999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3200" b="1" dirty="0">
                <a:ln/>
                <a:solidFill>
                  <a:srgbClr val="002060"/>
                </a:solidFill>
              </a:rPr>
              <a:t>Students will be able to - </a:t>
            </a:r>
            <a:endParaRPr lang="en-US" sz="3200" b="1" dirty="0" smtClean="0">
              <a:ln/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ln/>
                <a:solidFill>
                  <a:srgbClr val="C00000"/>
                </a:solidFill>
              </a:rPr>
              <a:t>Reading</a:t>
            </a:r>
          </a:p>
          <a:p>
            <a:pPr marL="0" indent="0">
              <a:buNone/>
            </a:pPr>
            <a:r>
              <a:rPr lang="en-US" sz="3200" b="1" dirty="0" smtClean="0">
                <a:ln/>
                <a:solidFill>
                  <a:srgbClr val="7030A0"/>
                </a:solidFill>
              </a:rPr>
              <a:t>2.1.1 recognize and read cardinal numbers up to 10  </a:t>
            </a:r>
          </a:p>
          <a:p>
            <a:pPr marL="0" indent="0">
              <a:buNone/>
            </a:pPr>
            <a:r>
              <a:rPr lang="en-US" sz="3200" b="1" dirty="0" smtClean="0">
                <a:ln/>
                <a:solidFill>
                  <a:srgbClr val="C00000"/>
                </a:solidFill>
              </a:rPr>
              <a:t>Writing</a:t>
            </a:r>
          </a:p>
          <a:p>
            <a:pPr marL="0" indent="0">
              <a:buNone/>
            </a:pPr>
            <a:r>
              <a:rPr lang="en-US" sz="3200" b="1" dirty="0" smtClean="0">
                <a:ln/>
                <a:solidFill>
                  <a:srgbClr val="7030A0"/>
                </a:solidFill>
              </a:rPr>
              <a:t>2.1.1 write cardinal numbers up to 10 in figures </a:t>
            </a:r>
          </a:p>
        </p:txBody>
      </p:sp>
    </p:spTree>
    <p:extLst>
      <p:ext uri="{BB962C8B-B14F-4D97-AF65-F5344CB8AC3E}">
        <p14:creationId xmlns:p14="http://schemas.microsoft.com/office/powerpoint/2010/main" val="31246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8506" y="1278000"/>
            <a:ext cx="925199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/>
                <a:solidFill>
                  <a:srgbClr val="FF0000"/>
                </a:solidFill>
                <a:latin typeface="Calibri" panose="020F0502020204030204" pitchFamily="34" charset="0"/>
              </a:rPr>
              <a:t>Lets watch a video   </a:t>
            </a:r>
            <a:endParaRPr lang="en-US" sz="8800" b="1" dirty="0">
              <a:ln/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4514" y="3234652"/>
            <a:ext cx="555453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https://www.youtube.com/watch?v=blBJfAb0Bbk&amp;t=23s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71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5" b="16821"/>
          <a:stretch/>
        </p:blipFill>
        <p:spPr>
          <a:xfrm>
            <a:off x="2136352" y="2528687"/>
            <a:ext cx="2925076" cy="1897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2" b="16822"/>
          <a:stretch/>
        </p:blipFill>
        <p:spPr>
          <a:xfrm>
            <a:off x="6633028" y="2578608"/>
            <a:ext cx="2925076" cy="184708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4228" y="990600"/>
            <a:ext cx="9601200" cy="720213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/>
                <a:solidFill>
                  <a:srgbClr val="FFFF00"/>
                </a:solidFill>
              </a:rPr>
              <a:t>How many caps?  </a:t>
            </a:r>
            <a:endParaRPr lang="en-US" sz="6000" b="1" dirty="0">
              <a:ln/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599" y="4244293"/>
            <a:ext cx="14514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 </a:t>
            </a:r>
            <a:endParaRPr lang="en-US" sz="13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728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chemeClr val="tx1"/>
            </a:gs>
            <a:gs pos="100000">
              <a:schemeClr val="accent1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04900" y="116115"/>
            <a:ext cx="9601200" cy="999614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rgbClr val="002060"/>
                </a:solidFill>
              </a:rPr>
              <a:t>How many cat?  </a:t>
            </a:r>
            <a:endParaRPr lang="en-US" sz="7200" b="1" dirty="0">
              <a:ln/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0284" y="4395267"/>
            <a:ext cx="14514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rgbClr val="002060"/>
                </a:solidFill>
              </a:rPr>
              <a:t>1 </a:t>
            </a:r>
            <a:endParaRPr lang="en-US" sz="138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37" t="-927" r="-13307" b="899"/>
          <a:stretch/>
        </p:blipFill>
        <p:spPr>
          <a:xfrm>
            <a:off x="2654299" y="1396025"/>
            <a:ext cx="6883400" cy="312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7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6448" y="638629"/>
            <a:ext cx="9601200" cy="999614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rgbClr val="002060"/>
                </a:solidFill>
              </a:rPr>
              <a:t>How many apples?  </a:t>
            </a:r>
            <a:endParaRPr lang="en-US" sz="7200" b="1" dirty="0">
              <a:ln/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5212" y="3957493"/>
            <a:ext cx="14514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r>
              <a:rPr lang="en-US" sz="13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13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3" y="1823252"/>
            <a:ext cx="1945367" cy="1945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93" y="1827117"/>
            <a:ext cx="1945367" cy="1945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003" y="1823252"/>
            <a:ext cx="1945367" cy="194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75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6448" y="638629"/>
            <a:ext cx="9601200" cy="999614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rgbClr val="002060"/>
                </a:solidFill>
              </a:rPr>
              <a:t>How many balls?  </a:t>
            </a:r>
            <a:endParaRPr lang="en-US" sz="7200" b="1" dirty="0">
              <a:ln/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3326" y="4258808"/>
            <a:ext cx="14514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en-US" sz="13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13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5" t="7538" r="25719" b="18873"/>
          <a:stretch/>
        </p:blipFill>
        <p:spPr>
          <a:xfrm>
            <a:off x="2406074" y="2034126"/>
            <a:ext cx="1962727" cy="17271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5" t="7538" r="25719" b="18873"/>
          <a:stretch/>
        </p:blipFill>
        <p:spPr>
          <a:xfrm>
            <a:off x="4888016" y="2034125"/>
            <a:ext cx="1962727" cy="17271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5" t="7538" r="25719" b="18873"/>
          <a:stretch/>
        </p:blipFill>
        <p:spPr>
          <a:xfrm>
            <a:off x="7226297" y="2034125"/>
            <a:ext cx="1962727" cy="172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54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86343" y="450739"/>
            <a:ext cx="9601200" cy="999614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rgbClr val="002060"/>
                </a:solidFill>
              </a:rPr>
              <a:t>How many dog?  </a:t>
            </a:r>
            <a:endParaRPr lang="en-US" sz="7200" b="1" dirty="0">
              <a:ln/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0" r="20572"/>
          <a:stretch/>
        </p:blipFill>
        <p:spPr>
          <a:xfrm>
            <a:off x="1286343" y="1770754"/>
            <a:ext cx="4373988" cy="45139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0126" y="2646681"/>
            <a:ext cx="14514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en-US" sz="13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13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415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10.xml><?xml version="1.0" encoding="utf-8"?>
<a:theme xmlns:a="http://schemas.openxmlformats.org/drawingml/2006/main" name="Theme2">
  <a:themeElements>
    <a:clrScheme name="Custom 28">
      <a:dk1>
        <a:srgbClr val="000000"/>
      </a:dk1>
      <a:lt1>
        <a:srgbClr val="FFFFFF"/>
      </a:lt1>
      <a:dk2>
        <a:srgbClr val="44546A"/>
      </a:dk2>
      <a:lt2>
        <a:srgbClr val="D9D9D9"/>
      </a:lt2>
      <a:accent1>
        <a:srgbClr val="FFC000"/>
      </a:accent1>
      <a:accent2>
        <a:srgbClr val="C00000"/>
      </a:accent2>
      <a:accent3>
        <a:srgbClr val="8A0000"/>
      </a:accent3>
      <a:accent4>
        <a:srgbClr val="462340"/>
      </a:accent4>
      <a:accent5>
        <a:srgbClr val="4A7260"/>
      </a:accent5>
      <a:accent6>
        <a:srgbClr val="70AD47"/>
      </a:accent6>
      <a:hlink>
        <a:srgbClr val="0070C0"/>
      </a:hlink>
      <a:folHlink>
        <a:srgbClr val="954F72"/>
      </a:folHlink>
    </a:clrScheme>
    <a:fontScheme name="Custom 38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9947A762-05BD-4632-A134-6673CA29D8BA}" vid="{DA77B929-A99A-4295-8CE7-8BC6E1BBE4B6}"/>
    </a:ext>
  </a:extLst>
</a:theme>
</file>

<file path=ppt/theme/theme11.xml><?xml version="1.0" encoding="utf-8"?>
<a:theme xmlns:a="http://schemas.openxmlformats.org/drawingml/2006/main" name="1_Theme2">
  <a:themeElements>
    <a:clrScheme name="Custom 28">
      <a:dk1>
        <a:srgbClr val="000000"/>
      </a:dk1>
      <a:lt1>
        <a:srgbClr val="FFFFFF"/>
      </a:lt1>
      <a:dk2>
        <a:srgbClr val="44546A"/>
      </a:dk2>
      <a:lt2>
        <a:srgbClr val="D9D9D9"/>
      </a:lt2>
      <a:accent1>
        <a:srgbClr val="FFC000"/>
      </a:accent1>
      <a:accent2>
        <a:srgbClr val="C00000"/>
      </a:accent2>
      <a:accent3>
        <a:srgbClr val="8A0000"/>
      </a:accent3>
      <a:accent4>
        <a:srgbClr val="462340"/>
      </a:accent4>
      <a:accent5>
        <a:srgbClr val="4A7260"/>
      </a:accent5>
      <a:accent6>
        <a:srgbClr val="70AD47"/>
      </a:accent6>
      <a:hlink>
        <a:srgbClr val="0070C0"/>
      </a:hlink>
      <a:folHlink>
        <a:srgbClr val="954F72"/>
      </a:folHlink>
    </a:clrScheme>
    <a:fontScheme name="Custom 38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9947A762-05BD-4632-A134-6673CA29D8BA}" vid="{DA77B929-A99A-4295-8CE7-8BC6E1BBE4B6}"/>
    </a:ext>
  </a:extLst>
</a:theme>
</file>

<file path=ppt/theme/theme12.xml><?xml version="1.0" encoding="utf-8"?>
<a:theme xmlns:a="http://schemas.openxmlformats.org/drawingml/2006/main" name="1_Theme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15FA067D-F785-4F11-B31A-9538349F7839}" vid="{1A43C4A9-9257-4E81-87BF-3DFDDAAAAECE}"/>
    </a:ext>
  </a:extLst>
</a:theme>
</file>

<file path=ppt/theme/theme13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4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heme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15FA067D-F785-4F11-B31A-9538349F7839}" vid="{1A43C4A9-9257-4E81-87BF-3DFDDAAAAECE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5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6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8.xml><?xml version="1.0" encoding="utf-8"?>
<a:theme xmlns:a="http://schemas.openxmlformats.org/drawingml/2006/main" name="Theme3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F400"/>
      </a:accent1>
      <a:accent2>
        <a:srgbClr val="05D74D"/>
      </a:accent2>
      <a:accent3>
        <a:srgbClr val="2F3342"/>
      </a:accent3>
      <a:accent4>
        <a:srgbClr val="038B30"/>
      </a:accent4>
      <a:accent5>
        <a:srgbClr val="05EE55"/>
      </a:accent5>
      <a:accent6>
        <a:srgbClr val="70AD47"/>
      </a:accent6>
      <a:hlink>
        <a:srgbClr val="05D74D"/>
      </a:hlink>
      <a:folHlink>
        <a:srgbClr val="C0F400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0B0978F1-75C2-427F-AA6C-8EDA0F11EC4F}" vid="{0E6AA738-D900-403E-854F-4A9482699A34}"/>
    </a:ext>
  </a:extLst>
</a:theme>
</file>

<file path=ppt/theme/theme9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Override1.xml><?xml version="1.0" encoding="utf-8"?>
<a:themeOverride xmlns:a="http://schemas.openxmlformats.org/drawingml/2006/main">
  <a:clrScheme name="Yellow Orang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Title Lorem Ipsum</Template>
  <TotalTime>129</TotalTime>
  <Words>110</Words>
  <Application>Microsoft Office PowerPoint</Application>
  <PresentationFormat>Widescreen</PresentationFormat>
  <Paragraphs>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15</vt:i4>
      </vt:variant>
    </vt:vector>
  </HeadingPairs>
  <TitlesOfParts>
    <vt:vector size="41" baseType="lpstr">
      <vt:lpstr>ＭＳ Ｐゴシック</vt:lpstr>
      <vt:lpstr>Arial</vt:lpstr>
      <vt:lpstr>Arial Rounded MT Bold</vt:lpstr>
      <vt:lpstr>Calibri</vt:lpstr>
      <vt:lpstr>Calibri Light</vt:lpstr>
      <vt:lpstr>Century Gothic</vt:lpstr>
      <vt:lpstr>CiscoSans</vt:lpstr>
      <vt:lpstr>Garamond</vt:lpstr>
      <vt:lpstr>Georgia Pro Cond Light</vt:lpstr>
      <vt:lpstr>Speak Pro</vt:lpstr>
      <vt:lpstr>Times New Roman</vt:lpstr>
      <vt:lpstr>Wingdings 3</vt:lpstr>
      <vt:lpstr>RetrospectVTI</vt:lpstr>
      <vt:lpstr>Theme4</vt:lpstr>
      <vt:lpstr>Organic</vt:lpstr>
      <vt:lpstr>Ion Boardroom</vt:lpstr>
      <vt:lpstr>Retrospect</vt:lpstr>
      <vt:lpstr>Wisp</vt:lpstr>
      <vt:lpstr>Ion</vt:lpstr>
      <vt:lpstr>Theme3</vt:lpstr>
      <vt:lpstr>1_Wisp</vt:lpstr>
      <vt:lpstr>Theme2</vt:lpstr>
      <vt:lpstr>1_Theme2</vt:lpstr>
      <vt:lpstr>1_Theme4</vt:lpstr>
      <vt:lpstr>Slice</vt:lpstr>
      <vt:lpstr>1_Retrospect</vt:lpstr>
      <vt:lpstr>PowerPoint Presentation</vt:lpstr>
      <vt:lpstr>PowerPoint Presentation</vt:lpstr>
      <vt:lpstr>LEARNING OUTCOMES </vt:lpstr>
      <vt:lpstr>PowerPoint Presentation</vt:lpstr>
      <vt:lpstr>How many caps?  </vt:lpstr>
      <vt:lpstr>How many cat?  </vt:lpstr>
      <vt:lpstr>How many apples?  </vt:lpstr>
      <vt:lpstr>How many balls?  </vt:lpstr>
      <vt:lpstr>How many dog?  </vt:lpstr>
      <vt:lpstr>How many ants?  </vt:lpstr>
      <vt:lpstr>How many apple?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DPE</dc:creator>
  <cp:lastModifiedBy>Md. Nazmus Sadat</cp:lastModifiedBy>
  <cp:revision>24</cp:revision>
  <dcterms:created xsi:type="dcterms:W3CDTF">2021-06-19T05:28:13Z</dcterms:created>
  <dcterms:modified xsi:type="dcterms:W3CDTF">2021-06-22T02:58:49Z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