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2" r:id="rId4"/>
    <p:sldId id="263" r:id="rId5"/>
    <p:sldId id="266" r:id="rId6"/>
    <p:sldId id="274" r:id="rId7"/>
    <p:sldId id="275" r:id="rId8"/>
    <p:sldId id="267" r:id="rId9"/>
    <p:sldId id="276" r:id="rId10"/>
    <p:sldId id="273" r:id="rId11"/>
    <p:sldId id="277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457" y="2667000"/>
            <a:ext cx="7924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3600" dirty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মঃআজকে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শাহিন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২০-০৬-২০২১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09600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28600"/>
            <a:ext cx="2438400" cy="3428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42560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774" y="228600"/>
            <a:ext cx="6858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7288" y="1676400"/>
            <a:ext cx="1310509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8736" y="4330483"/>
            <a:ext cx="131051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প্রাপক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057400" y="1853371"/>
            <a:ext cx="665922" cy="35394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22937" y="1670381"/>
            <a:ext cx="416866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 চিঠি পাঠাচ্ছে তার নাম।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139246" y="4434987"/>
            <a:ext cx="655982" cy="371061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95228" y="4235798"/>
            <a:ext cx="421322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যে চিঠি পাবে তার নাম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109" y="1676399"/>
            <a:ext cx="1310509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শাহীন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177797" y="1853371"/>
            <a:ext cx="665922" cy="35394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6890" y="4338348"/>
            <a:ext cx="131051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শেখর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099415" y="4507454"/>
            <a:ext cx="665922" cy="353943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6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9" grpId="0" animBg="1"/>
      <p:bldP spid="11" grpId="0" animBg="1"/>
      <p:bldP spid="12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4418" y="596348"/>
            <a:ext cx="4323521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22" y="2341756"/>
            <a:ext cx="8212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লেখাপড়ার অবস্থা জানিয়ে তোমার বন্ধুর কাছে চিঠি লিখে আনবে।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9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3622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ধন্যবাদ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সবাইকে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313102"/>
              </p:ext>
            </p:extLst>
          </p:nvPr>
        </p:nvGraphicFramePr>
        <p:xfrm>
          <a:off x="3586163" y="3208338"/>
          <a:ext cx="1972866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2630520" imgH="437760" progId="Package">
                  <p:embed/>
                </p:oleObj>
              </mc:Choice>
              <mc:Fallback>
                <p:oleObj name="Packager Shell Object" showAsIcon="1" r:id="rId3" imgW="26305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6163" y="3208338"/>
                        <a:ext cx="1972866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00" y="838200"/>
            <a:ext cx="6096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6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457200"/>
            <a:ext cx="59435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3773714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742057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বালক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লিখছে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657529"/>
            <a:ext cx="3815074" cy="2803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7618" y="5742057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চিঠিরখাম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0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81" r="659" b="32906"/>
          <a:stretch/>
        </p:blipFill>
        <p:spPr>
          <a:xfrm>
            <a:off x="450273" y="1752600"/>
            <a:ext cx="4701209" cy="45068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1200"/>
            <a:ext cx="4363278" cy="3819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00200" y="5334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বালক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লিখছে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চিঠি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0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1" y="312366"/>
            <a:ext cx="4518845" cy="482947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55" y="4765097"/>
            <a:ext cx="4873574" cy="186716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416" y="543582"/>
            <a:ext cx="3829585" cy="5274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-72355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চিঠির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48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7561" y="653576"/>
            <a:ext cx="3359426" cy="8481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4947" y="2690191"/>
            <a:ext cx="1262270" cy="954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স্ক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21495" y="2676938"/>
            <a:ext cx="1262270" cy="954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18043" y="2676938"/>
            <a:ext cx="1262270" cy="954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ক্ল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14591" y="2690191"/>
            <a:ext cx="1262270" cy="954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Stored Data 8"/>
          <p:cNvSpPr/>
          <p:nvPr/>
        </p:nvSpPr>
        <p:spPr>
          <a:xfrm>
            <a:off x="824948" y="4631637"/>
            <a:ext cx="1371600" cy="1020417"/>
          </a:xfrm>
          <a:prstGeom prst="flowChartOnlineStorag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ল+প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Stored Data 9"/>
          <p:cNvSpPr/>
          <p:nvPr/>
        </p:nvSpPr>
        <p:spPr>
          <a:xfrm>
            <a:off x="3155674" y="4707836"/>
            <a:ext cx="1371600" cy="1020417"/>
          </a:xfrm>
          <a:prstGeom prst="flowChartOnlineStorag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ক+ল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Stored Data 10"/>
          <p:cNvSpPr/>
          <p:nvPr/>
        </p:nvSpPr>
        <p:spPr>
          <a:xfrm>
            <a:off x="5163378" y="4707836"/>
            <a:ext cx="1371600" cy="1020417"/>
          </a:xfrm>
          <a:prstGeom prst="flowChartOnlineStorag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ন+ধ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Stored Data 11"/>
          <p:cNvSpPr/>
          <p:nvPr/>
        </p:nvSpPr>
        <p:spPr>
          <a:xfrm>
            <a:off x="7305261" y="4717775"/>
            <a:ext cx="1371600" cy="1020417"/>
          </a:xfrm>
          <a:prstGeom prst="flowChartOnlineStorag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স+ক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3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70456 -0.43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21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21472 -0.464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24231 -0.464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72057 -0.452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9" y="-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726" y="2358456"/>
            <a:ext cx="1441175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827683" y="2478129"/>
            <a:ext cx="805070" cy="516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45835" y="2478130"/>
            <a:ext cx="417443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শাহিন নিয়মিত স্কুলে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2756" y="4704522"/>
            <a:ext cx="1441175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2756" y="5817706"/>
            <a:ext cx="1441175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2756" y="3531489"/>
            <a:ext cx="1441175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837622" y="3628927"/>
            <a:ext cx="805070" cy="516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837622" y="4830824"/>
            <a:ext cx="805070" cy="516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827683" y="5944008"/>
            <a:ext cx="805070" cy="516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45834" y="4632608"/>
            <a:ext cx="417443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শাহিন একটি চিঠি লিখল।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5835" y="3631721"/>
            <a:ext cx="417443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সন্ধ্যা নেমে এলো।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5834" y="5944009"/>
            <a:ext cx="417443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শাহিন গল্পের বই পড়ে।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304800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বানাই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84" y="1447800"/>
            <a:ext cx="8179904" cy="4872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5334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তোমরাও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51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61" y="0"/>
            <a:ext cx="3210340" cy="20928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3617843" cy="20928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7539" y="0"/>
            <a:ext cx="2216426" cy="209288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5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443" y="2902227"/>
            <a:ext cx="341906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শাহিন কয়টি চিঠি লিখেছিল?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443" y="4192150"/>
            <a:ext cx="341906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শাহিন কাকে চিঠি লিখেছিল?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236" y="5371727"/>
            <a:ext cx="38862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শাহিন কোথা থেকে চিঠি লিখেছিল?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253947" y="2902227"/>
            <a:ext cx="884583" cy="64633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253947" y="4127053"/>
            <a:ext cx="884583" cy="64633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333460" y="5371727"/>
            <a:ext cx="884583" cy="64633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33660" y="2902227"/>
            <a:ext cx="200770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দুইটি।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3660" y="4192150"/>
            <a:ext cx="306125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তার বন্ধু ও স্যারকে।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3660" y="5394421"/>
            <a:ext cx="200770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সফেদপুর।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1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143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kamrujjaman</dc:creator>
  <cp:lastModifiedBy>kamrujjaman</cp:lastModifiedBy>
  <cp:revision>7</cp:revision>
  <dcterms:created xsi:type="dcterms:W3CDTF">2006-08-16T00:00:00Z</dcterms:created>
  <dcterms:modified xsi:type="dcterms:W3CDTF">2021-06-20T03:51:36Z</dcterms:modified>
</cp:coreProperties>
</file>