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FF077-423A-4CE5-8CA0-726479F9DCE8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5D320-9C8B-4CC5-A053-0F217CD4B4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arguerite-729510__3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5686" y="4572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57800" y="533400"/>
            <a:ext cx="3657600" cy="1676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57800" y="2743200"/>
            <a:ext cx="3657600" cy="167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81600" y="4800600"/>
            <a:ext cx="3657600" cy="16764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62400" y="114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2971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আমিষ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257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228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89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57200"/>
            <a:ext cx="1371600" cy="770382"/>
          </a:xfrm>
          <a:prstGeom prst="rect">
            <a:avLst/>
          </a:prstGeom>
        </p:spPr>
      </p:pic>
      <p:pic>
        <p:nvPicPr>
          <p:cNvPr id="11" name="Picture 10" descr="shutterstock_417963469-e15164664605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486400"/>
            <a:ext cx="1409871" cy="940384"/>
          </a:xfrm>
          <a:prstGeom prst="rect">
            <a:avLst/>
          </a:prstGeom>
        </p:spPr>
      </p:pic>
      <p:pic>
        <p:nvPicPr>
          <p:cNvPr id="12" name="Picture 11" descr="ei-sama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2438400"/>
            <a:ext cx="1295400" cy="800100"/>
          </a:xfrm>
          <a:prstGeom prst="rect">
            <a:avLst/>
          </a:prstGeom>
        </p:spPr>
      </p:pic>
      <p:pic>
        <p:nvPicPr>
          <p:cNvPr id="13" name="Picture 12" descr="chorbir-bora-04-nov-2020-non-veg-west-bengal-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4343400"/>
            <a:ext cx="1371600" cy="779562"/>
          </a:xfrm>
          <a:prstGeom prst="rect">
            <a:avLst/>
          </a:prstGeom>
        </p:spPr>
      </p:pic>
      <p:pic>
        <p:nvPicPr>
          <p:cNvPr id="14" name="Picture 13" descr="মুরগি-630x4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3429000"/>
            <a:ext cx="1295400" cy="722443"/>
          </a:xfrm>
          <a:prstGeom prst="rect">
            <a:avLst/>
          </a:prstGeom>
        </p:spPr>
      </p:pic>
      <p:pic>
        <p:nvPicPr>
          <p:cNvPr id="15" name="Picture 14" descr="image-265753-157872376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000" y="1447800"/>
            <a:ext cx="1347216" cy="67290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62642E-8 L 0.575 0.0550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2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0079E-6 L 0.73959 -0.6902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" y="-3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62642E-6 L 0.56805 0.2618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13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84987E-6 L 0.7625 -0.030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66551E-6 L 0.5625 0.3969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" y="19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6997E-6 L 0.71667 0.1320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0800" y="6096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2098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ভিটামিন,খনিজ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উৎসগুলো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লিখঃ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4800" y="2209800"/>
            <a:ext cx="762000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33400" y="533400"/>
            <a:ext cx="4191000" cy="2667000"/>
            <a:chOff x="838200" y="0"/>
            <a:chExt cx="5257800" cy="6019800"/>
          </a:xfrm>
        </p:grpSpPr>
        <p:grpSp>
          <p:nvGrpSpPr>
            <p:cNvPr id="4" name="Group 10"/>
            <p:cNvGrpSpPr/>
            <p:nvPr/>
          </p:nvGrpSpPr>
          <p:grpSpPr>
            <a:xfrm>
              <a:off x="838200" y="0"/>
              <a:ext cx="5257800" cy="5410200"/>
              <a:chOff x="838200" y="0"/>
              <a:chExt cx="5257800" cy="5410200"/>
            </a:xfrm>
          </p:grpSpPr>
          <p:sp>
            <p:nvSpPr>
              <p:cNvPr id="8" name="Isosceles Triangle 7"/>
              <p:cNvSpPr/>
              <p:nvPr/>
            </p:nvSpPr>
            <p:spPr>
              <a:xfrm>
                <a:off x="838200" y="381000"/>
                <a:ext cx="5257800" cy="2057400"/>
              </a:xfrm>
              <a:prstGeom prst="triangl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2"/>
              <p:cNvSpPr/>
              <p:nvPr/>
            </p:nvSpPr>
            <p:spPr>
              <a:xfrm>
                <a:off x="838200" y="2438400"/>
                <a:ext cx="5257800" cy="29718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3"/>
              <p:cNvSpPr/>
              <p:nvPr/>
            </p:nvSpPr>
            <p:spPr>
              <a:xfrm>
                <a:off x="1295400" y="2895600"/>
                <a:ext cx="838200" cy="1219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4"/>
              <p:cNvSpPr/>
              <p:nvPr/>
            </p:nvSpPr>
            <p:spPr>
              <a:xfrm>
                <a:off x="4648200" y="2895600"/>
                <a:ext cx="838200" cy="1219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5"/>
              <p:cNvSpPr/>
              <p:nvPr/>
            </p:nvSpPr>
            <p:spPr>
              <a:xfrm>
                <a:off x="2895600" y="2819400"/>
                <a:ext cx="990600" cy="2362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6-Point Star 6"/>
              <p:cNvSpPr/>
              <p:nvPr/>
            </p:nvSpPr>
            <p:spPr>
              <a:xfrm>
                <a:off x="3124200" y="0"/>
                <a:ext cx="685800" cy="457200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7"/>
              <p:cNvSpPr/>
              <p:nvPr/>
            </p:nvSpPr>
            <p:spPr>
              <a:xfrm>
                <a:off x="1676400" y="2971800"/>
                <a:ext cx="76200" cy="10668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8"/>
              <p:cNvSpPr/>
              <p:nvPr/>
            </p:nvSpPr>
            <p:spPr>
              <a:xfrm>
                <a:off x="5029200" y="2971800"/>
                <a:ext cx="76200" cy="1066800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9"/>
              <p:cNvSpPr/>
              <p:nvPr/>
            </p:nvSpPr>
            <p:spPr>
              <a:xfrm>
                <a:off x="3352800" y="2895600"/>
                <a:ext cx="76200" cy="22860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2590800" y="5410200"/>
              <a:ext cx="19050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19400" y="5638800"/>
              <a:ext cx="1371600" cy="1524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flipV="1">
              <a:off x="3048000" y="5791200"/>
              <a:ext cx="914400" cy="2286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334000" y="19812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762000" y="4114800"/>
            <a:ext cx="1066800" cy="990600"/>
          </a:xfrm>
          <a:prstGeom prst="star5">
            <a:avLst>
              <a:gd name="adj" fmla="val 20104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57400" y="41148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খেয়েছ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উপদান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eader-725x420-delhi-flower-valleys-d-1589910435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800" y="1828800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8400" y="685800"/>
            <a:ext cx="441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191000"/>
            <a:ext cx="4572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দেবাশীষ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জাহাঙ্গীর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গাঁতী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চক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সরাপপুর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বোয়ালিয়া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নম্বরঃ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০১৭১২৩৪৭৭৯৪ </a:t>
            </a:r>
            <a:endParaRPr lang="en-US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debashishsarker</a:t>
            </a:r>
            <a:r>
              <a:rPr lang="en-US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1978@gmail.com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ks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524000"/>
            <a:ext cx="2438400" cy="27920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0" y="1981200"/>
            <a:ext cx="335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শ্রেনীঃ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৯ম-১০ম</a:t>
            </a:r>
          </a:p>
          <a:p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খদ্য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132092_news_pic-a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9200"/>
            <a:ext cx="3276600" cy="2362200"/>
          </a:xfrm>
          <a:prstGeom prst="rect">
            <a:avLst/>
          </a:prstGeom>
        </p:spPr>
      </p:pic>
      <p:pic>
        <p:nvPicPr>
          <p:cNvPr id="4" name="Picture 3" descr="437036_19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1219200"/>
            <a:ext cx="4051300" cy="2286000"/>
          </a:xfrm>
          <a:prstGeom prst="rect">
            <a:avLst/>
          </a:prstGeom>
        </p:spPr>
      </p:pic>
      <p:pic>
        <p:nvPicPr>
          <p:cNvPr id="5" name="Picture 4" descr="download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962400"/>
            <a:ext cx="3661682" cy="2286000"/>
          </a:xfrm>
          <a:prstGeom prst="rect">
            <a:avLst/>
          </a:prstGeom>
        </p:spPr>
      </p:pic>
      <p:pic>
        <p:nvPicPr>
          <p:cNvPr id="6" name="Picture 5" descr="jackfruit_1200_gett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4038600"/>
            <a:ext cx="4114800" cy="2287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7532" y="3048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দেখোঃ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1524000" y="1447800"/>
            <a:ext cx="5943600" cy="2057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304800" y="152400"/>
            <a:ext cx="7924800" cy="2667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2004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533400" y="3276600"/>
            <a:ext cx="990600" cy="381000"/>
          </a:xfrm>
          <a:prstGeom prst="notchedRightArrow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>
            <a:off x="533400" y="4114800"/>
            <a:ext cx="990600" cy="381000"/>
          </a:xfrm>
          <a:prstGeom prst="notchedRightArrow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28800" y="40386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Notched Right Arrow 12"/>
          <p:cNvSpPr/>
          <p:nvPr/>
        </p:nvSpPr>
        <p:spPr>
          <a:xfrm>
            <a:off x="533400" y="5029200"/>
            <a:ext cx="990600" cy="381000"/>
          </a:xfrm>
          <a:prstGeom prst="notchedRightArrow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05000" y="48768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উপদানের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Notched Right Arrow 14"/>
          <p:cNvSpPr/>
          <p:nvPr/>
        </p:nvSpPr>
        <p:spPr>
          <a:xfrm>
            <a:off x="533400" y="5715000"/>
            <a:ext cx="990600" cy="381000"/>
          </a:xfrm>
          <a:prstGeom prst="notchedRightArrow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05000" y="57150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3" grpId="0" animBg="1"/>
      <p:bldP spid="14" grpId="0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6096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সংজ্ঞাঃ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আহার্য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বস্তুকে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পুষ্টির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জীবদেহে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পুষ্টি,বৃদ্ধি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ক্ষয়পূরণ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304800" y="914400"/>
            <a:ext cx="685800" cy="685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otched Right Arrow 4"/>
          <p:cNvSpPr/>
          <p:nvPr/>
        </p:nvSpPr>
        <p:spPr>
          <a:xfrm>
            <a:off x="457200" y="3200400"/>
            <a:ext cx="685800" cy="685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32766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32004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পুষ্টিঃ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পরিশোষণ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আত্তিকরণ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আপ্রাচ্য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নিষ্কাশনকে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23206" y="914400"/>
            <a:ext cx="4955382" cy="1296194"/>
            <a:chOff x="1523206" y="914400"/>
            <a:chExt cx="4955382" cy="1296194"/>
          </a:xfrm>
        </p:grpSpPr>
        <p:grpSp>
          <p:nvGrpSpPr>
            <p:cNvPr id="14" name="Group 13"/>
            <p:cNvGrpSpPr/>
            <p:nvPr/>
          </p:nvGrpSpPr>
          <p:grpSpPr>
            <a:xfrm>
              <a:off x="1523206" y="1600200"/>
              <a:ext cx="4955382" cy="610394"/>
              <a:chOff x="1523206" y="1600200"/>
              <a:chExt cx="4955382" cy="61039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524000" y="1600200"/>
                <a:ext cx="4953000" cy="1588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>
                <a:off x="1219200" y="1905000"/>
                <a:ext cx="609600" cy="1588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5400000">
                <a:off x="6172994" y="1904206"/>
                <a:ext cx="609600" cy="1588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Arrow Connector 17"/>
            <p:cNvCxnSpPr/>
            <p:nvPr/>
          </p:nvCxnSpPr>
          <p:spPr>
            <a:xfrm rot="5400000">
              <a:off x="3505994" y="1218406"/>
              <a:ext cx="609600" cy="158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362200" y="1524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2057400"/>
            <a:ext cx="1587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উপদান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2600" y="2209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1219994" y="2666206"/>
            <a:ext cx="6096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5525294" y="3543300"/>
            <a:ext cx="1904206" cy="79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8600" y="3962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457200" y="2971800"/>
            <a:ext cx="3886994" cy="1066800"/>
            <a:chOff x="457200" y="2971800"/>
            <a:chExt cx="3886994" cy="1066800"/>
          </a:xfrm>
        </p:grpSpPr>
        <p:cxnSp>
          <p:nvCxnSpPr>
            <p:cNvPr id="24" name="Straight Arrow Connector 23"/>
            <p:cNvCxnSpPr/>
            <p:nvPr/>
          </p:nvCxnSpPr>
          <p:spPr>
            <a:xfrm rot="5400000">
              <a:off x="1448197" y="3504803"/>
              <a:ext cx="1066800" cy="794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457200" y="2971800"/>
              <a:ext cx="3886994" cy="1066800"/>
              <a:chOff x="532606" y="3505200"/>
              <a:chExt cx="3886994" cy="1066800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32606" y="3505200"/>
                <a:ext cx="3886994" cy="991394"/>
                <a:chOff x="532606" y="3505200"/>
                <a:chExt cx="3886994" cy="991394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533400" y="3505200"/>
                  <a:ext cx="3886200" cy="1588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 rot="5400000">
                  <a:off x="38100" y="4000500"/>
                  <a:ext cx="990600" cy="1588"/>
                </a:xfrm>
                <a:prstGeom prst="straightConnector1">
                  <a:avLst/>
                </a:prstGeom>
                <a:ln w="762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Arrow Connector 30"/>
              <p:cNvCxnSpPr/>
              <p:nvPr/>
            </p:nvCxnSpPr>
            <p:spPr>
              <a:xfrm rot="5400000">
                <a:off x="3810397" y="4038203"/>
                <a:ext cx="1066800" cy="794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TextBox 35"/>
          <p:cNvSpPr txBox="1"/>
          <p:nvPr/>
        </p:nvSpPr>
        <p:spPr>
          <a:xfrm>
            <a:off x="1676400" y="4038600"/>
            <a:ext cx="93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29000" y="4038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চর্বি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876800" y="4495800"/>
            <a:ext cx="3810794" cy="990600"/>
            <a:chOff x="4800600" y="5181600"/>
            <a:chExt cx="3734594" cy="838200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4800600" y="5181600"/>
              <a:ext cx="3733800" cy="762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5400000">
              <a:off x="4420394" y="5638800"/>
              <a:ext cx="761206" cy="794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>
              <a:off x="6172994" y="5561806"/>
              <a:ext cx="761206" cy="794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5400000">
              <a:off x="8154194" y="5561806"/>
              <a:ext cx="761206" cy="794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4343400" y="5486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67400" y="5334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305800" y="54102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4" name="Picture 53" descr="89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19600"/>
            <a:ext cx="1104900" cy="620586"/>
          </a:xfrm>
          <a:prstGeom prst="rect">
            <a:avLst/>
          </a:prstGeom>
        </p:spPr>
      </p:pic>
      <p:pic>
        <p:nvPicPr>
          <p:cNvPr id="55" name="Picture 54" descr="মুরগি-630x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1676400" y="4419600"/>
            <a:ext cx="990600" cy="660400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3352800" y="4495800"/>
            <a:ext cx="1371600" cy="533400"/>
            <a:chOff x="3276600" y="5181600"/>
            <a:chExt cx="1371600" cy="457200"/>
          </a:xfrm>
        </p:grpSpPr>
        <p:pic>
          <p:nvPicPr>
            <p:cNvPr id="56" name="Picture 55" descr="chorbir-bora-04-nov-2020-non-veg-west-bengal-6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00" y="5181600"/>
              <a:ext cx="838200" cy="457200"/>
            </a:xfrm>
            <a:prstGeom prst="rect">
              <a:avLst/>
            </a:prstGeom>
          </p:spPr>
        </p:pic>
        <p:pic>
          <p:nvPicPr>
            <p:cNvPr id="57" name="Picture 56" descr="ei-samay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76600" y="5181600"/>
              <a:ext cx="584200" cy="457200"/>
            </a:xfrm>
            <a:prstGeom prst="rect">
              <a:avLst/>
            </a:prstGeom>
          </p:spPr>
        </p:pic>
      </p:grpSp>
      <p:pic>
        <p:nvPicPr>
          <p:cNvPr id="59" name="Picture 58" descr="Vitamin-C-Source-20051519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4267200" y="5943600"/>
            <a:ext cx="1447800" cy="381000"/>
          </a:xfrm>
          <a:prstGeom prst="rect">
            <a:avLst/>
          </a:prstGeom>
        </p:spPr>
      </p:pic>
      <p:pic>
        <p:nvPicPr>
          <p:cNvPr id="60" name="Picture 59" descr="product-jpeg-500x5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2200" y="5715000"/>
            <a:ext cx="914400" cy="565099"/>
          </a:xfrm>
          <a:prstGeom prst="rect">
            <a:avLst/>
          </a:prstGeom>
        </p:spPr>
      </p:pic>
      <p:pic>
        <p:nvPicPr>
          <p:cNvPr id="61" name="Picture 60" descr="resiz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09867" y="5791200"/>
            <a:ext cx="1634133" cy="6144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4" grpId="0"/>
      <p:bldP spid="36" grpId="0"/>
      <p:bldP spid="37" grpId="0"/>
      <p:bldP spid="50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শর্করার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উৎসঃ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89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457200"/>
            <a:ext cx="1981200" cy="1143000"/>
          </a:xfrm>
          <a:prstGeom prst="rect">
            <a:avLst/>
          </a:prstGeom>
        </p:spPr>
      </p:pic>
      <p:pic>
        <p:nvPicPr>
          <p:cNvPr id="6" name="Picture 5" descr="shutterstock_417963469-e15164664605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457200"/>
            <a:ext cx="1942129" cy="1066800"/>
          </a:xfrm>
          <a:prstGeom prst="rect">
            <a:avLst/>
          </a:prstGeom>
        </p:spPr>
      </p:pic>
      <p:pic>
        <p:nvPicPr>
          <p:cNvPr id="7" name="Picture 6" descr="download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457200"/>
            <a:ext cx="1882611" cy="1133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16764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1600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1676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2743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আমিষের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উৎসঃ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মুরগি-630x42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2438400"/>
            <a:ext cx="1905000" cy="1270000"/>
          </a:xfrm>
          <a:prstGeom prst="rect">
            <a:avLst/>
          </a:prstGeom>
        </p:spPr>
      </p:pic>
      <p:pic>
        <p:nvPicPr>
          <p:cNvPr id="13" name="Picture 12" descr="download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400" y="2438400"/>
            <a:ext cx="1904999" cy="1168222"/>
          </a:xfrm>
          <a:prstGeom prst="rect">
            <a:avLst/>
          </a:prstGeom>
        </p:spPr>
      </p:pic>
      <p:pic>
        <p:nvPicPr>
          <p:cNvPr id="14" name="Picture 13" descr="image-265753-157872376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0" y="2438400"/>
            <a:ext cx="2118509" cy="11931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8000" y="3810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মাংস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3733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মাছ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96200" y="3733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4876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উৎসঃ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chorbir-bora-04-nov-2020-non-veg-west-bengal-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62200" y="4724400"/>
            <a:ext cx="2286000" cy="1283643"/>
          </a:xfrm>
          <a:prstGeom prst="rect">
            <a:avLst/>
          </a:prstGeom>
        </p:spPr>
      </p:pic>
      <p:pic>
        <p:nvPicPr>
          <p:cNvPr id="20" name="Picture 19" descr="ei-samay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600" y="4724400"/>
            <a:ext cx="1676400" cy="1257300"/>
          </a:xfrm>
          <a:prstGeom prst="rect">
            <a:avLst/>
          </a:prstGeom>
        </p:spPr>
      </p:pic>
      <p:pic>
        <p:nvPicPr>
          <p:cNvPr id="21" name="Picture 20" descr="peanuts-kx5--621x414@livemi_279850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1800" y="4724400"/>
            <a:ext cx="1866900" cy="1244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743200" y="6096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খাসির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চর্বি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6096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ভোজ্য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তেল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2800" y="6172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বাদাম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5" grpId="0"/>
      <p:bldP spid="16" grpId="0"/>
      <p:bldP spid="17" grpId="0"/>
      <p:bldP spid="18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762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ভিটামিনের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উৎসঃ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Vitamin-C-Source-20051519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81000"/>
            <a:ext cx="5410200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200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লবণের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উৎসঃ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437036_19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124200"/>
            <a:ext cx="2149475" cy="990600"/>
          </a:xfrm>
          <a:prstGeom prst="rect">
            <a:avLst/>
          </a:prstGeom>
        </p:spPr>
      </p:pic>
      <p:pic>
        <p:nvPicPr>
          <p:cNvPr id="10" name="Picture 9" descr="maxresdefault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3048000"/>
            <a:ext cx="2590800" cy="1143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4876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উৎসঃ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maxresdefault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3200" y="4648200"/>
            <a:ext cx="2590800" cy="1143000"/>
          </a:xfrm>
          <a:prstGeom prst="rect">
            <a:avLst/>
          </a:prstGeom>
        </p:spPr>
      </p:pic>
      <p:pic>
        <p:nvPicPr>
          <p:cNvPr id="13" name="Picture 12" descr="mqdefaul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648200"/>
            <a:ext cx="2514600" cy="141446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203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banbeis</cp:lastModifiedBy>
  <cp:revision>74</cp:revision>
  <dcterms:created xsi:type="dcterms:W3CDTF">2006-08-16T00:00:00Z</dcterms:created>
  <dcterms:modified xsi:type="dcterms:W3CDTF">2021-06-22T18:21:55Z</dcterms:modified>
</cp:coreProperties>
</file>