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modifyVerifier cryptAlgorithmSid="4" hashData="v2O3vS3PT76iBm7gr4zilqNt/WM=" saltData="YkYhGRU3qoMzbKivmTBKIg==" spinCount="100000" cryptProviderType="rsaAES" cryptAlgorithmClass="hash" cryptAlgorithmType="typeAny" cryptProvider="" algIdExt="0" algIdExtSource="" cryptProviderTypeExt="0" cryptProviderTypeExtSourc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18970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p:scale>
          <a:sx n="50" d="100"/>
          <a:sy n="50" d="100"/>
        </p:scale>
        <p:origin x="-1398"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9" name=""/>
        <p:cNvGrpSpPr/>
        <p:nvPr/>
      </p:nvGrpSpPr>
      <p:grpSpPr>
        <a:xfrm>
          <a:off x="0" y="0"/>
          <a:ext cx="0" cy="0"/>
          <a:chOff x="0" y="0"/>
          <a:chExt cx="0" cy="0"/>
        </a:xfrm>
      </p:grpSpPr>
      <p:sp>
        <p:nvSpPr>
          <p:cNvPr id="1048710"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GB"/>
          </a:p>
        </p:txBody>
      </p:sp>
      <p:sp>
        <p:nvSpPr>
          <p:cNvPr id="1048711"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25E53A28-2221-4FC5-8C35-E5E071F4AB33}" type="datetimeFigureOut">
              <a:rPr lang="en-US" smtClean="0"/>
              <a:t>6/3/2021</a:t>
            </a:fld>
            <a:endParaRPr lang="en-GB"/>
          </a:p>
        </p:txBody>
      </p:sp>
      <p:sp>
        <p:nvSpPr>
          <p:cNvPr id="1048712"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GB"/>
          </a:p>
        </p:txBody>
      </p:sp>
      <p:sp>
        <p:nvSpPr>
          <p:cNvPr id="1048713"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14"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GB"/>
          </a:p>
        </p:txBody>
      </p:sp>
      <p:sp>
        <p:nvSpPr>
          <p:cNvPr id="1048715"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B44B2F4E-3463-4395-B3F0-9A3FE7800A1A}" type="slidenum">
              <a:rPr lang="en-GB" smtClean="0"/>
              <a:t>‹#›</a:t>
            </a:fld>
            <a:endParaRPr lang="en-GB"/>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6" name="Slide Image Placeholder 1"/>
          <p:cNvSpPr>
            <a:spLocks noChangeAspect="1" noRot="1" noGrp="1"/>
          </p:cNvSpPr>
          <p:nvPr>
            <p:ph type="sldImg"/>
          </p:nvPr>
        </p:nvSpPr>
        <p:spPr/>
      </p:sp>
      <p:sp>
        <p:nvSpPr>
          <p:cNvPr id="1048617" name="Notes Placeholder 2"/>
          <p:cNvSpPr>
            <a:spLocks noGrp="1"/>
          </p:cNvSpPr>
          <p:nvPr>
            <p:ph type="body" idx="1"/>
          </p:nvPr>
        </p:nvSpPr>
        <p:spPr/>
        <p:txBody>
          <a:bodyPr>
            <a:normAutofit/>
          </a:bodyPr>
          <a:p>
            <a:endParaRPr dirty="0" lang="en-GB"/>
          </a:p>
        </p:txBody>
      </p:sp>
      <p:sp>
        <p:nvSpPr>
          <p:cNvPr id="1048618" name="Slide Number Placeholder 3"/>
          <p:cNvSpPr>
            <a:spLocks noGrp="1"/>
          </p:cNvSpPr>
          <p:nvPr>
            <p:ph type="sldNum" sz="quarter" idx="10"/>
          </p:nvPr>
        </p:nvSpPr>
        <p:spPr/>
        <p:txBody>
          <a:bodyPr/>
          <a:p>
            <a:fld id="{B44B2F4E-3463-4395-B3F0-9A3FE7800A1A}" type="slidenum">
              <a:rPr lang="en-GB" smtClean="0"/>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GB"/>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GB"/>
          </a:p>
        </p:txBody>
      </p:sp>
      <p:sp>
        <p:nvSpPr>
          <p:cNvPr id="1048583" name="Date Placeholder 3"/>
          <p:cNvSpPr>
            <a:spLocks noGrp="1"/>
          </p:cNvSpPr>
          <p:nvPr>
            <p:ph type="dt" sz="half" idx="10"/>
          </p:nvPr>
        </p:nvSpPr>
        <p:spPr/>
        <p:txBody>
          <a:bodyPr/>
          <a:p>
            <a:fld id="{7EF30E2B-0B4F-4966-9C64-DE2A07157D9B}" type="datetimeFigureOut">
              <a:rPr lang="en-US" smtClean="0"/>
              <a:t>6/3/2021</a:t>
            </a:fld>
            <a:endParaRPr lang="en-GB"/>
          </a:p>
        </p:txBody>
      </p:sp>
      <p:sp>
        <p:nvSpPr>
          <p:cNvPr id="1048584" name="Footer Placeholder 4"/>
          <p:cNvSpPr>
            <a:spLocks noGrp="1"/>
          </p:cNvSpPr>
          <p:nvPr>
            <p:ph type="ftr" sz="quarter" idx="11"/>
          </p:nvPr>
        </p:nvSpPr>
        <p:spPr/>
        <p:txBody>
          <a:bodyPr/>
          <a:p>
            <a:endParaRPr lang="en-GB"/>
          </a:p>
        </p:txBody>
      </p:sp>
      <p:sp>
        <p:nvSpPr>
          <p:cNvPr id="1048585" name="Slide Number Placeholder 5"/>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3" name=""/>
        <p:cNvGrpSpPr/>
        <p:nvPr/>
      </p:nvGrpSpPr>
      <p:grpSpPr>
        <a:xfrm>
          <a:off x="0" y="0"/>
          <a:ext cx="0" cy="0"/>
          <a:chOff x="0" y="0"/>
          <a:chExt cx="0" cy="0"/>
        </a:xfrm>
      </p:grpSpPr>
      <p:sp>
        <p:nvSpPr>
          <p:cNvPr id="1048677" name="Title 1"/>
          <p:cNvSpPr>
            <a:spLocks noGrp="1"/>
          </p:cNvSpPr>
          <p:nvPr>
            <p:ph type="title"/>
          </p:nvPr>
        </p:nvSpPr>
        <p:spPr/>
        <p:txBody>
          <a:bodyPr/>
          <a:p>
            <a:r>
              <a:rPr lang="en-US" smtClean="0"/>
              <a:t>Click to edit Master title style</a:t>
            </a:r>
            <a:endParaRPr lang="en-GB"/>
          </a:p>
        </p:txBody>
      </p:sp>
      <p:sp>
        <p:nvSpPr>
          <p:cNvPr id="104867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79" name="Date Placeholder 3"/>
          <p:cNvSpPr>
            <a:spLocks noGrp="1"/>
          </p:cNvSpPr>
          <p:nvPr>
            <p:ph type="dt" sz="half" idx="10"/>
          </p:nvPr>
        </p:nvSpPr>
        <p:spPr/>
        <p:txBody>
          <a:bodyPr/>
          <a:p>
            <a:fld id="{7EF30E2B-0B4F-4966-9C64-DE2A07157D9B}" type="datetimeFigureOut">
              <a:rPr lang="en-US" smtClean="0"/>
              <a:t>6/3/2021</a:t>
            </a:fld>
            <a:endParaRPr lang="en-GB"/>
          </a:p>
        </p:txBody>
      </p:sp>
      <p:sp>
        <p:nvSpPr>
          <p:cNvPr id="1048680" name="Footer Placeholder 4"/>
          <p:cNvSpPr>
            <a:spLocks noGrp="1"/>
          </p:cNvSpPr>
          <p:nvPr>
            <p:ph type="ftr" sz="quarter" idx="11"/>
          </p:nvPr>
        </p:nvSpPr>
        <p:spPr/>
        <p:txBody>
          <a:bodyPr/>
          <a:p>
            <a:endParaRPr lang="en-GB"/>
          </a:p>
        </p:txBody>
      </p:sp>
      <p:sp>
        <p:nvSpPr>
          <p:cNvPr id="1048681" name="Slide Number Placeholder 5"/>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1" name=""/>
        <p:cNvGrpSpPr/>
        <p:nvPr/>
      </p:nvGrpSpPr>
      <p:grpSpPr>
        <a:xfrm>
          <a:off x="0" y="0"/>
          <a:ext cx="0" cy="0"/>
          <a:chOff x="0" y="0"/>
          <a:chExt cx="0" cy="0"/>
        </a:xfrm>
      </p:grpSpPr>
      <p:sp>
        <p:nvSpPr>
          <p:cNvPr id="1048666"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GB"/>
          </a:p>
        </p:txBody>
      </p:sp>
      <p:sp>
        <p:nvSpPr>
          <p:cNvPr id="1048667"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68" name="Date Placeholder 3"/>
          <p:cNvSpPr>
            <a:spLocks noGrp="1"/>
          </p:cNvSpPr>
          <p:nvPr>
            <p:ph type="dt" sz="half" idx="10"/>
          </p:nvPr>
        </p:nvSpPr>
        <p:spPr/>
        <p:txBody>
          <a:bodyPr/>
          <a:p>
            <a:fld id="{7EF30E2B-0B4F-4966-9C64-DE2A07157D9B}" type="datetimeFigureOut">
              <a:rPr lang="en-US" smtClean="0"/>
              <a:t>6/3/2021</a:t>
            </a:fld>
            <a:endParaRPr lang="en-GB"/>
          </a:p>
        </p:txBody>
      </p:sp>
      <p:sp>
        <p:nvSpPr>
          <p:cNvPr id="1048669" name="Footer Placeholder 4"/>
          <p:cNvSpPr>
            <a:spLocks noGrp="1"/>
          </p:cNvSpPr>
          <p:nvPr>
            <p:ph type="ftr" sz="quarter" idx="11"/>
          </p:nvPr>
        </p:nvSpPr>
        <p:spPr/>
        <p:txBody>
          <a:bodyPr/>
          <a:p>
            <a:endParaRPr lang="en-GB"/>
          </a:p>
        </p:txBody>
      </p:sp>
      <p:sp>
        <p:nvSpPr>
          <p:cNvPr id="1048670" name="Slide Number Placeholder 5"/>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GB"/>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90" name="Date Placeholder 3"/>
          <p:cNvSpPr>
            <a:spLocks noGrp="1"/>
          </p:cNvSpPr>
          <p:nvPr>
            <p:ph type="dt" sz="half" idx="10"/>
          </p:nvPr>
        </p:nvSpPr>
        <p:spPr/>
        <p:txBody>
          <a:bodyPr/>
          <a:p>
            <a:fld id="{7EF30E2B-0B4F-4966-9C64-DE2A07157D9B}" type="datetimeFigureOut">
              <a:rPr lang="en-US" smtClean="0"/>
              <a:t>6/3/2021</a:t>
            </a:fld>
            <a:endParaRPr lang="en-GB"/>
          </a:p>
        </p:txBody>
      </p:sp>
      <p:sp>
        <p:nvSpPr>
          <p:cNvPr id="1048591" name="Footer Placeholder 4"/>
          <p:cNvSpPr>
            <a:spLocks noGrp="1"/>
          </p:cNvSpPr>
          <p:nvPr>
            <p:ph type="ftr" sz="quarter" idx="11"/>
          </p:nvPr>
        </p:nvSpPr>
        <p:spPr/>
        <p:txBody>
          <a:bodyPr/>
          <a:p>
            <a:endParaRPr lang="en-GB"/>
          </a:p>
        </p:txBody>
      </p:sp>
      <p:sp>
        <p:nvSpPr>
          <p:cNvPr id="1048592" name="Slide Number Placeholder 5"/>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4" name=""/>
        <p:cNvGrpSpPr/>
        <p:nvPr/>
      </p:nvGrpSpPr>
      <p:grpSpPr>
        <a:xfrm>
          <a:off x="0" y="0"/>
          <a:ext cx="0" cy="0"/>
          <a:chOff x="0" y="0"/>
          <a:chExt cx="0" cy="0"/>
        </a:xfrm>
      </p:grpSpPr>
      <p:sp>
        <p:nvSpPr>
          <p:cNvPr id="1048682"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GB"/>
          </a:p>
        </p:txBody>
      </p:sp>
      <p:sp>
        <p:nvSpPr>
          <p:cNvPr id="1048683"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84" name="Date Placeholder 3"/>
          <p:cNvSpPr>
            <a:spLocks noGrp="1"/>
          </p:cNvSpPr>
          <p:nvPr>
            <p:ph type="dt" sz="half" idx="10"/>
          </p:nvPr>
        </p:nvSpPr>
        <p:spPr/>
        <p:txBody>
          <a:bodyPr/>
          <a:p>
            <a:fld id="{7EF30E2B-0B4F-4966-9C64-DE2A07157D9B}" type="datetimeFigureOut">
              <a:rPr lang="en-US" smtClean="0"/>
              <a:t>6/3/2021</a:t>
            </a:fld>
            <a:endParaRPr lang="en-GB"/>
          </a:p>
        </p:txBody>
      </p:sp>
      <p:sp>
        <p:nvSpPr>
          <p:cNvPr id="1048685" name="Footer Placeholder 4"/>
          <p:cNvSpPr>
            <a:spLocks noGrp="1"/>
          </p:cNvSpPr>
          <p:nvPr>
            <p:ph type="ftr" sz="quarter" idx="11"/>
          </p:nvPr>
        </p:nvSpPr>
        <p:spPr/>
        <p:txBody>
          <a:bodyPr/>
          <a:p>
            <a:endParaRPr lang="en-GB"/>
          </a:p>
        </p:txBody>
      </p:sp>
      <p:sp>
        <p:nvSpPr>
          <p:cNvPr id="1048686" name="Slide Number Placeholder 5"/>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5" name=""/>
        <p:cNvGrpSpPr/>
        <p:nvPr/>
      </p:nvGrpSpPr>
      <p:grpSpPr>
        <a:xfrm>
          <a:off x="0" y="0"/>
          <a:ext cx="0" cy="0"/>
          <a:chOff x="0" y="0"/>
          <a:chExt cx="0" cy="0"/>
        </a:xfrm>
      </p:grpSpPr>
      <p:sp>
        <p:nvSpPr>
          <p:cNvPr id="1048687" name="Title 1"/>
          <p:cNvSpPr>
            <a:spLocks noGrp="1"/>
          </p:cNvSpPr>
          <p:nvPr>
            <p:ph type="title"/>
          </p:nvPr>
        </p:nvSpPr>
        <p:spPr/>
        <p:txBody>
          <a:bodyPr/>
          <a:p>
            <a:r>
              <a:rPr lang="en-US" smtClean="0"/>
              <a:t>Click to edit Master title style</a:t>
            </a:r>
            <a:endParaRPr lang="en-GB"/>
          </a:p>
        </p:txBody>
      </p:sp>
      <p:sp>
        <p:nvSpPr>
          <p:cNvPr id="104868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8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90" name="Date Placeholder 4"/>
          <p:cNvSpPr>
            <a:spLocks noGrp="1"/>
          </p:cNvSpPr>
          <p:nvPr>
            <p:ph type="dt" sz="half" idx="10"/>
          </p:nvPr>
        </p:nvSpPr>
        <p:spPr/>
        <p:txBody>
          <a:bodyPr/>
          <a:p>
            <a:fld id="{7EF30E2B-0B4F-4966-9C64-DE2A07157D9B}" type="datetimeFigureOut">
              <a:rPr lang="en-US" smtClean="0"/>
              <a:t>6/3/2021</a:t>
            </a:fld>
            <a:endParaRPr lang="en-GB"/>
          </a:p>
        </p:txBody>
      </p:sp>
      <p:sp>
        <p:nvSpPr>
          <p:cNvPr id="1048691" name="Footer Placeholder 5"/>
          <p:cNvSpPr>
            <a:spLocks noGrp="1"/>
          </p:cNvSpPr>
          <p:nvPr>
            <p:ph type="ftr" sz="quarter" idx="11"/>
          </p:nvPr>
        </p:nvSpPr>
        <p:spPr/>
        <p:txBody>
          <a:bodyPr/>
          <a:p>
            <a:endParaRPr lang="en-GB"/>
          </a:p>
        </p:txBody>
      </p:sp>
      <p:sp>
        <p:nvSpPr>
          <p:cNvPr id="1048692" name="Slide Number Placeholder 6"/>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6" name=""/>
        <p:cNvGrpSpPr/>
        <p:nvPr/>
      </p:nvGrpSpPr>
      <p:grpSpPr>
        <a:xfrm>
          <a:off x="0" y="0"/>
          <a:ext cx="0" cy="0"/>
          <a:chOff x="0" y="0"/>
          <a:chExt cx="0" cy="0"/>
        </a:xfrm>
      </p:grpSpPr>
      <p:sp>
        <p:nvSpPr>
          <p:cNvPr id="1048693" name="Title 1"/>
          <p:cNvSpPr>
            <a:spLocks noGrp="1"/>
          </p:cNvSpPr>
          <p:nvPr>
            <p:ph type="title"/>
          </p:nvPr>
        </p:nvSpPr>
        <p:spPr/>
        <p:txBody>
          <a:bodyPr/>
          <a:p>
            <a:r>
              <a:rPr lang="en-US" smtClean="0"/>
              <a:t>Click to edit Master title style</a:t>
            </a:r>
            <a:endParaRPr lang="en-GB"/>
          </a:p>
        </p:txBody>
      </p:sp>
      <p:sp>
        <p:nvSpPr>
          <p:cNvPr id="1048694"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96"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98" name="Date Placeholder 6"/>
          <p:cNvSpPr>
            <a:spLocks noGrp="1"/>
          </p:cNvSpPr>
          <p:nvPr>
            <p:ph type="dt" sz="half" idx="10"/>
          </p:nvPr>
        </p:nvSpPr>
        <p:spPr/>
        <p:txBody>
          <a:bodyPr/>
          <a:p>
            <a:fld id="{7EF30E2B-0B4F-4966-9C64-DE2A07157D9B}" type="datetimeFigureOut">
              <a:rPr lang="en-US" smtClean="0"/>
              <a:t>6/3/2021</a:t>
            </a:fld>
            <a:endParaRPr lang="en-GB"/>
          </a:p>
        </p:txBody>
      </p:sp>
      <p:sp>
        <p:nvSpPr>
          <p:cNvPr id="1048699" name="Footer Placeholder 7"/>
          <p:cNvSpPr>
            <a:spLocks noGrp="1"/>
          </p:cNvSpPr>
          <p:nvPr>
            <p:ph type="ftr" sz="quarter" idx="11"/>
          </p:nvPr>
        </p:nvSpPr>
        <p:spPr/>
        <p:txBody>
          <a:bodyPr/>
          <a:p>
            <a:endParaRPr lang="en-GB"/>
          </a:p>
        </p:txBody>
      </p:sp>
      <p:sp>
        <p:nvSpPr>
          <p:cNvPr id="1048700" name="Slide Number Placeholder 8"/>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0" name=""/>
        <p:cNvGrpSpPr/>
        <p:nvPr/>
      </p:nvGrpSpPr>
      <p:grpSpPr>
        <a:xfrm>
          <a:off x="0" y="0"/>
          <a:ext cx="0" cy="0"/>
          <a:chOff x="0" y="0"/>
          <a:chExt cx="0" cy="0"/>
        </a:xfrm>
      </p:grpSpPr>
      <p:sp>
        <p:nvSpPr>
          <p:cNvPr id="1048662" name="Title 1"/>
          <p:cNvSpPr>
            <a:spLocks noGrp="1"/>
          </p:cNvSpPr>
          <p:nvPr>
            <p:ph type="title"/>
          </p:nvPr>
        </p:nvSpPr>
        <p:spPr/>
        <p:txBody>
          <a:bodyPr/>
          <a:p>
            <a:r>
              <a:rPr lang="en-US" smtClean="0"/>
              <a:t>Click to edit Master title style</a:t>
            </a:r>
            <a:endParaRPr lang="en-GB"/>
          </a:p>
        </p:txBody>
      </p:sp>
      <p:sp>
        <p:nvSpPr>
          <p:cNvPr id="1048663" name="Date Placeholder 2"/>
          <p:cNvSpPr>
            <a:spLocks noGrp="1"/>
          </p:cNvSpPr>
          <p:nvPr>
            <p:ph type="dt" sz="half" idx="10"/>
          </p:nvPr>
        </p:nvSpPr>
        <p:spPr/>
        <p:txBody>
          <a:bodyPr/>
          <a:p>
            <a:fld id="{7EF30E2B-0B4F-4966-9C64-DE2A07157D9B}" type="datetimeFigureOut">
              <a:rPr lang="en-US" smtClean="0"/>
              <a:t>6/3/2021</a:t>
            </a:fld>
            <a:endParaRPr lang="en-GB"/>
          </a:p>
        </p:txBody>
      </p:sp>
      <p:sp>
        <p:nvSpPr>
          <p:cNvPr id="1048664" name="Footer Placeholder 3"/>
          <p:cNvSpPr>
            <a:spLocks noGrp="1"/>
          </p:cNvSpPr>
          <p:nvPr>
            <p:ph type="ftr" sz="quarter" idx="11"/>
          </p:nvPr>
        </p:nvSpPr>
        <p:spPr/>
        <p:txBody>
          <a:bodyPr/>
          <a:p>
            <a:endParaRPr lang="en-GB"/>
          </a:p>
        </p:txBody>
      </p:sp>
      <p:sp>
        <p:nvSpPr>
          <p:cNvPr id="1048665" name="Slide Number Placeholder 4"/>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7" name=""/>
        <p:cNvGrpSpPr/>
        <p:nvPr/>
      </p:nvGrpSpPr>
      <p:grpSpPr>
        <a:xfrm>
          <a:off x="0" y="0"/>
          <a:ext cx="0" cy="0"/>
          <a:chOff x="0" y="0"/>
          <a:chExt cx="0" cy="0"/>
        </a:xfrm>
      </p:grpSpPr>
      <p:sp>
        <p:nvSpPr>
          <p:cNvPr id="1048701" name="Date Placeholder 1"/>
          <p:cNvSpPr>
            <a:spLocks noGrp="1"/>
          </p:cNvSpPr>
          <p:nvPr>
            <p:ph type="dt" sz="half" idx="10"/>
          </p:nvPr>
        </p:nvSpPr>
        <p:spPr/>
        <p:txBody>
          <a:bodyPr/>
          <a:p>
            <a:fld id="{7EF30E2B-0B4F-4966-9C64-DE2A07157D9B}" type="datetimeFigureOut">
              <a:rPr lang="en-US" smtClean="0"/>
              <a:t>6/3/2021</a:t>
            </a:fld>
            <a:endParaRPr lang="en-GB"/>
          </a:p>
        </p:txBody>
      </p:sp>
      <p:sp>
        <p:nvSpPr>
          <p:cNvPr id="1048702" name="Footer Placeholder 2"/>
          <p:cNvSpPr>
            <a:spLocks noGrp="1"/>
          </p:cNvSpPr>
          <p:nvPr>
            <p:ph type="ftr" sz="quarter" idx="11"/>
          </p:nvPr>
        </p:nvSpPr>
        <p:spPr/>
        <p:txBody>
          <a:bodyPr/>
          <a:p>
            <a:endParaRPr lang="en-GB"/>
          </a:p>
        </p:txBody>
      </p:sp>
      <p:sp>
        <p:nvSpPr>
          <p:cNvPr id="1048703" name="Slide Number Placeholder 3"/>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8" name=""/>
        <p:cNvGrpSpPr/>
        <p:nvPr/>
      </p:nvGrpSpPr>
      <p:grpSpPr>
        <a:xfrm>
          <a:off x="0" y="0"/>
          <a:ext cx="0" cy="0"/>
          <a:chOff x="0" y="0"/>
          <a:chExt cx="0" cy="0"/>
        </a:xfrm>
      </p:grpSpPr>
      <p:sp>
        <p:nvSpPr>
          <p:cNvPr id="1048704"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GB"/>
          </a:p>
        </p:txBody>
      </p:sp>
      <p:sp>
        <p:nvSpPr>
          <p:cNvPr id="1048705"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06"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07" name="Date Placeholder 4"/>
          <p:cNvSpPr>
            <a:spLocks noGrp="1"/>
          </p:cNvSpPr>
          <p:nvPr>
            <p:ph type="dt" sz="half" idx="10"/>
          </p:nvPr>
        </p:nvSpPr>
        <p:spPr/>
        <p:txBody>
          <a:bodyPr/>
          <a:p>
            <a:fld id="{7EF30E2B-0B4F-4966-9C64-DE2A07157D9B}" type="datetimeFigureOut">
              <a:rPr lang="en-US" smtClean="0"/>
              <a:t>6/3/2021</a:t>
            </a:fld>
            <a:endParaRPr lang="en-GB"/>
          </a:p>
        </p:txBody>
      </p:sp>
      <p:sp>
        <p:nvSpPr>
          <p:cNvPr id="1048708" name="Footer Placeholder 5"/>
          <p:cNvSpPr>
            <a:spLocks noGrp="1"/>
          </p:cNvSpPr>
          <p:nvPr>
            <p:ph type="ftr" sz="quarter" idx="11"/>
          </p:nvPr>
        </p:nvSpPr>
        <p:spPr/>
        <p:txBody>
          <a:bodyPr/>
          <a:p>
            <a:endParaRPr lang="en-GB"/>
          </a:p>
        </p:txBody>
      </p:sp>
      <p:sp>
        <p:nvSpPr>
          <p:cNvPr id="1048709" name="Slide Number Placeholder 6"/>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2" name=""/>
        <p:cNvGrpSpPr/>
        <p:nvPr/>
      </p:nvGrpSpPr>
      <p:grpSpPr>
        <a:xfrm>
          <a:off x="0" y="0"/>
          <a:ext cx="0" cy="0"/>
          <a:chOff x="0" y="0"/>
          <a:chExt cx="0" cy="0"/>
        </a:xfrm>
      </p:grpSpPr>
      <p:sp>
        <p:nvSpPr>
          <p:cNvPr id="1048671"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GB"/>
          </a:p>
        </p:txBody>
      </p:sp>
      <p:sp>
        <p:nvSpPr>
          <p:cNvPr id="1048672"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GB"/>
          </a:p>
        </p:txBody>
      </p:sp>
      <p:sp>
        <p:nvSpPr>
          <p:cNvPr id="1048673"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74" name="Date Placeholder 4"/>
          <p:cNvSpPr>
            <a:spLocks noGrp="1"/>
          </p:cNvSpPr>
          <p:nvPr>
            <p:ph type="dt" sz="half" idx="10"/>
          </p:nvPr>
        </p:nvSpPr>
        <p:spPr/>
        <p:txBody>
          <a:bodyPr/>
          <a:p>
            <a:fld id="{7EF30E2B-0B4F-4966-9C64-DE2A07157D9B}" type="datetimeFigureOut">
              <a:rPr lang="en-US" smtClean="0"/>
              <a:t>6/3/2021</a:t>
            </a:fld>
            <a:endParaRPr lang="en-GB"/>
          </a:p>
        </p:txBody>
      </p:sp>
      <p:sp>
        <p:nvSpPr>
          <p:cNvPr id="1048675" name="Footer Placeholder 5"/>
          <p:cNvSpPr>
            <a:spLocks noGrp="1"/>
          </p:cNvSpPr>
          <p:nvPr>
            <p:ph type="ftr" sz="quarter" idx="11"/>
          </p:nvPr>
        </p:nvSpPr>
        <p:spPr/>
        <p:txBody>
          <a:bodyPr/>
          <a:p>
            <a:endParaRPr lang="en-GB"/>
          </a:p>
        </p:txBody>
      </p:sp>
      <p:sp>
        <p:nvSpPr>
          <p:cNvPr id="1048676" name="Slide Number Placeholder 6"/>
          <p:cNvSpPr>
            <a:spLocks noGrp="1"/>
          </p:cNvSpPr>
          <p:nvPr>
            <p:ph type="sldNum" sz="quarter" idx="12"/>
          </p:nvPr>
        </p:nvSpPr>
        <p:spPr/>
        <p:txBody>
          <a:bodyPr/>
          <a:p>
            <a:fld id="{19E3D03E-76A9-4D61-9FB8-AF6074E9899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bgPr>
    </p:bg>
    <p:spTree>
      <p:nvGrpSpPr>
        <p:cNvPr id="10"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GB"/>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7EF30E2B-0B4F-4966-9C64-DE2A07157D9B}" type="datetimeFigureOut">
              <a:rPr lang="en-US" smtClean="0"/>
              <a:t>6/3/2021</a:t>
            </a:fld>
            <a:endParaRPr lang="en-GB"/>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GB"/>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19E3D03E-76A9-4D61-9FB8-AF6074E98997}" type="slidenum">
              <a:rPr lang="en-GB" smtClean="0"/>
              <a:t>‹#›</a:t>
            </a:fld>
            <a:endParaRPr lang="en-GB"/>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slideLayout" Target="../slideLayouts/slideLayout2.xml"/><Relationship Id="rId5"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grpSp>
        <p:nvGrpSpPr>
          <p:cNvPr id="27" name="Group 16"/>
          <p:cNvGrpSpPr/>
          <p:nvPr/>
        </p:nvGrpSpPr>
        <p:grpSpPr>
          <a:xfrm>
            <a:off x="6286512" y="4071942"/>
            <a:ext cx="2286016" cy="2214578"/>
            <a:chOff x="5929322" y="2000240"/>
            <a:chExt cx="2286016" cy="2214578"/>
          </a:xfrm>
        </p:grpSpPr>
        <p:sp>
          <p:nvSpPr>
            <p:cNvPr id="1048596" name="10-Point Star 13"/>
            <p:cNvSpPr/>
            <p:nvPr/>
          </p:nvSpPr>
          <p:spPr>
            <a:xfrm>
              <a:off x="5929322" y="2000240"/>
              <a:ext cx="2286016" cy="2214578"/>
            </a:xfrm>
            <a:prstGeom prst="star10"/>
            <a:solidFill>
              <a:srgbClr val="002060"/>
            </a:solidFill>
            <a:ln>
              <a:solidFill>
                <a:srgbClr val="189707"/>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GB"/>
            </a:p>
          </p:txBody>
        </p:sp>
        <p:sp>
          <p:nvSpPr>
            <p:cNvPr id="1048597" name="TextBox 14"/>
            <p:cNvSpPr txBox="1"/>
            <p:nvPr/>
          </p:nvSpPr>
          <p:spPr>
            <a:xfrm>
              <a:off x="6143636" y="2782669"/>
              <a:ext cx="1928826" cy="646331"/>
            </a:xfrm>
            <a:prstGeom prst="rect"/>
            <a:noFill/>
          </p:spPr>
          <p:txBody>
            <a:bodyPr rtlCol="0" wrap="square">
              <a:spAutoFit/>
              <a:scene3d>
                <a:camera prst="orthographicFront"/>
                <a:lightRig dir="t" rig="threePt"/>
              </a:scene3d>
              <a:sp3d extrusionH="57150">
                <a:bevelT w="38100" h="38100" prst="slope"/>
              </a:sp3d>
            </a:bodyPr>
            <a:p>
              <a:pPr algn="ctr"/>
              <a:r>
                <a:rPr b="1" dirty="0" sz="3600" lang="en-US" err="1" smtClean="0">
                  <a:ln>
                    <a:solidFill>
                      <a:srgbClr val="FFFF00"/>
                    </a:solidFill>
                  </a:ln>
                  <a:solidFill>
                    <a:srgbClr val="FF0000"/>
                  </a:solidFill>
                  <a:effectLst>
                    <a:reflection algn="bl" blurRad="6350" dir="5400000" dist="29997" endA="300" endPos="50000" rotWithShape="0" stA="50000" sy="-100000"/>
                  </a:effectLst>
                </a:rPr>
                <a:t>স্বাগতম</a:t>
              </a:r>
              <a:endParaRPr b="1" dirty="0" sz="3600" lang="en-GB">
                <a:ln>
                  <a:solidFill>
                    <a:srgbClr val="FFFF00"/>
                  </a:solidFill>
                </a:ln>
                <a:solidFill>
                  <a:srgbClr val="FF0000"/>
                </a:solidFill>
                <a:effectLst>
                  <a:reflection algn="bl" blurRad="6350" dir="5400000" dist="29997" endA="300" endPos="50000" rotWithShape="0" stA="50000" sy="-100000"/>
                </a:effectLst>
              </a:endParaRPr>
            </a:p>
          </p:txBody>
        </p:sp>
      </p:grpSp>
      <p:sp>
        <p:nvSpPr>
          <p:cNvPr id="1048598" name="TextBox 15"/>
          <p:cNvSpPr txBox="1"/>
          <p:nvPr/>
        </p:nvSpPr>
        <p:spPr>
          <a:xfrm>
            <a:off x="4357686" y="928670"/>
            <a:ext cx="4143404" cy="1424940"/>
          </a:xfrm>
          <a:prstGeom prst="rect"/>
          <a:noFill/>
        </p:spPr>
        <p:txBody>
          <a:bodyPr rtlCol="0" wrap="square">
            <a:spAutoFit/>
            <a:scene3d>
              <a:camera prst="orthographicFront"/>
              <a:lightRig dir="t" rig="threePt"/>
            </a:scene3d>
            <a:sp3d extrusionH="57150">
              <a:bevelT w="38100" h="38100" prst="slope"/>
            </a:sp3d>
          </a:bodyPr>
          <a:p>
            <a:pPr algn="ctr"/>
            <a:r>
              <a:rPr b="1" dirty="0" sz="2800" lang="bn-IN" smtClean="0">
                <a:ln>
                  <a:solidFill>
                    <a:schemeClr val="tx2">
                      <a:lumMod val="75000"/>
                    </a:schemeClr>
                  </a:solidFill>
                </a:ln>
                <a:solidFill>
                  <a:srgbClr val="7030A0"/>
                </a:solidFill>
                <a:effectLst>
                  <a:innerShdw blurRad="114300">
                    <a:prstClr val="black"/>
                  </a:innerShdw>
                  <a:reflection algn="bl" blurRad="6350" dir="5400000" dist="29997" endA="300" endPos="50000" rotWithShape="0" stA="50000" sy="-100000"/>
                </a:effectLst>
              </a:rPr>
              <a:t>দেব দুলাল সাহা </a:t>
            </a:r>
          </a:p>
          <a:p>
            <a:pPr algn="ctr"/>
            <a:r>
              <a:rPr b="1" dirty="0" sz="2800" lang="bn-IN" smtClean="0">
                <a:ln>
                  <a:solidFill>
                    <a:schemeClr val="tx2">
                      <a:lumMod val="75000"/>
                    </a:schemeClr>
                  </a:solidFill>
                </a:ln>
                <a:solidFill>
                  <a:srgbClr val="7030A0"/>
                </a:solidFill>
                <a:effectLst>
                  <a:innerShdw blurRad="114300">
                    <a:prstClr val="black"/>
                  </a:innerShdw>
                  <a:reflection algn="bl" blurRad="6350" dir="5400000" dist="29997" endA="300" endPos="50000" rotWithShape="0" stA="50000" sy="-100000"/>
                </a:effectLst>
              </a:rPr>
              <a:t>প্রভাষক, হিসাববিজ্ঞান</a:t>
            </a:r>
          </a:p>
          <a:p>
            <a:pPr algn="ctr"/>
            <a:r>
              <a:rPr b="1" dirty="0" sz="2800" lang="bn-IN" smtClean="0">
                <a:ln>
                  <a:solidFill>
                    <a:schemeClr val="tx2">
                      <a:lumMod val="75000"/>
                    </a:schemeClr>
                  </a:solidFill>
                </a:ln>
                <a:solidFill>
                  <a:srgbClr val="7030A0"/>
                </a:solidFill>
                <a:effectLst>
                  <a:innerShdw blurRad="114300">
                    <a:prstClr val="black"/>
                  </a:innerShdw>
                  <a:reflection algn="bl" blurRad="6350" dir="5400000" dist="29997" endA="300" endPos="50000" rotWithShape="0" stA="50000" sy="-100000"/>
                </a:effectLst>
              </a:rPr>
              <a:t>হারতা স্কুল এন্ড কলেজ</a:t>
            </a:r>
            <a:endParaRPr b="1" dirty="0" sz="2800" lang="en-GB">
              <a:ln>
                <a:solidFill>
                  <a:schemeClr val="tx2">
                    <a:lumMod val="75000"/>
                  </a:schemeClr>
                </a:solidFill>
              </a:ln>
              <a:solidFill>
                <a:srgbClr val="7030A0"/>
              </a:solidFill>
              <a:effectLst>
                <a:innerShdw blurRad="114300">
                  <a:prstClr val="black"/>
                </a:innerShdw>
                <a:reflection algn="bl" blurRad="6350" dir="5400000" dist="29997" endA="300" endPos="50000" rotWithShape="0" stA="50000" sy="-100000"/>
              </a:effectLst>
            </a:endParaRPr>
          </a:p>
        </p:txBody>
      </p:sp>
      <p:grpSp>
        <p:nvGrpSpPr>
          <p:cNvPr id="28" name="Group 22"/>
          <p:cNvGrpSpPr/>
          <p:nvPr/>
        </p:nvGrpSpPr>
        <p:grpSpPr>
          <a:xfrm>
            <a:off x="444050" y="4286256"/>
            <a:ext cx="5500726" cy="1785950"/>
            <a:chOff x="229736" y="428604"/>
            <a:chExt cx="5500726" cy="1785950"/>
          </a:xfrm>
        </p:grpSpPr>
        <p:sp>
          <p:nvSpPr>
            <p:cNvPr id="1048599" name="Right Arrow 17"/>
            <p:cNvSpPr/>
            <p:nvPr/>
          </p:nvSpPr>
          <p:spPr>
            <a:xfrm>
              <a:off x="229736" y="428604"/>
              <a:ext cx="5500726" cy="1785950"/>
            </a:xfrm>
            <a:prstGeom prst="rightArrow"/>
            <a:solidFill>
              <a:srgbClr val="189707"/>
            </a:solidFill>
            <a:ln>
              <a:noFill/>
            </a:ln>
            <a:effectLst/>
            <a:scene3d>
              <a:camera prst="orthographicFront">
                <a:rot lat="0" lon="0" rev="0"/>
              </a:camera>
              <a:lightRig dir="t" rig="glow">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GB"/>
            </a:p>
          </p:txBody>
        </p:sp>
        <p:sp>
          <p:nvSpPr>
            <p:cNvPr id="1048600" name="Rectangle 19"/>
            <p:cNvSpPr/>
            <p:nvPr/>
          </p:nvSpPr>
          <p:spPr>
            <a:xfrm>
              <a:off x="357158" y="1084676"/>
              <a:ext cx="4500594" cy="415498"/>
            </a:xfrm>
            <a:prstGeom prst="rect"/>
          </p:spPr>
          <p:txBody>
            <a:bodyPr wrap="square">
              <a:spAutoFit/>
            </a:bodyPr>
            <a:p>
              <a:pPr algn="ctr"/>
              <a:r>
                <a:rPr dirty="0" sz="2100" lang="bn-IN" smtClean="0">
                  <a:ln w="12700">
                    <a:noFill/>
                    <a:prstDash val="solid"/>
                  </a:ln>
                  <a:solidFill>
                    <a:schemeClr val="accent6">
                      <a:lumMod val="60000"/>
                      <a:lumOff val="40000"/>
                    </a:schemeClr>
                  </a:solidFill>
                </a:rPr>
                <a:t>হারতা স্কুল এন্ড কলেজ  এর  পক্ষ থেকে</a:t>
              </a:r>
              <a:endParaRPr dirty="0" sz="2100" lang="en-GB">
                <a:ln w="12700">
                  <a:noFill/>
                  <a:prstDash val="solid"/>
                </a:ln>
                <a:solidFill>
                  <a:schemeClr val="accent6">
                    <a:lumMod val="60000"/>
                    <a:lumOff val="40000"/>
                  </a:schemeClr>
                </a:solidFill>
              </a:endParaRPr>
            </a:p>
          </p:txBody>
        </p:sp>
      </p:grpSp>
      <p:grpSp>
        <p:nvGrpSpPr>
          <p:cNvPr id="29" name="Group 21"/>
          <p:cNvGrpSpPr/>
          <p:nvPr/>
        </p:nvGrpSpPr>
        <p:grpSpPr>
          <a:xfrm>
            <a:off x="714348" y="214290"/>
            <a:ext cx="3000396" cy="2928958"/>
            <a:chOff x="642910" y="3500438"/>
            <a:chExt cx="3000396" cy="2928958"/>
          </a:xfrm>
        </p:grpSpPr>
        <p:sp>
          <p:nvSpPr>
            <p:cNvPr id="1048601" name="24-Point Star 7"/>
            <p:cNvSpPr/>
            <p:nvPr/>
          </p:nvSpPr>
          <p:spPr>
            <a:xfrm>
              <a:off x="642910" y="3500438"/>
              <a:ext cx="3000396" cy="2928958"/>
            </a:xfrm>
            <a:prstGeom prst="star24"/>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GB"/>
            </a:p>
          </p:txBody>
        </p:sp>
        <p:pic>
          <p:nvPicPr>
            <p:cNvPr id="2097153" name="Picture 20" descr="1622528728329.jpg"/>
            <p:cNvPicPr>
              <a:picLocks noChangeAspect="1"/>
            </p:cNvPicPr>
            <p:nvPr/>
          </p:nvPicPr>
          <p:blipFill>
            <a:blip xmlns:r="http://schemas.openxmlformats.org/officeDocument/2006/relationships" r:embed="rId1" cstate="print"/>
            <a:stretch>
              <a:fillRect/>
            </a:stretch>
          </p:blipFill>
          <p:spPr>
            <a:xfrm>
              <a:off x="1142976" y="4000504"/>
              <a:ext cx="1980000" cy="1980018"/>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gr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7" presetSubtype="0">
                                  <p:stCondLst>
                                    <p:cond delay="0"/>
                                  </p:stCondLst>
                                  <p:childTnLst>
                                    <p:set>
                                      <p:cBhvr>
                                        <p:cTn dur="1" fill="hold" id="6">
                                          <p:stCondLst>
                                            <p:cond delay="0"/>
                                          </p:stCondLst>
                                        </p:cTn>
                                        <p:tgtEl>
                                          <p:spTgt spid="1048598"/>
                                        </p:tgtEl>
                                        <p:attrNameLst>
                                          <p:attrName>style.visibility</p:attrName>
                                        </p:attrNameLst>
                                      </p:cBhvr>
                                      <p:to>
                                        <p:strVal val="visible"/>
                                      </p:to>
                                    </p:set>
                                    <p:animEffect transition="in" filter="fade">
                                      <p:cBhvr>
                                        <p:cTn dur="1000" id="7"/>
                                        <p:tgtEl>
                                          <p:spTgt spid="1048598"/>
                                        </p:tgtEl>
                                      </p:cBhvr>
                                    </p:animEffect>
                                    <p:anim calcmode="lin" valueType="num">
                                      <p:cBhvr>
                                        <p:cTn dur="1000" fill="hold" id="8"/>
                                        <p:tgtEl>
                                          <p:spTgt spid="1048598"/>
                                        </p:tgtEl>
                                        <p:attrNameLst>
                                          <p:attrName>ppt_x</p:attrName>
                                        </p:attrNameLst>
                                      </p:cBhvr>
                                      <p:tavLst>
                                        <p:tav tm="0">
                                          <p:val>
                                            <p:strVal val="#ppt_x"/>
                                          </p:val>
                                        </p:tav>
                                        <p:tav tm="100000">
                                          <p:val>
                                            <p:strVal val="#ppt_x"/>
                                          </p:val>
                                        </p:tav>
                                      </p:tavLst>
                                    </p:anim>
                                    <p:anim calcmode="lin" valueType="num">
                                      <p:cBhvr>
                                        <p:cTn decel="100000" dur="900" fill="hold" id="9"/>
                                        <p:tgtEl>
                                          <p:spTgt spid="1048598"/>
                                        </p:tgtEl>
                                        <p:attrNameLst>
                                          <p:attrName>ppt_y</p:attrName>
                                        </p:attrNameLst>
                                      </p:cBhvr>
                                      <p:tavLst>
                                        <p:tav tm="0">
                                          <p:val>
                                            <p:strVal val="#ppt_y+1"/>
                                          </p:val>
                                        </p:tav>
                                        <p:tav tm="100000">
                                          <p:val>
                                            <p:strVal val="#ppt_y-.03"/>
                                          </p:val>
                                        </p:tav>
                                      </p:tavLst>
                                    </p:anim>
                                    <p:anim calcmode="lin" valueType="num">
                                      <p:cBhvr>
                                        <p:cTn accel="100000" dur="100" fill="hold" id="10">
                                          <p:stCondLst>
                                            <p:cond delay="900"/>
                                          </p:stCondLst>
                                        </p:cTn>
                                        <p:tgtEl>
                                          <p:spTgt spid="1048598"/>
                                        </p:tgtEl>
                                        <p:attrNameLst>
                                          <p:attrName>ppt_y</p:attrName>
                                        </p:attrNameLst>
                                      </p:cBhvr>
                                      <p:tavLst>
                                        <p:tav tm="0">
                                          <p:val>
                                            <p:strVal val="#ppt_y-.03"/>
                                          </p:val>
                                        </p:tav>
                                        <p:tav tm="100000">
                                          <p:val>
                                            <p:strVal val="#ppt_y"/>
                                          </p:val>
                                        </p:tav>
                                      </p:tavLst>
                                    </p:anim>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2" presetSubtype="4">
                                  <p:stCondLst>
                                    <p:cond delay="0"/>
                                  </p:stCondLst>
                                  <p:childTnLst>
                                    <p:set>
                                      <p:cBhvr>
                                        <p:cTn dur="1" fill="hold" id="14">
                                          <p:stCondLst>
                                            <p:cond delay="0"/>
                                          </p:stCondLst>
                                        </p:cTn>
                                        <p:tgtEl>
                                          <p:spTgt spid="29"/>
                                        </p:tgtEl>
                                        <p:attrNameLst>
                                          <p:attrName>style.visibility</p:attrName>
                                        </p:attrNameLst>
                                      </p:cBhvr>
                                      <p:to>
                                        <p:strVal val="visible"/>
                                      </p:to>
                                    </p:set>
                                    <p:anim calcmode="lin" valueType="num">
                                      <p:cBhvr additive="base">
                                        <p:cTn dur="500" fill="hold" id="15"/>
                                        <p:tgtEl>
                                          <p:spTgt spid="29"/>
                                        </p:tgtEl>
                                        <p:attrNameLst>
                                          <p:attrName>ppt_x</p:attrName>
                                        </p:attrNameLst>
                                      </p:cBhvr>
                                      <p:tavLst>
                                        <p:tav tm="0">
                                          <p:val>
                                            <p:strVal val="#ppt_x"/>
                                          </p:val>
                                        </p:tav>
                                        <p:tav tm="100000">
                                          <p:val>
                                            <p:strVal val="#ppt_x"/>
                                          </p:val>
                                        </p:tav>
                                      </p:tavLst>
                                    </p:anim>
                                    <p:anim calcmode="lin" valueType="num">
                                      <p:cBhvr additive="base">
                                        <p:cTn dur="500" fill="hold" id="16"/>
                                        <p:tgtEl>
                                          <p:spTgt spid="29"/>
                                        </p:tgtEl>
                                        <p:attrNameLst>
                                          <p:attrName>ppt_y</p:attrName>
                                        </p:attrNameLst>
                                      </p:cBhvr>
                                      <p:tavLst>
                                        <p:tav tm="0">
                                          <p:val>
                                            <p:strVal val="1+#ppt_h/2"/>
                                          </p:val>
                                        </p:tav>
                                        <p:tav tm="100000">
                                          <p:val>
                                            <p:strVal val="#ppt_y"/>
                                          </p:val>
                                        </p:tav>
                                      </p:tavLst>
                                    </p:anim>
                                  </p:childTnLst>
                                </p:cTn>
                              </p:par>
                              <p:par>
                                <p:cTn fill="hold" id="17" nodeType="withEffect" presetClass="emph" presetID="8" presetSubtype="0" repeatCount="3000">
                                  <p:stCondLst>
                                    <p:cond delay="0"/>
                                  </p:stCondLst>
                                  <p:childTnLst>
                                    <p:animRot by="21600000">
                                      <p:cBhvr>
                                        <p:cTn dur="2000" fill="hold" id="18"/>
                                        <p:tgtEl>
                                          <p:spTgt spid="29"/>
                                        </p:tgtEl>
                                        <p:attrNameLst>
                                          <p:attrName>r</p:attrName>
                                        </p:attrNameLst>
                                      </p:cBhvr>
                                    </p:animRot>
                                  </p:childTnLst>
                                </p:cTn>
                              </p:par>
                            </p:childTnLst>
                          </p:cTn>
                        </p:par>
                      </p:childTnLst>
                    </p:cTn>
                  </p:par>
                  <p:par>
                    <p:cTn fill="hold" id="19">
                      <p:stCondLst>
                        <p:cond delay="indefinite"/>
                      </p:stCondLst>
                      <p:childTnLst>
                        <p:par>
                          <p:cTn fill="hold" id="20">
                            <p:stCondLst>
                              <p:cond delay="0"/>
                            </p:stCondLst>
                            <p:childTnLst>
                              <p:par>
                                <p:cTn fill="hold" id="21" nodeType="clickEffect" presetClass="entr" presetID="34" presetSubtype="0">
                                  <p:stCondLst>
                                    <p:cond delay="0"/>
                                  </p:stCondLst>
                                  <p:childTnLst>
                                    <p:set>
                                      <p:cBhvr>
                                        <p:cTn dur="1" fill="hold" id="22">
                                          <p:stCondLst>
                                            <p:cond delay="0"/>
                                          </p:stCondLst>
                                        </p:cTn>
                                        <p:tgtEl>
                                          <p:spTgt spid="28"/>
                                        </p:tgtEl>
                                        <p:attrNameLst>
                                          <p:attrName>style.visibility</p:attrName>
                                        </p:attrNameLst>
                                      </p:cBhvr>
                                      <p:to>
                                        <p:strVal val="visible"/>
                                      </p:to>
                                    </p:set>
                                    <p:anim calcmode="lin" from="(-#ppt_w/2)" to="(#ppt_x)" valueType="num">
                                      <p:cBhvr>
                                        <p:cTn dur="600" fill="hold" id="23">
                                          <p:stCondLst>
                                            <p:cond delay="0"/>
                                          </p:stCondLst>
                                        </p:cTn>
                                        <p:tgtEl>
                                          <p:spTgt spid="28"/>
                                        </p:tgtEl>
                                        <p:attrNameLst>
                                          <p:attrName>ppt_x</p:attrName>
                                        </p:attrNameLst>
                                      </p:cBhvr>
                                    </p:anim>
                                    <p:anim calcmode="lin" from="0" to="-1.0" valueType="num">
                                      <p:cBhvr>
                                        <p:cTn autoRev="1" decel="50000" dur="200" fill="hold" id="24">
                                          <p:stCondLst>
                                            <p:cond delay="600"/>
                                          </p:stCondLst>
                                        </p:cTn>
                                        <p:tgtEl>
                                          <p:spTgt spid="28"/>
                                        </p:tgtEl>
                                        <p:attrNameLst>
                                          <p:attrName>xshear</p:attrName>
                                        </p:attrNameLst>
                                      </p:cBhvr>
                                    </p:anim>
                                    <p:animScale>
                                      <p:cBhvr>
                                        <p:cTn autoRev="1" decel="100000" dur="200" fill="hold" id="25">
                                          <p:stCondLst>
                                            <p:cond delay="600"/>
                                          </p:stCondLst>
                                        </p:cTn>
                                        <p:tgtEl>
                                          <p:spTgt spid="28"/>
                                        </p:tgtEl>
                                      </p:cBhvr>
                                      <p:from x="100000" y="100000"/>
                                      <p:to x="80000" y="100000"/>
                                    </p:animScale>
                                    <p:anim by="(#ppt_h/3+#ppt_w*0.1)" calcmode="lin" valueType="num">
                                      <p:cBhvr additive="sum">
                                        <p:cTn autoRev="1" decel="100000" dur="200" fill="hold" id="26">
                                          <p:stCondLst>
                                            <p:cond delay="600"/>
                                          </p:stCondLst>
                                        </p:cTn>
                                        <p:tgtEl>
                                          <p:spTgt spid="28"/>
                                        </p:tgtEl>
                                        <p:attrNameLst>
                                          <p:attrName>ppt_x</p:attrName>
                                        </p:attrNameLst>
                                      </p:cBhvr>
                                    </p:anim>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34" presetSubtype="0">
                                  <p:stCondLst>
                                    <p:cond delay="0"/>
                                  </p:stCondLst>
                                  <p:childTnLst>
                                    <p:set>
                                      <p:cBhvr>
                                        <p:cTn dur="1" fill="hold" id="30">
                                          <p:stCondLst>
                                            <p:cond delay="0"/>
                                          </p:stCondLst>
                                        </p:cTn>
                                        <p:tgtEl>
                                          <p:spTgt spid="27"/>
                                        </p:tgtEl>
                                        <p:attrNameLst>
                                          <p:attrName>style.visibility</p:attrName>
                                        </p:attrNameLst>
                                      </p:cBhvr>
                                      <p:to>
                                        <p:strVal val="visible"/>
                                      </p:to>
                                    </p:set>
                                    <p:anim calcmode="lin" from="(-#ppt_w/2)" to="(#ppt_x)" valueType="num">
                                      <p:cBhvr>
                                        <p:cTn dur="600" fill="hold" id="31">
                                          <p:stCondLst>
                                            <p:cond delay="0"/>
                                          </p:stCondLst>
                                        </p:cTn>
                                        <p:tgtEl>
                                          <p:spTgt spid="27"/>
                                        </p:tgtEl>
                                        <p:attrNameLst>
                                          <p:attrName>ppt_x</p:attrName>
                                        </p:attrNameLst>
                                      </p:cBhvr>
                                    </p:anim>
                                    <p:anim calcmode="lin" from="0" to="-1.0" valueType="num">
                                      <p:cBhvr>
                                        <p:cTn autoRev="1" decel="50000" dur="200" fill="hold" id="32">
                                          <p:stCondLst>
                                            <p:cond delay="600"/>
                                          </p:stCondLst>
                                        </p:cTn>
                                        <p:tgtEl>
                                          <p:spTgt spid="27"/>
                                        </p:tgtEl>
                                        <p:attrNameLst>
                                          <p:attrName>xshear</p:attrName>
                                        </p:attrNameLst>
                                      </p:cBhvr>
                                    </p:anim>
                                    <p:animScale>
                                      <p:cBhvr>
                                        <p:cTn autoRev="1" decel="100000" dur="200" fill="hold" id="33">
                                          <p:stCondLst>
                                            <p:cond delay="600"/>
                                          </p:stCondLst>
                                        </p:cTn>
                                        <p:tgtEl>
                                          <p:spTgt spid="27"/>
                                        </p:tgtEl>
                                      </p:cBhvr>
                                      <p:from x="100000" y="100000"/>
                                      <p:to x="80000" y="100000"/>
                                    </p:animScale>
                                    <p:anim by="(#ppt_h/3+#ppt_w*0.1)" calcmode="lin" valueType="num">
                                      <p:cBhvr additive="sum">
                                        <p:cTn autoRev="1" decel="100000" dur="200" fill="hold" id="34">
                                          <p:stCondLst>
                                            <p:cond delay="600"/>
                                          </p:stCondLst>
                                        </p:cTn>
                                        <p:tgtEl>
                                          <p:spTgt spid="27"/>
                                        </p:tgtEl>
                                        <p:attrNameLst>
                                          <p:attrName>ppt_x</p:attrName>
                                        </p:attrNameLst>
                                      </p:cBhvr>
                                    </p:anim>
                                  </p:childTnLst>
                                </p:cTn>
                              </p:par>
                              <p:par>
                                <p:cTn fill="hold" id="35" nodeType="withEffect" presetClass="emph" presetID="8" presetSubtype="0" repeatCount="3000">
                                  <p:stCondLst>
                                    <p:cond delay="0"/>
                                  </p:stCondLst>
                                  <p:childTnLst>
                                    <p:animRot by="21600000">
                                      <p:cBhvr>
                                        <p:cTn dur="2000" fill="hold" id="36"/>
                                        <p:tgtEl>
                                          <p:spTgt spid="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6" name="Title 1"/>
          <p:cNvSpPr>
            <a:spLocks noGrp="1"/>
          </p:cNvSpPr>
          <p:nvPr>
            <p:ph type="ctrTitle"/>
          </p:nvPr>
        </p:nvSpPr>
        <p:spPr>
          <a:xfrm>
            <a:off x="685800" y="1066800"/>
            <a:ext cx="7772400" cy="1470025"/>
          </a:xfrm>
        </p:spPr>
        <p:txBody>
          <a:bodyPr>
            <a:scene3d>
              <a:camera prst="orthographicFront"/>
              <a:lightRig dir="t" rig="threePt"/>
            </a:scene3d>
            <a:sp3d extrusionH="57150">
              <a:bevelT w="38100" h="38100" prst="slope"/>
            </a:sp3d>
          </a:bodyPr>
          <a:p>
            <a:r>
              <a:rPr b="1" dirty="0" lang="en-US" err="1" u="sng" smtClean="0">
                <a:solidFill>
                  <a:srgbClr val="002060"/>
                </a:solidFill>
                <a:effectLst>
                  <a:reflection algn="bl" blurRad="6350" dir="5400000" dist="29997" endA="900" endPos="60000" rotWithShape="0" stA="60000" sy="-100000"/>
                </a:effectLst>
                <a:latin typeface="Vrinda (Body)"/>
                <a:ea typeface="Verdana" pitchFamily="34" charset="0"/>
                <a:cs typeface="ArhialkhanMJ" pitchFamily="2" charset="0"/>
              </a:rPr>
              <a:t>আজকের</a:t>
            </a:r>
            <a:r>
              <a:rPr b="1" dirty="0" lang="en-US" u="sng" smtClean="0">
                <a:solidFill>
                  <a:srgbClr val="002060"/>
                </a:solidFill>
                <a:effectLst>
                  <a:reflection algn="bl" blurRad="6350" dir="5400000" dist="29997" endA="900" endPos="60000" rotWithShape="0" stA="60000" sy="-100000"/>
                </a:effectLst>
                <a:latin typeface="Vrinda (Body)"/>
                <a:ea typeface="Verdana" pitchFamily="34" charset="0"/>
                <a:cs typeface="ArhialkhanMJ" pitchFamily="2" charset="0"/>
              </a:rPr>
              <a:t> </a:t>
            </a:r>
            <a:r>
              <a:rPr b="1" dirty="0" lang="en-US" err="1" u="sng" smtClean="0">
                <a:solidFill>
                  <a:srgbClr val="002060"/>
                </a:solidFill>
                <a:effectLst>
                  <a:reflection algn="bl" blurRad="6350" dir="5400000" dist="29997" endA="900" endPos="60000" rotWithShape="0" stA="60000" sy="-100000"/>
                </a:effectLst>
                <a:latin typeface="Vrinda (Body)"/>
                <a:ea typeface="Verdana" pitchFamily="34" charset="0"/>
                <a:cs typeface="SutonnySushreeMJ" pitchFamily="2" charset="0"/>
              </a:rPr>
              <a:t>পাঠের</a:t>
            </a:r>
            <a:r>
              <a:rPr b="1" dirty="0" lang="en-US" u="sng" smtClean="0">
                <a:solidFill>
                  <a:srgbClr val="002060"/>
                </a:solidFill>
                <a:effectLst>
                  <a:reflection algn="bl" blurRad="6350" dir="5400000" dist="29997" endA="900" endPos="60000" rotWithShape="0" stA="60000" sy="-100000"/>
                </a:effectLst>
                <a:latin typeface="Vrinda (Body)"/>
                <a:ea typeface="Verdana" pitchFamily="34" charset="0"/>
                <a:cs typeface="ArhialkhanMJ" pitchFamily="2" charset="0"/>
              </a:rPr>
              <a:t> </a:t>
            </a:r>
            <a:r>
              <a:rPr b="1" dirty="0" lang="en-US" err="1" u="sng" smtClean="0">
                <a:solidFill>
                  <a:srgbClr val="002060"/>
                </a:solidFill>
                <a:effectLst>
                  <a:reflection algn="bl" blurRad="6350" dir="5400000" dist="29997" endA="900" endPos="60000" rotWithShape="0" stA="60000" sy="-100000"/>
                </a:effectLst>
                <a:latin typeface="Vrinda (Body)"/>
                <a:ea typeface="Verdana" pitchFamily="34" charset="0"/>
                <a:cs typeface="ArhialkhanMJ" pitchFamily="2" charset="0"/>
              </a:rPr>
              <a:t>বিষয়</a:t>
            </a:r>
            <a:endParaRPr b="1" dirty="0" lang="en-US" u="sng">
              <a:solidFill>
                <a:srgbClr val="002060"/>
              </a:solidFill>
              <a:effectLst>
                <a:reflection algn="bl" blurRad="6350" dir="5400000" dist="29997" endA="900" endPos="60000" rotWithShape="0" stA="60000" sy="-100000"/>
              </a:effectLst>
              <a:latin typeface="Vrinda (Body)"/>
              <a:ea typeface="Verdana" pitchFamily="34" charset="0"/>
              <a:cs typeface="ArhialkhanMJ" pitchFamily="2" charset="0"/>
            </a:endParaRPr>
          </a:p>
        </p:txBody>
      </p:sp>
      <p:sp>
        <p:nvSpPr>
          <p:cNvPr id="1048587" name="Subtitle 2"/>
          <p:cNvSpPr>
            <a:spLocks noGrp="1"/>
          </p:cNvSpPr>
          <p:nvPr>
            <p:ph type="subTitle" idx="1"/>
          </p:nvPr>
        </p:nvSpPr>
        <p:spPr>
          <a:xfrm>
            <a:off x="1066800" y="2895600"/>
            <a:ext cx="6172200" cy="1747846"/>
          </a:xfrm>
        </p:spPr>
        <p:txBody>
          <a:bodyPr>
            <a:scene3d>
              <a:camera prst="orthographicFront"/>
              <a:lightRig dir="t" rig="threePt"/>
            </a:scene3d>
            <a:sp3d extrusionH="57150">
              <a:bevelT w="38100" h="38100" prst="slope"/>
            </a:sp3d>
          </a:bodyPr>
          <a:p>
            <a:r>
              <a:rPr b="1" dirty="0" sz="4000" lang="en-US" err="1" smtClean="0">
                <a:solidFill>
                  <a:srgbClr val="006600"/>
                </a:solidFill>
                <a:effectLst>
                  <a:reflection algn="bl" blurRad="6350" dir="5400000" dist="29997" endA="900" endPos="60000" rotWithShape="0" stA="60000" sy="-100000"/>
                </a:effectLst>
                <a:latin typeface="Vrinda (Body)"/>
              </a:rPr>
              <a:t>ফিন্যান্স</a:t>
            </a:r>
            <a:r>
              <a:rPr b="1" dirty="0" sz="4000" lang="en-US" smtClean="0">
                <a:solidFill>
                  <a:srgbClr val="006600"/>
                </a:solidFill>
                <a:effectLst>
                  <a:reflection algn="bl" blurRad="6350" dir="5400000" dist="29997" endA="900" endPos="60000" rotWithShape="0" stA="60000" sy="-100000"/>
                </a:effectLst>
                <a:latin typeface="Vrinda (Body)"/>
              </a:rPr>
              <a:t> ও </a:t>
            </a:r>
            <a:r>
              <a:rPr b="1" dirty="0" sz="4000" lang="en-US" err="1" smtClean="0">
                <a:solidFill>
                  <a:srgbClr val="006600"/>
                </a:solidFill>
                <a:effectLst>
                  <a:reflection algn="bl" blurRad="6350" dir="5400000" dist="29997" endA="900" endPos="60000" rotWithShape="0" stA="60000" sy="-100000"/>
                </a:effectLst>
                <a:latin typeface="Vrinda (Body)"/>
              </a:rPr>
              <a:t>ব্যাংকিং</a:t>
            </a:r>
            <a:endParaRPr b="1" dirty="0" sz="4000" lang="en-US" smtClean="0">
              <a:solidFill>
                <a:srgbClr val="006600"/>
              </a:solidFill>
              <a:effectLst>
                <a:reflection algn="bl" blurRad="6350" dir="5400000" dist="29997" endA="900" endPos="60000" rotWithShape="0" stA="60000" sy="-100000"/>
              </a:effectLst>
              <a:latin typeface="Vrinda (Body)"/>
            </a:endParaRPr>
          </a:p>
          <a:p>
            <a:r>
              <a:rPr b="1" dirty="0" sz="4000" lang="en-US" err="1" smtClean="0">
                <a:solidFill>
                  <a:srgbClr val="006600"/>
                </a:solidFill>
                <a:effectLst>
                  <a:reflection algn="bl" blurRad="6350" dir="5400000" dist="29997" endA="900" endPos="60000" rotWithShape="0" stA="60000" sy="-100000"/>
                </a:effectLst>
                <a:latin typeface="Vrinda (Body)"/>
              </a:rPr>
              <a:t>শ্রেণি</a:t>
            </a:r>
            <a:r>
              <a:rPr b="1" dirty="0" sz="4000" lang="en-US" smtClean="0">
                <a:solidFill>
                  <a:srgbClr val="006600"/>
                </a:solidFill>
                <a:effectLst>
                  <a:reflection algn="bl" blurRad="6350" dir="5400000" dist="29997" endA="900" endPos="60000" rotWithShape="0" stA="60000" sy="-100000"/>
                </a:effectLst>
                <a:latin typeface="Vrinda (Body)"/>
              </a:rPr>
              <a:t> : </a:t>
            </a:r>
            <a:r>
              <a:rPr b="1" dirty="0" sz="4000" lang="en-US" err="1" smtClean="0">
                <a:solidFill>
                  <a:srgbClr val="006600"/>
                </a:solidFill>
                <a:effectLst>
                  <a:reflection algn="bl" blurRad="6350" dir="5400000" dist="29997" endA="900" endPos="60000" rotWithShape="0" stA="60000" sy="-100000"/>
                </a:effectLst>
                <a:latin typeface="Vrinda (Body)"/>
              </a:rPr>
              <a:t>নবম</a:t>
            </a:r>
            <a:r>
              <a:rPr b="1" dirty="0" sz="4000" lang="en-US" smtClean="0">
                <a:solidFill>
                  <a:srgbClr val="006600"/>
                </a:solidFill>
                <a:effectLst>
                  <a:reflection algn="bl" blurRad="6350" dir="5400000" dist="29997" endA="900" endPos="60000" rotWithShape="0" stA="60000" sy="-100000"/>
                </a:effectLst>
                <a:latin typeface="Vrinda (Body)"/>
              </a:rPr>
              <a:t> ও </a:t>
            </a:r>
            <a:r>
              <a:rPr b="1" dirty="0" sz="4000" lang="en-US" err="1" smtClean="0">
                <a:solidFill>
                  <a:srgbClr val="006600"/>
                </a:solidFill>
                <a:effectLst>
                  <a:reflection algn="bl" blurRad="6350" dir="5400000" dist="29997" endA="900" endPos="60000" rotWithShape="0" stA="60000" sy="-100000"/>
                </a:effectLst>
                <a:latin typeface="Vrinda (Body)"/>
              </a:rPr>
              <a:t>দশম</a:t>
            </a:r>
            <a:endParaRPr b="1" dirty="0" sz="4000" lang="en-US" smtClean="0">
              <a:solidFill>
                <a:srgbClr val="006600"/>
              </a:solidFill>
              <a:effectLst>
                <a:reflection algn="bl" blurRad="6350" dir="5400000" dist="29997" endA="900" endPos="60000" rotWithShape="0" stA="60000" sy="-100000"/>
              </a:effectLst>
              <a:latin typeface="Vrinda (Body)"/>
            </a:endParaRPr>
          </a:p>
          <a:p>
            <a:endParaRPr dirty="0" lang="en-US">
              <a:effectLst>
                <a:reflection algn="bl" blurRad="6350" dir="5400000" dist="29997" endA="900" endPos="60000" rotWithShape="0" stA="60000" sy="-100000"/>
              </a:effectLst>
              <a:latin typeface="AnandapatraEMJ" pitchFamily="2" charset="0"/>
            </a:endParaRPr>
          </a:p>
        </p:txBody>
      </p:sp>
      <p:pic>
        <p:nvPicPr>
          <p:cNvPr id="2097152" name="Picture 3" descr="theK.jpg"/>
          <p:cNvPicPr>
            <a:picLocks noChangeAspect="1"/>
          </p:cNvPicPr>
          <p:nvPr/>
        </p:nvPicPr>
        <p:blipFill>
          <a:blip xmlns:r="http://schemas.openxmlformats.org/officeDocument/2006/relationships" r:embed="rId1"/>
          <a:stretch>
            <a:fillRect/>
          </a:stretch>
        </p:blipFill>
        <p:spPr>
          <a:xfrm rot="19759975">
            <a:off x="5987642" y="3914471"/>
            <a:ext cx="2609850" cy="1485900"/>
          </a:xfrm>
          <a:prstGeom prst="rect"/>
        </p:spPr>
      </p:pic>
    </p:spTree>
  </p:cSld>
  <p:clrMapOvr>
    <a:masterClrMapping/>
  </p:clrMapOvr>
  <p:transition advTm="6948"/>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586"/>
                                        </p:tgtEl>
                                        <p:attrNameLst>
                                          <p:attrName>style.visibility</p:attrName>
                                        </p:attrNameLst>
                                      </p:cBhvr>
                                      <p:to>
                                        <p:strVal val="visible"/>
                                      </p:to>
                                    </p:set>
                                    <p:anim calcmode="lin" valueType="num">
                                      <p:cBhvr additive="base">
                                        <p:cTn dur="500" fill="hold" id="7"/>
                                        <p:tgtEl>
                                          <p:spTgt spid="1048586"/>
                                        </p:tgtEl>
                                        <p:attrNameLst>
                                          <p:attrName>ppt_x</p:attrName>
                                        </p:attrNameLst>
                                      </p:cBhvr>
                                      <p:tavLst>
                                        <p:tav tm="0">
                                          <p:val>
                                            <p:strVal val="#ppt_x"/>
                                          </p:val>
                                        </p:tav>
                                        <p:tav tm="100000">
                                          <p:val>
                                            <p:strVal val="#ppt_x"/>
                                          </p:val>
                                        </p:tav>
                                      </p:tavLst>
                                    </p:anim>
                                    <p:anim calcmode="lin" valueType="num">
                                      <p:cBhvr additive="base">
                                        <p:cTn dur="500" fill="hold" id="8"/>
                                        <p:tgtEl>
                                          <p:spTgt spid="1048586"/>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587">
                                            <p:txEl>
                                              <p:pRg st="0" end="0"/>
                                            </p:txEl>
                                          </p:spTgt>
                                        </p:tgtEl>
                                        <p:attrNameLst>
                                          <p:attrName>style.visibility</p:attrName>
                                        </p:attrNameLst>
                                      </p:cBhvr>
                                      <p:to>
                                        <p:strVal val="visible"/>
                                      </p:to>
                                    </p:set>
                                    <p:anim calcmode="lin" valueType="num">
                                      <p:cBhvr additive="base">
                                        <p:cTn dur="500" fill="hold" id="13"/>
                                        <p:tgtEl>
                                          <p:spTgt spid="1048587">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14"/>
                                        <p:tgtEl>
                                          <p:spTgt spid="1048587">
                                            <p:txEl>
                                              <p:pRg st="0" end="0"/>
                                            </p:txEl>
                                          </p:spTgt>
                                        </p:tgtEl>
                                        <p:attrNameLst>
                                          <p:attrName>ppt_y</p:attrName>
                                        </p:attrNameLst>
                                      </p:cBhvr>
                                      <p:tavLst>
                                        <p:tav tm="0">
                                          <p:val>
                                            <p:strVal val="1+#ppt_h/2"/>
                                          </p:val>
                                        </p:tav>
                                        <p:tav tm="100000">
                                          <p:val>
                                            <p:strVal val="#ppt_y"/>
                                          </p:val>
                                        </p:tav>
                                      </p:tavLst>
                                    </p:anim>
                                  </p:childTnLst>
                                </p:cTn>
                              </p:par>
                              <p:par>
                                <p:cTn fill="hold" id="15" nodeType="withEffect" presetClass="entr" presetID="2" presetSubtype="4">
                                  <p:stCondLst>
                                    <p:cond delay="0"/>
                                  </p:stCondLst>
                                  <p:childTnLst>
                                    <p:set>
                                      <p:cBhvr>
                                        <p:cTn dur="1" fill="hold" id="16">
                                          <p:stCondLst>
                                            <p:cond delay="0"/>
                                          </p:stCondLst>
                                        </p:cTn>
                                        <p:tgtEl>
                                          <p:spTgt spid="2097152"/>
                                        </p:tgtEl>
                                        <p:attrNameLst>
                                          <p:attrName>style.visibility</p:attrName>
                                        </p:attrNameLst>
                                      </p:cBhvr>
                                      <p:to>
                                        <p:strVal val="visible"/>
                                      </p:to>
                                    </p:set>
                                    <p:anim calcmode="lin" valueType="num">
                                      <p:cBhvr additive="base">
                                        <p:cTn dur="500" fill="hold" id="17"/>
                                        <p:tgtEl>
                                          <p:spTgt spid="2097152"/>
                                        </p:tgtEl>
                                        <p:attrNameLst>
                                          <p:attrName>ppt_x</p:attrName>
                                        </p:attrNameLst>
                                      </p:cBhvr>
                                      <p:tavLst>
                                        <p:tav tm="0">
                                          <p:val>
                                            <p:strVal val="#ppt_x"/>
                                          </p:val>
                                        </p:tav>
                                        <p:tav tm="100000">
                                          <p:val>
                                            <p:strVal val="#ppt_x"/>
                                          </p:val>
                                        </p:tav>
                                      </p:tavLst>
                                    </p:anim>
                                    <p:anim calcmode="lin" valueType="num">
                                      <p:cBhvr additive="base">
                                        <p:cTn dur="500" fill="hold" id="18"/>
                                        <p:tgtEl>
                                          <p:spTgt spid="2097152"/>
                                        </p:tgtEl>
                                        <p:attrNameLst>
                                          <p:attrName>ppt_y</p:attrName>
                                        </p:attrNameLst>
                                      </p:cBhvr>
                                      <p:tavLst>
                                        <p:tav tm="0">
                                          <p:val>
                                            <p:strVal val="1+#ppt_h/2"/>
                                          </p:val>
                                        </p:tav>
                                        <p:tav tm="100000">
                                          <p:val>
                                            <p:strVal val="#ppt_y"/>
                                          </p:val>
                                        </p:tav>
                                      </p:tavLst>
                                    </p:anim>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2" presetSubtype="4">
                                  <p:stCondLst>
                                    <p:cond delay="0"/>
                                  </p:stCondLst>
                                  <p:childTnLst>
                                    <p:set>
                                      <p:cBhvr>
                                        <p:cTn dur="1" fill="hold" id="22">
                                          <p:stCondLst>
                                            <p:cond delay="0"/>
                                          </p:stCondLst>
                                        </p:cTn>
                                        <p:tgtEl>
                                          <p:spTgt spid="1048587">
                                            <p:txEl>
                                              <p:pRg st="1" end="1"/>
                                            </p:txEl>
                                          </p:spTgt>
                                        </p:tgtEl>
                                        <p:attrNameLst>
                                          <p:attrName>style.visibility</p:attrName>
                                        </p:attrNameLst>
                                      </p:cBhvr>
                                      <p:to>
                                        <p:strVal val="visible"/>
                                      </p:to>
                                    </p:set>
                                    <p:anim calcmode="lin" valueType="num">
                                      <p:cBhvr additive="base">
                                        <p:cTn dur="500" fill="hold" id="23"/>
                                        <p:tgtEl>
                                          <p:spTgt spid="1048587">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24"/>
                                        <p:tgtEl>
                                          <p:spTgt spid="10485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6" grpId="0"/>
      <p:bldP spid="104858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3" name="TextBox 3"/>
          <p:cNvSpPr txBox="1"/>
          <p:nvPr/>
        </p:nvSpPr>
        <p:spPr>
          <a:xfrm>
            <a:off x="2643174" y="571480"/>
            <a:ext cx="3929090" cy="830997"/>
          </a:xfrm>
          <a:prstGeom prst="rect"/>
          <a:noFill/>
        </p:spPr>
        <p:txBody>
          <a:bodyPr rtlCol="0" wrap="square">
            <a:spAutoFit/>
            <a:scene3d>
              <a:camera prst="orthographicFront"/>
              <a:lightRig dir="t" rig="threePt"/>
            </a:scene3d>
            <a:sp3d extrusionH="57150">
              <a:bevelT w="38100" h="38100" prst="slope"/>
            </a:sp3d>
          </a:bodyPr>
          <a:p>
            <a:pPr algn="ctr"/>
            <a:r>
              <a:rPr b="1" dirty="0" sz="4800" lang="bn-IN" smtClean="0">
                <a:solidFill>
                  <a:srgbClr val="7030A0"/>
                </a:solidFill>
                <a:effectLst>
                  <a:reflection algn="bl" blurRad="6350" dir="5400000" dist="29997" endA="900" endPos="60000" rotWithShape="0" stA="60000" sy="-100000"/>
                </a:effectLst>
              </a:rPr>
              <a:t>চতুর্থ অধ্যায়</a:t>
            </a:r>
            <a:endParaRPr b="1" dirty="0" sz="4800" lang="en-GB">
              <a:solidFill>
                <a:srgbClr val="7030A0"/>
              </a:solidFill>
              <a:effectLst>
                <a:reflection algn="bl" blurRad="6350" dir="5400000" dist="29997" endA="900" endPos="60000" rotWithShape="0" stA="60000" sy="-100000"/>
              </a:effectLst>
            </a:endParaRPr>
          </a:p>
        </p:txBody>
      </p:sp>
      <p:sp>
        <p:nvSpPr>
          <p:cNvPr id="1048594" name="TextBox 4"/>
          <p:cNvSpPr txBox="1"/>
          <p:nvPr/>
        </p:nvSpPr>
        <p:spPr>
          <a:xfrm>
            <a:off x="2500298" y="1928802"/>
            <a:ext cx="4214842" cy="646331"/>
          </a:xfrm>
          <a:prstGeom prst="rect"/>
          <a:noFill/>
        </p:spPr>
        <p:txBody>
          <a:bodyPr rtlCol="0" wrap="square">
            <a:spAutoFit/>
            <a:scene3d>
              <a:camera prst="orthographicFront"/>
              <a:lightRig dir="t" rig="threePt"/>
            </a:scene3d>
            <a:sp3d extrusionH="57150">
              <a:bevelT w="38100" h="38100" prst="slope"/>
            </a:sp3d>
          </a:bodyPr>
          <a:p>
            <a:pPr algn="ctr"/>
            <a:r>
              <a:rPr b="1" dirty="0" sz="3600" lang="bn-IN" smtClean="0">
                <a:solidFill>
                  <a:srgbClr val="FF0000"/>
                </a:solidFill>
                <a:effectLst>
                  <a:reflection algn="bl" blurRad="6350" dir="5400000" dist="29997" endA="900" endPos="60000" rotWithShape="0" stA="60000" sy="-100000"/>
                </a:effectLst>
              </a:rPr>
              <a:t>ঝুঁকি ও অনিশ্চয়তা</a:t>
            </a:r>
            <a:endParaRPr b="1" dirty="0" sz="3600" lang="en-GB">
              <a:solidFill>
                <a:srgbClr val="FF0000"/>
              </a:solidFill>
              <a:effectLst>
                <a:reflection algn="bl" blurRad="6350" dir="5400000" dist="29997" endA="900" endPos="60000" rotWithShape="0" stA="60000" sy="-100000"/>
              </a:effectLst>
            </a:endParaRPr>
          </a:p>
        </p:txBody>
      </p:sp>
      <p:sp>
        <p:nvSpPr>
          <p:cNvPr id="1048595" name="TextBox 5"/>
          <p:cNvSpPr txBox="1"/>
          <p:nvPr/>
        </p:nvSpPr>
        <p:spPr>
          <a:xfrm>
            <a:off x="571472" y="3200001"/>
            <a:ext cx="8072494" cy="2225041"/>
          </a:xfrm>
          <a:prstGeom prst="rect"/>
          <a:noFill/>
        </p:spPr>
        <p:txBody>
          <a:bodyPr rtlCol="0" wrap="square">
            <a:spAutoFit/>
          </a:bodyPr>
          <a:p>
            <a:pPr algn="just"/>
            <a:r>
              <a:rPr dirty="0" sz="2200" lang="bn-IN" smtClean="0">
                <a:solidFill>
                  <a:srgbClr val="189707"/>
                </a:solidFill>
              </a:rPr>
              <a:t>ঝুঁকি ও অনিশ্চয়তা ব্যবসায় প্রতিষ্ঠান থেকে শুরু করে বিনিয়োগকারী পর্যন্ত সবাইকে লক্ষ্য অর্জনে বাধা দেয়। ব্যবসায় প্রতিষ্ঠান  এবং বিনিয়োগকারীদের  প্রত্যাশিত এবং প্রাপ্ত ফলাফলের মধ্যে সাধারনত গড়মিল বা বিচ্যুতি থাকে। আর এই  বিচ্যুতি থেকেই ঝুঁকির সৃষ্টি হয়। ব্যবসায় প্রতিষ্ঠান  বা বিনিয়োগকারীদের বিভিন্ন সিদ্ধান্ত গ্রহণে এই ঝুঁকি  ভূমিকা রাখে। ফলে ঝুঁকিসমূহ চিহ্নিত করা  এবং পরিমাপ  করার প্রয়োজন হয়। এ অধ্যায়ে আমরা ঝুঁকি ও অনিশ্চয়তার বিভিন্ন দিক জানতে পারব।</a:t>
            </a:r>
            <a:endParaRPr dirty="0" sz="2200" lang="en-GB">
              <a:solidFill>
                <a:srgbClr val="189707"/>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4" presetSubtype="0">
                                  <p:stCondLst>
                                    <p:cond delay="0"/>
                                  </p:stCondLst>
                                  <p:childTnLst>
                                    <p:set>
                                      <p:cBhvr>
                                        <p:cTn dur="1" fill="hold" id="6">
                                          <p:stCondLst>
                                            <p:cond delay="0"/>
                                          </p:stCondLst>
                                        </p:cTn>
                                        <p:tgtEl>
                                          <p:spTgt spid="1048593"/>
                                        </p:tgtEl>
                                        <p:attrNameLst>
                                          <p:attrName>style.visibility</p:attrName>
                                        </p:attrNameLst>
                                      </p:cBhvr>
                                      <p:to>
                                        <p:strVal val="visible"/>
                                      </p:to>
                                    </p:set>
                                    <p:anim calcmode="lin" from="(-#ppt_w/2)" to="(#ppt_x)" valueType="num">
                                      <p:cBhvr>
                                        <p:cTn dur="600" fill="hold" id="7">
                                          <p:stCondLst>
                                            <p:cond delay="0"/>
                                          </p:stCondLst>
                                        </p:cTn>
                                        <p:tgtEl>
                                          <p:spTgt spid="1048593"/>
                                        </p:tgtEl>
                                        <p:attrNameLst>
                                          <p:attrName>ppt_x</p:attrName>
                                        </p:attrNameLst>
                                      </p:cBhvr>
                                    </p:anim>
                                    <p:anim calcmode="lin" from="0" to="-1.0" valueType="num">
                                      <p:cBhvr>
                                        <p:cTn autoRev="1" decel="50000" dur="200" fill="hold" id="8">
                                          <p:stCondLst>
                                            <p:cond delay="600"/>
                                          </p:stCondLst>
                                        </p:cTn>
                                        <p:tgtEl>
                                          <p:spTgt spid="1048593"/>
                                        </p:tgtEl>
                                        <p:attrNameLst>
                                          <p:attrName>xshear</p:attrName>
                                        </p:attrNameLst>
                                      </p:cBhvr>
                                    </p:anim>
                                    <p:animScale>
                                      <p:cBhvr>
                                        <p:cTn autoRev="1" decel="100000" dur="200" fill="hold" id="9">
                                          <p:stCondLst>
                                            <p:cond delay="600"/>
                                          </p:stCondLst>
                                        </p:cTn>
                                        <p:tgtEl>
                                          <p:spTgt spid="1048593"/>
                                        </p:tgtEl>
                                      </p:cBhvr>
                                      <p:from x="100000" y="100000"/>
                                      <p:to x="80000" y="100000"/>
                                    </p:animScale>
                                    <p:anim by="(#ppt_h/3+#ppt_w*0.1)" calcmode="lin" valueType="num">
                                      <p:cBhvr additive="sum">
                                        <p:cTn autoRev="1" decel="100000" dur="200" fill="hold" id="10">
                                          <p:stCondLst>
                                            <p:cond delay="600"/>
                                          </p:stCondLst>
                                        </p:cTn>
                                        <p:tgtEl>
                                          <p:spTgt spid="1048593"/>
                                        </p:tgtEl>
                                        <p:attrNameLst>
                                          <p:attrName>ppt_x</p:attrName>
                                        </p:attrNameLst>
                                      </p:cBhvr>
                                    </p:anim>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34" presetSubtype="0">
                                  <p:stCondLst>
                                    <p:cond delay="0"/>
                                  </p:stCondLst>
                                  <p:childTnLst>
                                    <p:set>
                                      <p:cBhvr>
                                        <p:cTn dur="1" fill="hold" id="14">
                                          <p:stCondLst>
                                            <p:cond delay="0"/>
                                          </p:stCondLst>
                                        </p:cTn>
                                        <p:tgtEl>
                                          <p:spTgt spid="1048594"/>
                                        </p:tgtEl>
                                        <p:attrNameLst>
                                          <p:attrName>style.visibility</p:attrName>
                                        </p:attrNameLst>
                                      </p:cBhvr>
                                      <p:to>
                                        <p:strVal val="visible"/>
                                      </p:to>
                                    </p:set>
                                    <p:anim calcmode="lin" from="(-#ppt_w/2)" to="(#ppt_x)" valueType="num">
                                      <p:cBhvr>
                                        <p:cTn dur="600" fill="hold" id="15">
                                          <p:stCondLst>
                                            <p:cond delay="0"/>
                                          </p:stCondLst>
                                        </p:cTn>
                                        <p:tgtEl>
                                          <p:spTgt spid="1048594"/>
                                        </p:tgtEl>
                                        <p:attrNameLst>
                                          <p:attrName>ppt_x</p:attrName>
                                        </p:attrNameLst>
                                      </p:cBhvr>
                                    </p:anim>
                                    <p:anim calcmode="lin" from="0" to="-1.0" valueType="num">
                                      <p:cBhvr>
                                        <p:cTn autoRev="1" decel="50000" dur="200" fill="hold" id="16">
                                          <p:stCondLst>
                                            <p:cond delay="600"/>
                                          </p:stCondLst>
                                        </p:cTn>
                                        <p:tgtEl>
                                          <p:spTgt spid="1048594"/>
                                        </p:tgtEl>
                                        <p:attrNameLst>
                                          <p:attrName>xshear</p:attrName>
                                        </p:attrNameLst>
                                      </p:cBhvr>
                                    </p:anim>
                                    <p:animScale>
                                      <p:cBhvr>
                                        <p:cTn autoRev="1" decel="100000" dur="200" fill="hold" id="17">
                                          <p:stCondLst>
                                            <p:cond delay="600"/>
                                          </p:stCondLst>
                                        </p:cTn>
                                        <p:tgtEl>
                                          <p:spTgt spid="1048594"/>
                                        </p:tgtEl>
                                      </p:cBhvr>
                                      <p:from x="100000" y="100000"/>
                                      <p:to x="80000" y="100000"/>
                                    </p:animScale>
                                    <p:anim by="(#ppt_h/3+#ppt_w*0.1)" calcmode="lin" valueType="num">
                                      <p:cBhvr additive="sum">
                                        <p:cTn autoRev="1" decel="100000" dur="200" fill="hold" id="18">
                                          <p:stCondLst>
                                            <p:cond delay="600"/>
                                          </p:stCondLst>
                                        </p:cTn>
                                        <p:tgtEl>
                                          <p:spTgt spid="1048594"/>
                                        </p:tgtEl>
                                        <p:attrNameLst>
                                          <p:attrName>ppt_x</p:attrName>
                                        </p:attrNameLst>
                                      </p:cBhvr>
                                    </p:anim>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37" presetSubtype="0">
                                  <p:stCondLst>
                                    <p:cond delay="0"/>
                                  </p:stCondLst>
                                  <p:childTnLst>
                                    <p:set>
                                      <p:cBhvr>
                                        <p:cTn dur="1" fill="hold" id="22">
                                          <p:stCondLst>
                                            <p:cond delay="0"/>
                                          </p:stCondLst>
                                        </p:cTn>
                                        <p:tgtEl>
                                          <p:spTgt spid="1048595"/>
                                        </p:tgtEl>
                                        <p:attrNameLst>
                                          <p:attrName>style.visibility</p:attrName>
                                        </p:attrNameLst>
                                      </p:cBhvr>
                                      <p:to>
                                        <p:strVal val="visible"/>
                                      </p:to>
                                    </p:set>
                                    <p:animEffect transition="in" filter="fade">
                                      <p:cBhvr>
                                        <p:cTn dur="1000" id="23"/>
                                        <p:tgtEl>
                                          <p:spTgt spid="1048595"/>
                                        </p:tgtEl>
                                      </p:cBhvr>
                                    </p:animEffect>
                                    <p:anim calcmode="lin" valueType="num">
                                      <p:cBhvr>
                                        <p:cTn dur="1000" fill="hold" id="24"/>
                                        <p:tgtEl>
                                          <p:spTgt spid="1048595"/>
                                        </p:tgtEl>
                                        <p:attrNameLst>
                                          <p:attrName>ppt_x</p:attrName>
                                        </p:attrNameLst>
                                      </p:cBhvr>
                                      <p:tavLst>
                                        <p:tav tm="0">
                                          <p:val>
                                            <p:strVal val="#ppt_x"/>
                                          </p:val>
                                        </p:tav>
                                        <p:tav tm="100000">
                                          <p:val>
                                            <p:strVal val="#ppt_x"/>
                                          </p:val>
                                        </p:tav>
                                      </p:tavLst>
                                    </p:anim>
                                    <p:anim calcmode="lin" valueType="num">
                                      <p:cBhvr>
                                        <p:cTn decel="100000" dur="900" fill="hold" id="25"/>
                                        <p:tgtEl>
                                          <p:spTgt spid="1048595"/>
                                        </p:tgtEl>
                                        <p:attrNameLst>
                                          <p:attrName>ppt_y</p:attrName>
                                        </p:attrNameLst>
                                      </p:cBhvr>
                                      <p:tavLst>
                                        <p:tav tm="0">
                                          <p:val>
                                            <p:strVal val="#ppt_y+1"/>
                                          </p:val>
                                        </p:tav>
                                        <p:tav tm="100000">
                                          <p:val>
                                            <p:strVal val="#ppt_y-.03"/>
                                          </p:val>
                                        </p:tav>
                                      </p:tavLst>
                                    </p:anim>
                                    <p:anim calcmode="lin" valueType="num">
                                      <p:cBhvr>
                                        <p:cTn accel="100000" dur="100" fill="hold" id="26">
                                          <p:stCondLst>
                                            <p:cond delay="900"/>
                                          </p:stCondLst>
                                        </p:cTn>
                                        <p:tgtEl>
                                          <p:spTgt spid="104859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3" grpId="0"/>
      <p:bldP spid="1048594" grpId="0"/>
      <p:bldP spid="104859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2" name="TextBox 3"/>
          <p:cNvSpPr txBox="1"/>
          <p:nvPr/>
        </p:nvSpPr>
        <p:spPr>
          <a:xfrm>
            <a:off x="2857488" y="1362662"/>
            <a:ext cx="3643338" cy="955039"/>
          </a:xfrm>
          <a:prstGeom prst="rect"/>
          <a:noFill/>
        </p:spPr>
        <p:txBody>
          <a:bodyPr rtlCol="0" wrap="square">
            <a:spAutoFit/>
            <a:scene3d>
              <a:camera prst="orthographicFront"/>
              <a:lightRig dir="t" rig="threePt"/>
            </a:scene3d>
            <a:sp3d extrusionH="57150">
              <a:bevelT w="38100" h="38100" prst="slope"/>
            </a:sp3d>
          </a:bodyPr>
          <a:p>
            <a:r>
              <a:rPr b="1" dirty="0" sz="5400" lang="bn-IN" smtClean="0">
                <a:blipFill>
                  <a:blip xmlns:r="http://schemas.openxmlformats.org/officeDocument/2006/relationships" r:embed="rId1"/>
                  <a:tile algn="tl" flip="none" sx="100000" sy="100000" tx="0" ty="0"/>
                </a:blipFill>
                <a:effectLst>
                  <a:reflection algn="bl" blurRad="6350" dir="5400000" dist="29997" endA="900" endPos="60000" rotWithShape="0" stA="60000" sy="-100000"/>
                </a:effectLst>
              </a:rPr>
              <a:t>শিখন ফল</a:t>
            </a:r>
            <a:endParaRPr b="1" dirty="0" sz="5400" lang="en-GB">
              <a:blipFill>
                <a:blip xmlns:r="http://schemas.openxmlformats.org/officeDocument/2006/relationships" r:embed="rId1"/>
                <a:tile algn="tl" flip="none" sx="100000" sy="100000" tx="0" ty="0"/>
              </a:blipFill>
              <a:effectLst>
                <a:reflection algn="bl" blurRad="6350" dir="5400000" dist="29997" endA="900" endPos="60000" rotWithShape="0" stA="60000" sy="-100000"/>
              </a:effectLst>
            </a:endParaRPr>
          </a:p>
        </p:txBody>
      </p:sp>
      <p:sp>
        <p:nvSpPr>
          <p:cNvPr id="1048603" name="TextBox 4"/>
          <p:cNvSpPr txBox="1"/>
          <p:nvPr/>
        </p:nvSpPr>
        <p:spPr>
          <a:xfrm>
            <a:off x="714348" y="3143248"/>
            <a:ext cx="7858180" cy="1107440"/>
          </a:xfrm>
          <a:prstGeom prst="rect"/>
          <a:noFill/>
        </p:spPr>
        <p:txBody>
          <a:bodyPr rtlCol="0" wrap="square">
            <a:spAutoFit/>
            <a:scene3d>
              <a:camera prst="orthographicFront"/>
              <a:lightRig dir="t" rig="threePt"/>
            </a:scene3d>
            <a:sp3d extrusionH="57150">
              <a:bevelT h="25400" prst="softRound"/>
            </a:sp3d>
          </a:bodyPr>
          <a:p>
            <a:r>
              <a:rPr b="1" dirty="0" sz="3200" lang="bn-IN" smtClean="0">
                <a:solidFill>
                  <a:srgbClr val="7030A0"/>
                </a:solidFill>
              </a:rPr>
              <a:t>আদর্শ বিচ্যুতি  নির্নয় করে আর্থিক সিদ্ধান্ত  গ্রহণের প্রক্রিয়া  ব্যাখ্যা করতে পারবে।</a:t>
            </a:r>
            <a:endParaRPr b="1" dirty="0" sz="3200" lang="en-GB">
              <a:solidFill>
                <a:srgbClr val="7030A0"/>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02"/>
                                        </p:tgtEl>
                                        <p:attrNameLst>
                                          <p:attrName>style.visibility</p:attrName>
                                        </p:attrNameLst>
                                      </p:cBhvr>
                                      <p:to>
                                        <p:strVal val="visible"/>
                                      </p:to>
                                    </p:set>
                                    <p:anim calcmode="lin" valueType="num">
                                      <p:cBhvr additive="base">
                                        <p:cTn dur="500" fill="hold" id="7"/>
                                        <p:tgtEl>
                                          <p:spTgt spid="1048602"/>
                                        </p:tgtEl>
                                        <p:attrNameLst>
                                          <p:attrName>ppt_x</p:attrName>
                                        </p:attrNameLst>
                                      </p:cBhvr>
                                      <p:tavLst>
                                        <p:tav tm="0">
                                          <p:val>
                                            <p:strVal val="#ppt_x"/>
                                          </p:val>
                                        </p:tav>
                                        <p:tav tm="100000">
                                          <p:val>
                                            <p:strVal val="#ppt_x"/>
                                          </p:val>
                                        </p:tav>
                                      </p:tavLst>
                                    </p:anim>
                                    <p:anim calcmode="lin" valueType="num">
                                      <p:cBhvr additive="base">
                                        <p:cTn dur="500" fill="hold" id="8"/>
                                        <p:tgtEl>
                                          <p:spTgt spid="1048602"/>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603"/>
                                        </p:tgtEl>
                                        <p:attrNameLst>
                                          <p:attrName>style.visibility</p:attrName>
                                        </p:attrNameLst>
                                      </p:cBhvr>
                                      <p:to>
                                        <p:strVal val="visible"/>
                                      </p:to>
                                    </p:set>
                                    <p:anim calcmode="lin" valueType="num">
                                      <p:cBhvr additive="base">
                                        <p:cTn dur="500" fill="hold" id="13"/>
                                        <p:tgtEl>
                                          <p:spTgt spid="1048603"/>
                                        </p:tgtEl>
                                        <p:attrNameLst>
                                          <p:attrName>ppt_x</p:attrName>
                                        </p:attrNameLst>
                                      </p:cBhvr>
                                      <p:tavLst>
                                        <p:tav tm="0">
                                          <p:val>
                                            <p:strVal val="#ppt_x"/>
                                          </p:val>
                                        </p:tav>
                                        <p:tav tm="100000">
                                          <p:val>
                                            <p:strVal val="#ppt_x"/>
                                          </p:val>
                                        </p:tav>
                                      </p:tavLst>
                                    </p:anim>
                                    <p:anim calcmode="lin" valueType="num">
                                      <p:cBhvr additive="base">
                                        <p:cTn dur="500" fill="hold" id="14"/>
                                        <p:tgtEl>
                                          <p:spTgt spid="10486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p:bldP spid="10486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4" name="TextBox 3"/>
          <p:cNvSpPr txBox="1"/>
          <p:nvPr/>
        </p:nvSpPr>
        <p:spPr>
          <a:xfrm>
            <a:off x="785786" y="548326"/>
            <a:ext cx="7286676" cy="523220"/>
          </a:xfrm>
          <a:prstGeom prst="rect"/>
          <a:noFill/>
        </p:spPr>
        <p:txBody>
          <a:bodyPr rtlCol="0" wrap="square">
            <a:spAutoFit/>
            <a:scene3d>
              <a:camera prst="orthographicFront"/>
              <a:lightRig dir="t" rig="threePt"/>
            </a:scene3d>
            <a:sp3d extrusionH="57150">
              <a:bevelT w="38100" h="38100" prst="slope"/>
            </a:sp3d>
          </a:bodyPr>
          <a:p>
            <a:pPr algn="ctr"/>
            <a:r>
              <a:rPr b="1" dirty="0" sz="2800" lang="bn-IN" u="sng" smtClean="0">
                <a:blipFill>
                  <a:blip xmlns:r="http://schemas.openxmlformats.org/officeDocument/2006/relationships" r:embed="rId1"/>
                  <a:tile algn="tl" flip="none" sx="100000" sy="100000" tx="0" ty="0"/>
                </a:blipFill>
              </a:rPr>
              <a:t>ঝুঁকি ও অনিশ্চয়তা পরিমাপে আদর্শ বিচ্যুতি:</a:t>
            </a:r>
            <a:endParaRPr b="1" dirty="0" sz="2800" lang="en-GB" u="sng">
              <a:blipFill>
                <a:blip xmlns:r="http://schemas.openxmlformats.org/officeDocument/2006/relationships" r:embed="rId1"/>
                <a:tile algn="tl" flip="none" sx="100000" sy="100000" tx="0" ty="0"/>
              </a:blipFill>
            </a:endParaRPr>
          </a:p>
        </p:txBody>
      </p:sp>
      <p:sp>
        <p:nvSpPr>
          <p:cNvPr id="1048605" name="TextBox 4"/>
          <p:cNvSpPr txBox="1"/>
          <p:nvPr/>
        </p:nvSpPr>
        <p:spPr>
          <a:xfrm>
            <a:off x="500034" y="1371415"/>
            <a:ext cx="8215370" cy="1234441"/>
          </a:xfrm>
          <a:prstGeom prst="rect"/>
          <a:noFill/>
        </p:spPr>
        <p:txBody>
          <a:bodyPr rtlCol="0" wrap="square">
            <a:spAutoFit/>
            <a:scene3d>
              <a:camera prst="orthographicFront"/>
              <a:lightRig dir="t" rig="threePt"/>
            </a:scene3d>
            <a:sp3d extrusionH="57150">
              <a:bevelT w="38100" h="38100" prst="slope"/>
            </a:sp3d>
          </a:bodyPr>
          <a:p>
            <a:pPr algn="just"/>
            <a:r>
              <a:rPr b="1" dirty="0" sz="2400" lang="bn-IN" smtClean="0">
                <a:solidFill>
                  <a:srgbClr val="189707"/>
                </a:solidFill>
              </a:rPr>
              <a:t>আদর্শ বিচ্যুতি ব্যবহার করে অতীতে অর্জিত আয়ের বিচ্যুতি থেকে যেমন ঝুঁকি পরিমাপ করা হয়, তেমনি ভবিষ্যতে প্রত্যাশিত আয়ের ঝুঁকি ও পরিমাপ করা হয়। এটি একটি পরিসংখ্যানিক পদ্ধতি। </a:t>
            </a:r>
            <a:endParaRPr b="1" dirty="0" sz="2400" lang="en-GB">
              <a:solidFill>
                <a:srgbClr val="189707"/>
              </a:solidFill>
            </a:endParaRPr>
          </a:p>
        </p:txBody>
      </p:sp>
      <p:sp>
        <p:nvSpPr>
          <p:cNvPr id="1048606" name="TextBox 5"/>
          <p:cNvSpPr txBox="1"/>
          <p:nvPr/>
        </p:nvSpPr>
        <p:spPr>
          <a:xfrm>
            <a:off x="714348" y="3143248"/>
            <a:ext cx="4071966" cy="461665"/>
          </a:xfrm>
          <a:prstGeom prst="rect"/>
          <a:noFill/>
        </p:spPr>
        <p:txBody>
          <a:bodyPr rtlCol="0" wrap="square">
            <a:spAutoFit/>
            <a:scene3d>
              <a:camera prst="orthographicFront"/>
              <a:lightRig dir="t" rig="threePt"/>
            </a:scene3d>
            <a:sp3d extrusionH="57150">
              <a:bevelT w="38100" h="38100" prst="slope"/>
            </a:sp3d>
          </a:bodyPr>
          <a:p>
            <a:r>
              <a:rPr b="1" dirty="0" sz="2400" lang="bn-IN" u="sng" smtClean="0">
                <a:solidFill>
                  <a:srgbClr val="002060"/>
                </a:solidFill>
              </a:rPr>
              <a:t>আদর্শ বিচ্যুতি নির্নয়ের সূত্র :</a:t>
            </a:r>
            <a:endParaRPr b="1" dirty="0" sz="2400" lang="en-GB" u="sng">
              <a:solidFill>
                <a:srgbClr val="002060"/>
              </a:solidFill>
            </a:endParaRPr>
          </a:p>
        </p:txBody>
      </p:sp>
      <p:sp>
        <p:nvSpPr>
          <p:cNvPr id="1048607" name="Rectangle 2"/>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GB"/>
          </a:p>
        </p:txBody>
      </p:sp>
      <p:sp>
        <p:nvSpPr>
          <p:cNvPr id="1048608" name="Rectangle 3"/>
          <p:cNvSpPr>
            <a:spLocks noChangeArrowheads="1"/>
          </p:cNvSpPr>
          <p:nvPr/>
        </p:nvSpPr>
        <p:spPr bwMode="auto">
          <a:xfrm>
            <a:off x="0" y="1114425"/>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09" name="Rectangle 5"/>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GB"/>
          </a:p>
        </p:txBody>
      </p:sp>
      <p:grpSp>
        <p:nvGrpSpPr>
          <p:cNvPr id="32" name="Group 20"/>
          <p:cNvGrpSpPr/>
          <p:nvPr/>
        </p:nvGrpSpPr>
        <p:grpSpPr>
          <a:xfrm>
            <a:off x="785786" y="3643314"/>
            <a:ext cx="4857784" cy="1071570"/>
            <a:chOff x="785786" y="3643314"/>
            <a:chExt cx="4857784" cy="1071570"/>
          </a:xfrm>
        </p:grpSpPr>
        <p:sp>
          <p:nvSpPr>
            <p:cNvPr id="1048610" name="Rectangle 7"/>
            <p:cNvSpPr/>
            <p:nvPr/>
          </p:nvSpPr>
          <p:spPr>
            <a:xfrm>
              <a:off x="785786" y="4000504"/>
              <a:ext cx="1656080" cy="408940"/>
            </a:xfrm>
            <a:prstGeom prst="rect"/>
          </p:spPr>
          <p:txBody>
            <a:bodyPr wrap="none">
              <a:spAutoFit/>
            </a:bodyPr>
            <a:p>
              <a:r>
                <a:rPr b="1" dirty="0" sz="2000" lang="bn-IN" smtClean="0">
                  <a:solidFill>
                    <a:schemeClr val="accent6">
                      <a:lumMod val="50000"/>
                    </a:schemeClr>
                  </a:solidFill>
                </a:rPr>
                <a:t>আদর্শ বিচ্যুতি  </a:t>
              </a:r>
              <a:r>
                <a:rPr b="1" dirty="0" sz="2000" lang="en-US" smtClean="0">
                  <a:solidFill>
                    <a:schemeClr val="accent6">
                      <a:lumMod val="50000"/>
                    </a:schemeClr>
                  </a:solidFill>
                </a:rPr>
                <a:t>=</a:t>
              </a:r>
              <a:endParaRPr dirty="0" sz="2000" lang="en-GB">
                <a:solidFill>
                  <a:schemeClr val="accent6">
                    <a:lumMod val="50000"/>
                  </a:schemeClr>
                </a:solidFill>
              </a:endParaRPr>
            </a:p>
          </p:txBody>
        </p:sp>
        <p:pic>
          <p:nvPicPr>
            <p:cNvPr id="2097154" name="Picture 4"/>
            <p:cNvPicPr>
              <a:picLocks noChangeAspect="1" noChangeArrowheads="1"/>
            </p:cNvPicPr>
            <p:nvPr/>
          </p:nvPicPr>
          <p:blipFill>
            <a:blip xmlns:r="http://schemas.openxmlformats.org/officeDocument/2006/relationships" r:embed="rId2">
              <a:clrChange>
                <a:clrFrom>
                  <a:srgbClr val="FFFFFF"/>
                </a:clrFrom>
                <a:clrTo>
                  <a:srgbClr val="FFFFFF">
                    <a:alpha val="0"/>
                  </a:srgbClr>
                </a:clrTo>
              </a:clrChange>
            </a:blip>
            <a:srcRect/>
            <a:stretch>
              <a:fillRect/>
            </a:stretch>
          </p:blipFill>
          <p:spPr bwMode="auto">
            <a:xfrm>
              <a:off x="2786050" y="3643314"/>
              <a:ext cx="2857520" cy="1071570"/>
            </a:xfrm>
            <a:prstGeom prst="rect"/>
            <a:noFill/>
          </p:spPr>
        </p:pic>
      </p:grpSp>
      <p:sp>
        <p:nvSpPr>
          <p:cNvPr id="1048611" name="Rectangle 6"/>
          <p:cNvSpPr>
            <a:spLocks noChangeArrowheads="1"/>
          </p:cNvSpPr>
          <p:nvPr/>
        </p:nvSpPr>
        <p:spPr bwMode="auto">
          <a:xfrm>
            <a:off x="0" y="1304925"/>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12" name="TextBox 14"/>
          <p:cNvSpPr txBox="1"/>
          <p:nvPr/>
        </p:nvSpPr>
        <p:spPr>
          <a:xfrm>
            <a:off x="1000100" y="4786322"/>
            <a:ext cx="6072230" cy="400110"/>
          </a:xfrm>
          <a:prstGeom prst="rect"/>
          <a:noFill/>
        </p:spPr>
        <p:txBody>
          <a:bodyPr rtlCol="0" wrap="square">
            <a:spAutoFit/>
          </a:bodyPr>
          <a:p>
            <a:r>
              <a:rPr b="1" dirty="0" sz="2000" lang="bn-IN" smtClean="0">
                <a:solidFill>
                  <a:schemeClr val="accent6">
                    <a:lumMod val="50000"/>
                  </a:schemeClr>
                </a:solidFill>
              </a:rPr>
              <a:t>এখানে,</a:t>
            </a:r>
            <a:endParaRPr b="1" dirty="0" sz="2000" lang="en-GB">
              <a:solidFill>
                <a:schemeClr val="accent6">
                  <a:lumMod val="50000"/>
                </a:schemeClr>
              </a:solidFill>
            </a:endParaRPr>
          </a:p>
        </p:txBody>
      </p:sp>
      <p:sp>
        <p:nvSpPr>
          <p:cNvPr id="1048613" name="Rectangle 8"/>
          <p:cNvSpPr>
            <a:spLocks noChangeArrowheads="1"/>
          </p:cNvSpPr>
          <p:nvPr/>
        </p:nvSpPr>
        <p:spPr bwMode="auto">
          <a:xfrm>
            <a:off x="0" y="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GB"/>
          </a:p>
        </p:txBody>
      </p:sp>
      <p:grpSp>
        <p:nvGrpSpPr>
          <p:cNvPr id="33" name="Group 21"/>
          <p:cNvGrpSpPr/>
          <p:nvPr/>
        </p:nvGrpSpPr>
        <p:grpSpPr>
          <a:xfrm>
            <a:off x="1071538" y="5214950"/>
            <a:ext cx="7643866" cy="747077"/>
            <a:chOff x="1071538" y="5214950"/>
            <a:chExt cx="7643866" cy="747077"/>
          </a:xfrm>
        </p:grpSpPr>
        <p:pic>
          <p:nvPicPr>
            <p:cNvPr id="2097155" name="Picture 7"/>
            <p:cNvPicPr>
              <a:picLocks noChangeAspect="1" noChangeArrowheads="1"/>
            </p:cNvPicPr>
            <p:nvPr/>
          </p:nvPicPr>
          <p:blipFill>
            <a:blip xmlns:r="http://schemas.openxmlformats.org/officeDocument/2006/relationships" r:embed="rId3">
              <a:clrChange>
                <a:clrFrom>
                  <a:srgbClr val="FFFFFF"/>
                </a:clrFrom>
                <a:clrTo>
                  <a:srgbClr val="FFFFFF">
                    <a:alpha val="0"/>
                  </a:srgbClr>
                </a:clrTo>
              </a:clrChange>
            </a:blip>
            <a:srcRect/>
            <a:stretch>
              <a:fillRect/>
            </a:stretch>
          </p:blipFill>
          <p:spPr bwMode="auto">
            <a:xfrm>
              <a:off x="1071538" y="5214950"/>
              <a:ext cx="2286016" cy="571503"/>
            </a:xfrm>
            <a:prstGeom prst="rect"/>
            <a:noFill/>
          </p:spPr>
        </p:pic>
        <p:sp>
          <p:nvSpPr>
            <p:cNvPr id="1048614" name="TextBox 17"/>
            <p:cNvSpPr txBox="1"/>
            <p:nvPr/>
          </p:nvSpPr>
          <p:spPr>
            <a:xfrm>
              <a:off x="3357554" y="5286388"/>
              <a:ext cx="5357850" cy="675639"/>
            </a:xfrm>
            <a:prstGeom prst="rect"/>
            <a:noFill/>
          </p:spPr>
          <p:txBody>
            <a:bodyPr rtlCol="0" wrap="square">
              <a:spAutoFit/>
            </a:bodyPr>
            <a:p>
              <a:r>
                <a:rPr b="1" dirty="0" lang="en-US" smtClean="0">
                  <a:solidFill>
                    <a:schemeClr val="accent6">
                      <a:lumMod val="50000"/>
                    </a:schemeClr>
                  </a:solidFill>
                </a:rPr>
                <a:t>=</a:t>
              </a:r>
              <a:r>
                <a:rPr b="1" dirty="0" lang="bn-IN" smtClean="0">
                  <a:solidFill>
                    <a:schemeClr val="accent6">
                      <a:lumMod val="50000"/>
                    </a:schemeClr>
                  </a:solidFill>
                </a:rPr>
                <a:t> অতীত অর্জিত আয় হার থেকে গড় আয় হারের </a:t>
              </a:r>
            </a:p>
            <a:p>
              <a:r>
                <a:rPr b="1" dirty="0" lang="bn-IN" smtClean="0">
                  <a:solidFill>
                    <a:schemeClr val="accent6">
                      <a:lumMod val="50000"/>
                    </a:schemeClr>
                  </a:solidFill>
                </a:rPr>
                <a:t>পার্থক্যের  বর্গের সমষ্টি</a:t>
              </a:r>
              <a:endParaRPr b="1" dirty="0" lang="en-GB">
                <a:solidFill>
                  <a:schemeClr val="accent6">
                    <a:lumMod val="50000"/>
                  </a:schemeClr>
                </a:solidFill>
              </a:endParaRPr>
            </a:p>
          </p:txBody>
        </p:sp>
      </p:grpSp>
      <p:sp>
        <p:nvSpPr>
          <p:cNvPr id="1048615" name="Rectangle 19"/>
          <p:cNvSpPr/>
          <p:nvPr/>
        </p:nvSpPr>
        <p:spPr>
          <a:xfrm>
            <a:off x="1050512" y="6000768"/>
            <a:ext cx="1871980" cy="599439"/>
          </a:xfrm>
          <a:prstGeom prst="rect"/>
        </p:spPr>
        <p:txBody>
          <a:bodyPr wrap="none">
            <a:spAutoFit/>
          </a:bodyPr>
          <a:p>
            <a:r>
              <a:rPr b="1" dirty="0" sz="2400" lang="en-US" smtClean="0">
                <a:solidFill>
                  <a:schemeClr val="accent6">
                    <a:lumMod val="50000"/>
                  </a:schemeClr>
                </a:solidFill>
              </a:rPr>
              <a:t>n</a:t>
            </a:r>
            <a:r>
              <a:rPr b="1" dirty="0" sz="3200" lang="en-US" smtClean="0">
                <a:solidFill>
                  <a:schemeClr val="accent6">
                    <a:lumMod val="50000"/>
                  </a:schemeClr>
                </a:solidFill>
              </a:rPr>
              <a:t> </a:t>
            </a:r>
            <a:r>
              <a:rPr b="1" dirty="0" sz="2000" lang="en-US" smtClean="0">
                <a:solidFill>
                  <a:schemeClr val="accent6">
                    <a:lumMod val="50000"/>
                  </a:schemeClr>
                </a:solidFill>
              </a:rPr>
              <a:t>= </a:t>
            </a:r>
            <a:r>
              <a:rPr b="1" dirty="0" sz="2000" lang="en-US" err="1" smtClean="0">
                <a:solidFill>
                  <a:schemeClr val="accent6">
                    <a:lumMod val="50000"/>
                  </a:schemeClr>
                </a:solidFill>
              </a:rPr>
              <a:t>বছরের</a:t>
            </a:r>
            <a:r>
              <a:rPr b="1" dirty="0" sz="2000" lang="en-US" smtClean="0">
                <a:solidFill>
                  <a:schemeClr val="accent6">
                    <a:lumMod val="50000"/>
                  </a:schemeClr>
                </a:solidFill>
              </a:rPr>
              <a:t> </a:t>
            </a:r>
            <a:r>
              <a:rPr b="1" dirty="0" sz="2000" lang="en-US" err="1" smtClean="0">
                <a:solidFill>
                  <a:schemeClr val="accent6">
                    <a:lumMod val="50000"/>
                  </a:schemeClr>
                </a:solidFill>
              </a:rPr>
              <a:t>সংখ্যা</a:t>
            </a:r>
            <a:endParaRPr b="1" dirty="0" sz="3200" lang="en-GB">
              <a:solidFill>
                <a:schemeClr val="accent6">
                  <a:lumMod val="50000"/>
                </a:schemeClr>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34" presetSubtype="0">
                                  <p:stCondLst>
                                    <p:cond delay="0"/>
                                  </p:stCondLst>
                                  <p:childTnLst>
                                    <p:set>
                                      <p:cBhvr>
                                        <p:cTn dur="1" fill="hold" id="6">
                                          <p:stCondLst>
                                            <p:cond delay="0"/>
                                          </p:stCondLst>
                                        </p:cTn>
                                        <p:tgtEl>
                                          <p:spTgt spid="1048604"/>
                                        </p:tgtEl>
                                        <p:attrNameLst>
                                          <p:attrName>style.visibility</p:attrName>
                                        </p:attrNameLst>
                                      </p:cBhvr>
                                      <p:to>
                                        <p:strVal val="visible"/>
                                      </p:to>
                                    </p:set>
                                    <p:anim calcmode="lin" from="(-#ppt_w/2)" to="(#ppt_x)" valueType="num">
                                      <p:cBhvr>
                                        <p:cTn dur="600" fill="hold" id="7">
                                          <p:stCondLst>
                                            <p:cond delay="0"/>
                                          </p:stCondLst>
                                        </p:cTn>
                                        <p:tgtEl>
                                          <p:spTgt spid="1048604"/>
                                        </p:tgtEl>
                                        <p:attrNameLst>
                                          <p:attrName>ppt_x</p:attrName>
                                        </p:attrNameLst>
                                      </p:cBhvr>
                                    </p:anim>
                                    <p:anim calcmode="lin" from="0" to="-1.0" valueType="num">
                                      <p:cBhvr>
                                        <p:cTn autoRev="1" decel="50000" dur="200" fill="hold" id="8">
                                          <p:stCondLst>
                                            <p:cond delay="600"/>
                                          </p:stCondLst>
                                        </p:cTn>
                                        <p:tgtEl>
                                          <p:spTgt spid="1048604"/>
                                        </p:tgtEl>
                                        <p:attrNameLst>
                                          <p:attrName>xshear</p:attrName>
                                        </p:attrNameLst>
                                      </p:cBhvr>
                                    </p:anim>
                                    <p:animScale>
                                      <p:cBhvr>
                                        <p:cTn autoRev="1" decel="100000" dur="200" fill="hold" id="9">
                                          <p:stCondLst>
                                            <p:cond delay="600"/>
                                          </p:stCondLst>
                                        </p:cTn>
                                        <p:tgtEl>
                                          <p:spTgt spid="1048604"/>
                                        </p:tgtEl>
                                      </p:cBhvr>
                                      <p:from x="100000" y="100000"/>
                                      <p:to x="80000" y="100000"/>
                                    </p:animScale>
                                    <p:anim by="(#ppt_h/3+#ppt_w*0.1)" calcmode="lin" valueType="num">
                                      <p:cBhvr additive="sum">
                                        <p:cTn autoRev="1" decel="100000" dur="200" fill="hold" id="10">
                                          <p:stCondLst>
                                            <p:cond delay="600"/>
                                          </p:stCondLst>
                                        </p:cTn>
                                        <p:tgtEl>
                                          <p:spTgt spid="1048604"/>
                                        </p:tgtEl>
                                        <p:attrNameLst>
                                          <p:attrName>ppt_x</p:attrName>
                                        </p:attrNameLst>
                                      </p:cBhvr>
                                    </p:anim>
                                  </p:childTnLst>
                                </p:cTn>
                              </p:par>
                            </p:childTnLst>
                          </p:cTn>
                        </p:par>
                      </p:childTnLst>
                    </p:cTn>
                  </p:par>
                  <p:par>
                    <p:cTn fill="hold" id="11">
                      <p:stCondLst>
                        <p:cond delay="indefinite"/>
                      </p:stCondLst>
                      <p:childTnLst>
                        <p:par>
                          <p:cTn fill="hold" id="12">
                            <p:stCondLst>
                              <p:cond delay="0"/>
                            </p:stCondLst>
                            <p:childTnLst>
                              <p:par>
                                <p:cTn fill="hold" grpId="0" id="13" nodeType="clickEffect" presetClass="entr" presetID="34" presetSubtype="0">
                                  <p:stCondLst>
                                    <p:cond delay="0"/>
                                  </p:stCondLst>
                                  <p:childTnLst>
                                    <p:set>
                                      <p:cBhvr>
                                        <p:cTn dur="1" fill="hold" id="14">
                                          <p:stCondLst>
                                            <p:cond delay="0"/>
                                          </p:stCondLst>
                                        </p:cTn>
                                        <p:tgtEl>
                                          <p:spTgt spid="1048605"/>
                                        </p:tgtEl>
                                        <p:attrNameLst>
                                          <p:attrName>style.visibility</p:attrName>
                                        </p:attrNameLst>
                                      </p:cBhvr>
                                      <p:to>
                                        <p:strVal val="visible"/>
                                      </p:to>
                                    </p:set>
                                    <p:anim calcmode="lin" from="(-#ppt_w/2)" to="(#ppt_x)" valueType="num">
                                      <p:cBhvr>
                                        <p:cTn dur="600" fill="hold" id="15">
                                          <p:stCondLst>
                                            <p:cond delay="0"/>
                                          </p:stCondLst>
                                        </p:cTn>
                                        <p:tgtEl>
                                          <p:spTgt spid="1048605"/>
                                        </p:tgtEl>
                                        <p:attrNameLst>
                                          <p:attrName>ppt_x</p:attrName>
                                        </p:attrNameLst>
                                      </p:cBhvr>
                                    </p:anim>
                                    <p:anim calcmode="lin" from="0" to="-1.0" valueType="num">
                                      <p:cBhvr>
                                        <p:cTn autoRev="1" decel="50000" dur="200" fill="hold" id="16">
                                          <p:stCondLst>
                                            <p:cond delay="600"/>
                                          </p:stCondLst>
                                        </p:cTn>
                                        <p:tgtEl>
                                          <p:spTgt spid="1048605"/>
                                        </p:tgtEl>
                                        <p:attrNameLst>
                                          <p:attrName>xshear</p:attrName>
                                        </p:attrNameLst>
                                      </p:cBhvr>
                                    </p:anim>
                                    <p:animScale>
                                      <p:cBhvr>
                                        <p:cTn autoRev="1" decel="100000" dur="200" fill="hold" id="17">
                                          <p:stCondLst>
                                            <p:cond delay="600"/>
                                          </p:stCondLst>
                                        </p:cTn>
                                        <p:tgtEl>
                                          <p:spTgt spid="1048605"/>
                                        </p:tgtEl>
                                      </p:cBhvr>
                                      <p:from x="100000" y="100000"/>
                                      <p:to x="80000" y="100000"/>
                                    </p:animScale>
                                    <p:anim by="(#ppt_h/3+#ppt_w*0.1)" calcmode="lin" valueType="num">
                                      <p:cBhvr additive="sum">
                                        <p:cTn autoRev="1" decel="100000" dur="200" fill="hold" id="18">
                                          <p:stCondLst>
                                            <p:cond delay="600"/>
                                          </p:stCondLst>
                                        </p:cTn>
                                        <p:tgtEl>
                                          <p:spTgt spid="1048605"/>
                                        </p:tgtEl>
                                        <p:attrNameLst>
                                          <p:attrName>ppt_x</p:attrName>
                                        </p:attrNameLst>
                                      </p:cBhvr>
                                    </p:anim>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34" presetSubtype="0">
                                  <p:stCondLst>
                                    <p:cond delay="0"/>
                                  </p:stCondLst>
                                  <p:childTnLst>
                                    <p:set>
                                      <p:cBhvr>
                                        <p:cTn dur="1" fill="hold" id="22">
                                          <p:stCondLst>
                                            <p:cond delay="0"/>
                                          </p:stCondLst>
                                        </p:cTn>
                                        <p:tgtEl>
                                          <p:spTgt spid="1048606"/>
                                        </p:tgtEl>
                                        <p:attrNameLst>
                                          <p:attrName>style.visibility</p:attrName>
                                        </p:attrNameLst>
                                      </p:cBhvr>
                                      <p:to>
                                        <p:strVal val="visible"/>
                                      </p:to>
                                    </p:set>
                                    <p:anim calcmode="lin" from="(-#ppt_w/2)" to="(#ppt_x)" valueType="num">
                                      <p:cBhvr>
                                        <p:cTn dur="600" fill="hold" id="23">
                                          <p:stCondLst>
                                            <p:cond delay="0"/>
                                          </p:stCondLst>
                                        </p:cTn>
                                        <p:tgtEl>
                                          <p:spTgt spid="1048606"/>
                                        </p:tgtEl>
                                        <p:attrNameLst>
                                          <p:attrName>ppt_x</p:attrName>
                                        </p:attrNameLst>
                                      </p:cBhvr>
                                    </p:anim>
                                    <p:anim calcmode="lin" from="0" to="-1.0" valueType="num">
                                      <p:cBhvr>
                                        <p:cTn autoRev="1" decel="50000" dur="200" fill="hold" id="24">
                                          <p:stCondLst>
                                            <p:cond delay="600"/>
                                          </p:stCondLst>
                                        </p:cTn>
                                        <p:tgtEl>
                                          <p:spTgt spid="1048606"/>
                                        </p:tgtEl>
                                        <p:attrNameLst>
                                          <p:attrName>xshear</p:attrName>
                                        </p:attrNameLst>
                                      </p:cBhvr>
                                    </p:anim>
                                    <p:animScale>
                                      <p:cBhvr>
                                        <p:cTn autoRev="1" decel="100000" dur="200" fill="hold" id="25">
                                          <p:stCondLst>
                                            <p:cond delay="600"/>
                                          </p:stCondLst>
                                        </p:cTn>
                                        <p:tgtEl>
                                          <p:spTgt spid="1048606"/>
                                        </p:tgtEl>
                                      </p:cBhvr>
                                      <p:from x="100000" y="100000"/>
                                      <p:to x="80000" y="100000"/>
                                    </p:animScale>
                                    <p:anim by="(#ppt_h/3+#ppt_w*0.1)" calcmode="lin" valueType="num">
                                      <p:cBhvr additive="sum">
                                        <p:cTn autoRev="1" decel="100000" dur="200" fill="hold" id="26">
                                          <p:stCondLst>
                                            <p:cond delay="600"/>
                                          </p:stCondLst>
                                        </p:cTn>
                                        <p:tgtEl>
                                          <p:spTgt spid="1048606"/>
                                        </p:tgtEl>
                                        <p:attrNameLst>
                                          <p:attrName>ppt_x</p:attrName>
                                        </p:attrNameLst>
                                      </p:cBhvr>
                                    </p:anim>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34" presetSubtype="0">
                                  <p:stCondLst>
                                    <p:cond delay="0"/>
                                  </p:stCondLst>
                                  <p:childTnLst>
                                    <p:set>
                                      <p:cBhvr>
                                        <p:cTn dur="1" fill="hold" id="30">
                                          <p:stCondLst>
                                            <p:cond delay="0"/>
                                          </p:stCondLst>
                                        </p:cTn>
                                        <p:tgtEl>
                                          <p:spTgt spid="32"/>
                                        </p:tgtEl>
                                        <p:attrNameLst>
                                          <p:attrName>style.visibility</p:attrName>
                                        </p:attrNameLst>
                                      </p:cBhvr>
                                      <p:to>
                                        <p:strVal val="visible"/>
                                      </p:to>
                                    </p:set>
                                    <p:anim calcmode="lin" from="(-#ppt_w/2)" to="(#ppt_x)" valueType="num">
                                      <p:cBhvr>
                                        <p:cTn dur="600" fill="hold" id="31">
                                          <p:stCondLst>
                                            <p:cond delay="0"/>
                                          </p:stCondLst>
                                        </p:cTn>
                                        <p:tgtEl>
                                          <p:spTgt spid="32"/>
                                        </p:tgtEl>
                                        <p:attrNameLst>
                                          <p:attrName>ppt_x</p:attrName>
                                        </p:attrNameLst>
                                      </p:cBhvr>
                                    </p:anim>
                                    <p:anim calcmode="lin" from="0" to="-1.0" valueType="num">
                                      <p:cBhvr>
                                        <p:cTn autoRev="1" decel="50000" dur="200" fill="hold" id="32">
                                          <p:stCondLst>
                                            <p:cond delay="600"/>
                                          </p:stCondLst>
                                        </p:cTn>
                                        <p:tgtEl>
                                          <p:spTgt spid="32"/>
                                        </p:tgtEl>
                                        <p:attrNameLst>
                                          <p:attrName>xshear</p:attrName>
                                        </p:attrNameLst>
                                      </p:cBhvr>
                                    </p:anim>
                                    <p:animScale>
                                      <p:cBhvr>
                                        <p:cTn autoRev="1" decel="100000" dur="200" fill="hold" id="33">
                                          <p:stCondLst>
                                            <p:cond delay="600"/>
                                          </p:stCondLst>
                                        </p:cTn>
                                        <p:tgtEl>
                                          <p:spTgt spid="32"/>
                                        </p:tgtEl>
                                      </p:cBhvr>
                                      <p:from x="100000" y="100000"/>
                                      <p:to x="80000" y="100000"/>
                                    </p:animScale>
                                    <p:anim by="(#ppt_h/3+#ppt_w*0.1)" calcmode="lin" valueType="num">
                                      <p:cBhvr additive="sum">
                                        <p:cTn autoRev="1" decel="100000" dur="200" fill="hold" id="34">
                                          <p:stCondLst>
                                            <p:cond delay="600"/>
                                          </p:stCondLst>
                                        </p:cTn>
                                        <p:tgtEl>
                                          <p:spTgt spid="32"/>
                                        </p:tgtEl>
                                        <p:attrNameLst>
                                          <p:attrName>ppt_x</p:attrName>
                                        </p:attrNameLst>
                                      </p:cBhvr>
                                    </p:anim>
                                  </p:childTnLst>
                                </p:cTn>
                              </p:par>
                            </p:childTnLst>
                          </p:cTn>
                        </p:par>
                      </p:childTnLst>
                    </p:cTn>
                  </p:par>
                  <p:par>
                    <p:cTn fill="hold" id="35">
                      <p:stCondLst>
                        <p:cond delay="indefinite"/>
                      </p:stCondLst>
                      <p:childTnLst>
                        <p:par>
                          <p:cTn fill="hold" id="36">
                            <p:stCondLst>
                              <p:cond delay="0"/>
                            </p:stCondLst>
                            <p:childTnLst>
                              <p:par>
                                <p:cTn fill="hold" grpId="0" id="37" nodeType="clickEffect" presetClass="entr" presetID="34" presetSubtype="0">
                                  <p:stCondLst>
                                    <p:cond delay="0"/>
                                  </p:stCondLst>
                                  <p:childTnLst>
                                    <p:set>
                                      <p:cBhvr>
                                        <p:cTn dur="1" fill="hold" id="38">
                                          <p:stCondLst>
                                            <p:cond delay="0"/>
                                          </p:stCondLst>
                                        </p:cTn>
                                        <p:tgtEl>
                                          <p:spTgt spid="1048612"/>
                                        </p:tgtEl>
                                        <p:attrNameLst>
                                          <p:attrName>style.visibility</p:attrName>
                                        </p:attrNameLst>
                                      </p:cBhvr>
                                      <p:to>
                                        <p:strVal val="visible"/>
                                      </p:to>
                                    </p:set>
                                    <p:anim calcmode="lin" from="(-#ppt_w/2)" to="(#ppt_x)" valueType="num">
                                      <p:cBhvr>
                                        <p:cTn dur="600" fill="hold" id="39">
                                          <p:stCondLst>
                                            <p:cond delay="0"/>
                                          </p:stCondLst>
                                        </p:cTn>
                                        <p:tgtEl>
                                          <p:spTgt spid="1048612"/>
                                        </p:tgtEl>
                                        <p:attrNameLst>
                                          <p:attrName>ppt_x</p:attrName>
                                        </p:attrNameLst>
                                      </p:cBhvr>
                                    </p:anim>
                                    <p:anim calcmode="lin" from="0" to="-1.0" valueType="num">
                                      <p:cBhvr>
                                        <p:cTn autoRev="1" decel="50000" dur="200" fill="hold" id="40">
                                          <p:stCondLst>
                                            <p:cond delay="600"/>
                                          </p:stCondLst>
                                        </p:cTn>
                                        <p:tgtEl>
                                          <p:spTgt spid="1048612"/>
                                        </p:tgtEl>
                                        <p:attrNameLst>
                                          <p:attrName>xshear</p:attrName>
                                        </p:attrNameLst>
                                      </p:cBhvr>
                                    </p:anim>
                                    <p:animScale>
                                      <p:cBhvr>
                                        <p:cTn autoRev="1" decel="100000" dur="200" fill="hold" id="41">
                                          <p:stCondLst>
                                            <p:cond delay="600"/>
                                          </p:stCondLst>
                                        </p:cTn>
                                        <p:tgtEl>
                                          <p:spTgt spid="1048612"/>
                                        </p:tgtEl>
                                      </p:cBhvr>
                                      <p:from x="100000" y="100000"/>
                                      <p:to x="80000" y="100000"/>
                                    </p:animScale>
                                    <p:anim by="(#ppt_h/3+#ppt_w*0.1)" calcmode="lin" valueType="num">
                                      <p:cBhvr additive="sum">
                                        <p:cTn autoRev="1" decel="100000" dur="200" fill="hold" id="42">
                                          <p:stCondLst>
                                            <p:cond delay="600"/>
                                          </p:stCondLst>
                                        </p:cTn>
                                        <p:tgtEl>
                                          <p:spTgt spid="1048612"/>
                                        </p:tgtEl>
                                        <p:attrNameLst>
                                          <p:attrName>ppt_x</p:attrName>
                                        </p:attrNameLst>
                                      </p:cBhvr>
                                    </p:anim>
                                  </p:childTnLst>
                                </p:cTn>
                              </p:par>
                            </p:childTnLst>
                          </p:cTn>
                        </p:par>
                      </p:childTnLst>
                    </p:cTn>
                  </p:par>
                  <p:par>
                    <p:cTn fill="hold" id="43">
                      <p:stCondLst>
                        <p:cond delay="indefinite"/>
                      </p:stCondLst>
                      <p:childTnLst>
                        <p:par>
                          <p:cTn fill="hold" id="44">
                            <p:stCondLst>
                              <p:cond delay="0"/>
                            </p:stCondLst>
                            <p:childTnLst>
                              <p:par>
                                <p:cTn fill="hold" id="45" nodeType="clickEffect" presetClass="entr" presetID="34" presetSubtype="0">
                                  <p:stCondLst>
                                    <p:cond delay="0"/>
                                  </p:stCondLst>
                                  <p:childTnLst>
                                    <p:set>
                                      <p:cBhvr>
                                        <p:cTn dur="1" fill="hold" id="46">
                                          <p:stCondLst>
                                            <p:cond delay="0"/>
                                          </p:stCondLst>
                                        </p:cTn>
                                        <p:tgtEl>
                                          <p:spTgt spid="33"/>
                                        </p:tgtEl>
                                        <p:attrNameLst>
                                          <p:attrName>style.visibility</p:attrName>
                                        </p:attrNameLst>
                                      </p:cBhvr>
                                      <p:to>
                                        <p:strVal val="visible"/>
                                      </p:to>
                                    </p:set>
                                    <p:anim calcmode="lin" from="(-#ppt_w/2)" to="(#ppt_x)" valueType="num">
                                      <p:cBhvr>
                                        <p:cTn dur="600" fill="hold" id="47">
                                          <p:stCondLst>
                                            <p:cond delay="0"/>
                                          </p:stCondLst>
                                        </p:cTn>
                                        <p:tgtEl>
                                          <p:spTgt spid="33"/>
                                        </p:tgtEl>
                                        <p:attrNameLst>
                                          <p:attrName>ppt_x</p:attrName>
                                        </p:attrNameLst>
                                      </p:cBhvr>
                                    </p:anim>
                                    <p:anim calcmode="lin" from="0" to="-1.0" valueType="num">
                                      <p:cBhvr>
                                        <p:cTn autoRev="1" decel="50000" dur="200" fill="hold" id="48">
                                          <p:stCondLst>
                                            <p:cond delay="600"/>
                                          </p:stCondLst>
                                        </p:cTn>
                                        <p:tgtEl>
                                          <p:spTgt spid="33"/>
                                        </p:tgtEl>
                                        <p:attrNameLst>
                                          <p:attrName>xshear</p:attrName>
                                        </p:attrNameLst>
                                      </p:cBhvr>
                                    </p:anim>
                                    <p:animScale>
                                      <p:cBhvr>
                                        <p:cTn autoRev="1" decel="100000" dur="200" fill="hold" id="49">
                                          <p:stCondLst>
                                            <p:cond delay="600"/>
                                          </p:stCondLst>
                                        </p:cTn>
                                        <p:tgtEl>
                                          <p:spTgt spid="33"/>
                                        </p:tgtEl>
                                      </p:cBhvr>
                                      <p:from x="100000" y="100000"/>
                                      <p:to x="80000" y="100000"/>
                                    </p:animScale>
                                    <p:anim by="(#ppt_h/3+#ppt_w*0.1)" calcmode="lin" valueType="num">
                                      <p:cBhvr additive="sum">
                                        <p:cTn autoRev="1" decel="100000" dur="200" fill="hold" id="50">
                                          <p:stCondLst>
                                            <p:cond delay="600"/>
                                          </p:stCondLst>
                                        </p:cTn>
                                        <p:tgtEl>
                                          <p:spTgt spid="33"/>
                                        </p:tgtEl>
                                        <p:attrNameLst>
                                          <p:attrName>ppt_x</p:attrName>
                                        </p:attrNameLst>
                                      </p:cBhvr>
                                    </p:anim>
                                  </p:childTnLst>
                                </p:cTn>
                              </p:par>
                            </p:childTnLst>
                          </p:cTn>
                        </p:par>
                      </p:childTnLst>
                    </p:cTn>
                  </p:par>
                  <p:par>
                    <p:cTn fill="hold" id="51">
                      <p:stCondLst>
                        <p:cond delay="indefinite"/>
                      </p:stCondLst>
                      <p:childTnLst>
                        <p:par>
                          <p:cTn fill="hold" id="52">
                            <p:stCondLst>
                              <p:cond delay="0"/>
                            </p:stCondLst>
                            <p:childTnLst>
                              <p:par>
                                <p:cTn fill="hold" grpId="0" id="53" nodeType="clickEffect" presetClass="entr" presetID="34" presetSubtype="0">
                                  <p:stCondLst>
                                    <p:cond delay="0"/>
                                  </p:stCondLst>
                                  <p:childTnLst>
                                    <p:set>
                                      <p:cBhvr>
                                        <p:cTn dur="1" fill="hold" id="54">
                                          <p:stCondLst>
                                            <p:cond delay="0"/>
                                          </p:stCondLst>
                                        </p:cTn>
                                        <p:tgtEl>
                                          <p:spTgt spid="1048615"/>
                                        </p:tgtEl>
                                        <p:attrNameLst>
                                          <p:attrName>style.visibility</p:attrName>
                                        </p:attrNameLst>
                                      </p:cBhvr>
                                      <p:to>
                                        <p:strVal val="visible"/>
                                      </p:to>
                                    </p:set>
                                    <p:anim calcmode="lin" from="(-#ppt_w/2)" to="(#ppt_x)" valueType="num">
                                      <p:cBhvr>
                                        <p:cTn dur="600" fill="hold" id="55">
                                          <p:stCondLst>
                                            <p:cond delay="0"/>
                                          </p:stCondLst>
                                        </p:cTn>
                                        <p:tgtEl>
                                          <p:spTgt spid="1048615"/>
                                        </p:tgtEl>
                                        <p:attrNameLst>
                                          <p:attrName>ppt_x</p:attrName>
                                        </p:attrNameLst>
                                      </p:cBhvr>
                                    </p:anim>
                                    <p:anim calcmode="lin" from="0" to="-1.0" valueType="num">
                                      <p:cBhvr>
                                        <p:cTn autoRev="1" decel="50000" dur="200" fill="hold" id="56">
                                          <p:stCondLst>
                                            <p:cond delay="600"/>
                                          </p:stCondLst>
                                        </p:cTn>
                                        <p:tgtEl>
                                          <p:spTgt spid="1048615"/>
                                        </p:tgtEl>
                                        <p:attrNameLst>
                                          <p:attrName>xshear</p:attrName>
                                        </p:attrNameLst>
                                      </p:cBhvr>
                                    </p:anim>
                                    <p:animScale>
                                      <p:cBhvr>
                                        <p:cTn autoRev="1" decel="100000" dur="200" fill="hold" id="57">
                                          <p:stCondLst>
                                            <p:cond delay="600"/>
                                          </p:stCondLst>
                                        </p:cTn>
                                        <p:tgtEl>
                                          <p:spTgt spid="1048615"/>
                                        </p:tgtEl>
                                      </p:cBhvr>
                                      <p:from x="100000" y="100000"/>
                                      <p:to x="80000" y="100000"/>
                                    </p:animScale>
                                    <p:anim by="(#ppt_h/3+#ppt_w*0.1)" calcmode="lin" valueType="num">
                                      <p:cBhvr additive="sum">
                                        <p:cTn autoRev="1" decel="100000" dur="200" fill="hold" id="58">
                                          <p:stCondLst>
                                            <p:cond delay="600"/>
                                          </p:stCondLst>
                                        </p:cTn>
                                        <p:tgtEl>
                                          <p:spTgt spid="104861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4" grpId="0"/>
      <p:bldP spid="1048605" grpId="0"/>
      <p:bldP spid="1048606" grpId="0"/>
      <p:bldP spid="1048612" grpId="0"/>
      <p:bldP spid="10486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graphicFrame>
        <p:nvGraphicFramePr>
          <p:cNvPr id="4194304" name="Table 10"/>
          <p:cNvGraphicFramePr>
            <a:graphicFrameLocks noGrp="1"/>
          </p:cNvGraphicFramePr>
          <p:nvPr/>
        </p:nvGraphicFramePr>
        <p:xfrm>
          <a:off x="642910" y="2714620"/>
          <a:ext cx="8001056" cy="3571904"/>
        </p:xfrm>
        <a:graphic>
          <a:graphicData uri="http://schemas.openxmlformats.org/drawingml/2006/table">
            <a:tbl>
              <a:tblPr>
                <a:tableStyleId>{616DA210-FB5B-4158-B5E0-FEB733F419BA}</a:tableStyleId>
              </a:tblPr>
              <a:tblGrid>
                <a:gridCol w="1428760"/>
                <a:gridCol w="1785950"/>
                <a:gridCol w="2786082"/>
                <a:gridCol w="2000264"/>
              </a:tblGrid>
              <a:tr h="446488">
                <a:tc>
                  <a:txBody>
                    <a:bodyPr/>
                    <a:p>
                      <a:endParaRPr dirty="0" lang="en-GB"/>
                    </a:p>
                  </a:txBody>
                </a:tc>
                <a:tc>
                  <a:txBody>
                    <a:bodyPr/>
                    <a:p>
                      <a:endParaRPr dirty="0" lang="en-GB"/>
                    </a:p>
                  </a:txBody>
                </a:tc>
                <a:tc>
                  <a:txBody>
                    <a:bodyPr/>
                    <a:p>
                      <a:endParaRPr dirty="0" lang="en-GB"/>
                    </a:p>
                  </a:txBody>
                </a:tc>
                <a:tc>
                  <a:txBody>
                    <a:bodyPr/>
                    <a:p>
                      <a:endParaRPr dirty="0" lang="en-GB"/>
                    </a:p>
                  </a:txBody>
                </a:tc>
              </a:tr>
              <a:tr h="446488">
                <a:tc>
                  <a:txBody>
                    <a:bodyPr/>
                    <a:p>
                      <a:endParaRPr dirty="0" lang="en-GB"/>
                    </a:p>
                  </a:txBody>
                </a:tc>
                <a:tc>
                  <a:txBody>
                    <a:bodyPr/>
                    <a:p>
                      <a:endParaRPr lang="en-GB"/>
                    </a:p>
                  </a:txBody>
                </a:tc>
                <a:tc>
                  <a:txBody>
                    <a:bodyPr/>
                    <a:p>
                      <a:endParaRPr dirty="0" lang="en-GB"/>
                    </a:p>
                  </a:txBody>
                </a:tc>
                <a:tc>
                  <a:txBody>
                    <a:bodyPr/>
                    <a:p>
                      <a:endParaRPr dirty="0" lang="en-GB"/>
                    </a:p>
                  </a:txBody>
                </a:tc>
              </a:tr>
              <a:tr h="446488">
                <a:tc>
                  <a:txBody>
                    <a:bodyPr/>
                    <a:p>
                      <a:endParaRPr dirty="0" lang="en-GB"/>
                    </a:p>
                  </a:txBody>
                </a:tc>
                <a:tc>
                  <a:txBody>
                    <a:bodyPr/>
                    <a:p>
                      <a:endParaRPr dirty="0" lang="en-GB"/>
                    </a:p>
                  </a:txBody>
                </a:tc>
                <a:tc>
                  <a:txBody>
                    <a:bodyPr/>
                    <a:p>
                      <a:endParaRPr dirty="0" lang="en-GB"/>
                    </a:p>
                  </a:txBody>
                </a:tc>
                <a:tc>
                  <a:txBody>
                    <a:bodyPr/>
                    <a:p>
                      <a:endParaRPr dirty="0" lang="en-GB"/>
                    </a:p>
                  </a:txBody>
                </a:tc>
              </a:tr>
              <a:tr h="446488">
                <a:tc>
                  <a:txBody>
                    <a:bodyPr/>
                    <a:p>
                      <a:endParaRPr lang="en-GB"/>
                    </a:p>
                  </a:txBody>
                </a:tc>
                <a:tc>
                  <a:txBody>
                    <a:bodyPr/>
                    <a:p>
                      <a:endParaRPr lang="en-GB"/>
                    </a:p>
                  </a:txBody>
                </a:tc>
                <a:tc>
                  <a:txBody>
                    <a:bodyPr/>
                    <a:p>
                      <a:endParaRPr dirty="0" lang="en-GB"/>
                    </a:p>
                  </a:txBody>
                </a:tc>
                <a:tc>
                  <a:txBody>
                    <a:bodyPr/>
                    <a:p>
                      <a:endParaRPr lang="en-GB"/>
                    </a:p>
                  </a:txBody>
                </a:tc>
              </a:tr>
              <a:tr h="446488">
                <a:tc>
                  <a:txBody>
                    <a:bodyPr/>
                    <a:p>
                      <a:endParaRPr lang="en-GB"/>
                    </a:p>
                  </a:txBody>
                </a:tc>
                <a:tc>
                  <a:txBody>
                    <a:bodyPr/>
                    <a:p>
                      <a:endParaRPr dirty="0" lang="en-GB"/>
                    </a:p>
                  </a:txBody>
                </a:tc>
                <a:tc>
                  <a:txBody>
                    <a:bodyPr/>
                    <a:p>
                      <a:endParaRPr dirty="0" lang="en-GB"/>
                    </a:p>
                  </a:txBody>
                </a:tc>
                <a:tc>
                  <a:txBody>
                    <a:bodyPr/>
                    <a:p>
                      <a:endParaRPr lang="en-GB"/>
                    </a:p>
                  </a:txBody>
                </a:tc>
              </a:tr>
              <a:tr h="446488">
                <a:tc>
                  <a:txBody>
                    <a:bodyPr/>
                    <a:p>
                      <a:endParaRPr lang="en-GB"/>
                    </a:p>
                  </a:txBody>
                </a:tc>
                <a:tc>
                  <a:txBody>
                    <a:bodyPr/>
                    <a:p>
                      <a:endParaRPr dirty="0" lang="en-GB"/>
                    </a:p>
                  </a:txBody>
                </a:tc>
                <a:tc>
                  <a:txBody>
                    <a:bodyPr/>
                    <a:p>
                      <a:endParaRPr dirty="0" lang="en-GB"/>
                    </a:p>
                  </a:txBody>
                </a:tc>
                <a:tc>
                  <a:txBody>
                    <a:bodyPr/>
                    <a:p>
                      <a:endParaRPr dirty="0" lang="en-GB"/>
                    </a:p>
                  </a:txBody>
                </a:tc>
              </a:tr>
              <a:tr h="446488">
                <a:tc>
                  <a:txBody>
                    <a:bodyPr/>
                    <a:p>
                      <a:endParaRPr dirty="0" lang="en-GB"/>
                    </a:p>
                  </a:txBody>
                </a:tc>
                <a:tc>
                  <a:txBody>
                    <a:bodyPr/>
                    <a:p>
                      <a:endParaRPr dirty="0" lang="en-GB"/>
                    </a:p>
                  </a:txBody>
                </a:tc>
                <a:tc>
                  <a:txBody>
                    <a:bodyPr/>
                    <a:p>
                      <a:endParaRPr dirty="0" lang="en-GB"/>
                    </a:p>
                  </a:txBody>
                </a:tc>
                <a:tc>
                  <a:txBody>
                    <a:bodyPr/>
                    <a:p>
                      <a:endParaRPr dirty="0" lang="en-GB"/>
                    </a:p>
                  </a:txBody>
                </a:tc>
              </a:tr>
              <a:tr h="446488">
                <a:tc>
                  <a:txBody>
                    <a:bodyPr/>
                    <a:p>
                      <a:endParaRPr dirty="0" lang="en-GB"/>
                    </a:p>
                  </a:txBody>
                </a:tc>
                <a:tc>
                  <a:txBody>
                    <a:bodyPr/>
                    <a:p>
                      <a:endParaRPr dirty="0" lang="en-GB"/>
                    </a:p>
                  </a:txBody>
                </a:tc>
                <a:tc>
                  <a:txBody>
                    <a:bodyPr/>
                    <a:p>
                      <a:endParaRPr dirty="0" lang="en-GB"/>
                    </a:p>
                  </a:txBody>
                </a:tc>
                <a:tc>
                  <a:txBody>
                    <a:bodyPr/>
                    <a:p>
                      <a:endParaRPr dirty="0" lang="en-GB"/>
                    </a:p>
                  </a:txBody>
                </a:tc>
              </a:tr>
            </a:tbl>
          </a:graphicData>
        </a:graphic>
      </p:graphicFrame>
      <p:sp>
        <p:nvSpPr>
          <p:cNvPr id="1048619" name="TextBox 3"/>
          <p:cNvSpPr txBox="1"/>
          <p:nvPr/>
        </p:nvSpPr>
        <p:spPr>
          <a:xfrm>
            <a:off x="2928926" y="334012"/>
            <a:ext cx="3929090" cy="523220"/>
          </a:xfrm>
          <a:prstGeom prst="rect"/>
          <a:noFill/>
        </p:spPr>
        <p:txBody>
          <a:bodyPr rtlCol="0" wrap="square">
            <a:spAutoFit/>
            <a:scene3d>
              <a:camera prst="orthographicFront"/>
              <a:lightRig dir="t" rig="threePt"/>
            </a:scene3d>
            <a:sp3d extrusionH="57150">
              <a:bevelT w="38100" h="38100" prst="slope"/>
            </a:sp3d>
          </a:bodyPr>
          <a:p>
            <a:pPr algn="ctr"/>
            <a:r>
              <a:rPr b="1" dirty="0" sz="2800" lang="en-US" err="1" u="sng" smtClean="0">
                <a:solidFill>
                  <a:schemeClr val="accent6"/>
                </a:solidFill>
                <a:effectLst>
                  <a:reflection algn="bl" blurRad="6350" dir="5400000" dist="29997" endA="900" endPos="60000" rotWithShape="0" stA="60000" sy="-100000"/>
                </a:effectLst>
              </a:rPr>
              <a:t>গানিতিক</a:t>
            </a:r>
            <a:r>
              <a:rPr b="1" dirty="0" sz="2800" lang="en-US" u="sng" smtClean="0">
                <a:solidFill>
                  <a:schemeClr val="accent6"/>
                </a:solidFill>
                <a:effectLst>
                  <a:reflection algn="bl" blurRad="6350" dir="5400000" dist="29997" endA="900" endPos="60000" rotWithShape="0" stA="60000" sy="-100000"/>
                </a:effectLst>
              </a:rPr>
              <a:t> </a:t>
            </a:r>
            <a:r>
              <a:rPr b="1" dirty="0" sz="2800" lang="en-US" err="1" u="sng" smtClean="0">
                <a:solidFill>
                  <a:schemeClr val="accent6"/>
                </a:solidFill>
                <a:effectLst>
                  <a:reflection algn="bl" blurRad="6350" dir="5400000" dist="29997" endA="900" endPos="60000" rotWithShape="0" stA="60000" sy="-100000"/>
                </a:effectLst>
              </a:rPr>
              <a:t>সমস্যা</a:t>
            </a:r>
            <a:endParaRPr b="1" dirty="0" sz="2800" lang="en-GB" u="sng">
              <a:solidFill>
                <a:schemeClr val="accent6"/>
              </a:solidFill>
              <a:effectLst>
                <a:reflection algn="bl" blurRad="6350" dir="5400000" dist="29997" endA="900" endPos="60000" rotWithShape="0" stA="60000" sy="-100000"/>
              </a:effectLst>
            </a:endParaRPr>
          </a:p>
        </p:txBody>
      </p:sp>
      <p:sp>
        <p:nvSpPr>
          <p:cNvPr id="1048620" name="TextBox 4"/>
          <p:cNvSpPr txBox="1"/>
          <p:nvPr/>
        </p:nvSpPr>
        <p:spPr>
          <a:xfrm>
            <a:off x="642910" y="942787"/>
            <a:ext cx="8143932" cy="853440"/>
          </a:xfrm>
          <a:prstGeom prst="rect"/>
          <a:noFill/>
        </p:spPr>
        <p:txBody>
          <a:bodyPr rtlCol="0" wrap="square">
            <a:spAutoFit/>
          </a:bodyPr>
          <a:p>
            <a:pPr>
              <a:buFont typeface="Wingdings" pitchFamily="2" charset="2"/>
              <a:buChar char="v"/>
            </a:pPr>
            <a:r>
              <a:rPr b="1" dirty="0" sz="2400" lang="bn-IN" smtClean="0">
                <a:solidFill>
                  <a:srgbClr val="7030A0"/>
                </a:solidFill>
              </a:rPr>
              <a:t>একজন বিনিয়োগকারীর গত পাঁচ বছরে বিনিয়োগ থেকে প্রাপ্ত  আয়ের হার যথাক্রমে ১০%, ২০%, -৫%, ১৫% ও ৩৫%। আদর্শ বিচ্যুতি নির্নয় কর।</a:t>
            </a:r>
            <a:endParaRPr b="1" dirty="0" sz="2400" lang="en-GB">
              <a:solidFill>
                <a:srgbClr val="7030A0"/>
              </a:solidFill>
            </a:endParaRPr>
          </a:p>
        </p:txBody>
      </p:sp>
      <p:sp>
        <p:nvSpPr>
          <p:cNvPr id="1048621" name="Rectangle 2"/>
          <p:cNvSpPr>
            <a:spLocks noChangeArrowheads="1"/>
          </p:cNvSpPr>
          <p:nvPr/>
        </p:nvSpPr>
        <p:spPr bwMode="auto">
          <a:xfrm>
            <a:off x="0" y="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GB"/>
          </a:p>
        </p:txBody>
      </p:sp>
      <p:sp>
        <p:nvSpPr>
          <p:cNvPr id="1048622" name="Rectangle 4"/>
          <p:cNvSpPr>
            <a:spLocks noChangeArrowheads="1"/>
          </p:cNvSpPr>
          <p:nvPr/>
        </p:nvSpPr>
        <p:spPr bwMode="auto">
          <a:xfrm>
            <a:off x="0" y="0"/>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GB"/>
          </a:p>
        </p:txBody>
      </p:sp>
      <p:sp>
        <p:nvSpPr>
          <p:cNvPr id="1048623" name="TextBox 7"/>
          <p:cNvSpPr txBox="1"/>
          <p:nvPr/>
        </p:nvSpPr>
        <p:spPr>
          <a:xfrm>
            <a:off x="928662" y="2714620"/>
            <a:ext cx="785818" cy="400110"/>
          </a:xfrm>
          <a:prstGeom prst="rect"/>
          <a:noFill/>
        </p:spPr>
        <p:txBody>
          <a:bodyPr rtlCol="0" wrap="square">
            <a:spAutoFit/>
          </a:bodyPr>
          <a:p>
            <a:r>
              <a:rPr b="1" dirty="0" sz="2000" lang="bn-IN" smtClean="0">
                <a:solidFill>
                  <a:srgbClr val="002060"/>
                </a:solidFill>
              </a:rPr>
              <a:t>বছর</a:t>
            </a:r>
            <a:endParaRPr b="1" dirty="0" sz="2000" lang="en-GB">
              <a:solidFill>
                <a:srgbClr val="002060"/>
              </a:solidFill>
            </a:endParaRPr>
          </a:p>
        </p:txBody>
      </p:sp>
      <p:sp>
        <p:nvSpPr>
          <p:cNvPr id="1048624" name="TextBox 8"/>
          <p:cNvSpPr txBox="1"/>
          <p:nvPr/>
        </p:nvSpPr>
        <p:spPr>
          <a:xfrm>
            <a:off x="2357422" y="2714620"/>
            <a:ext cx="1285884" cy="400110"/>
          </a:xfrm>
          <a:prstGeom prst="rect"/>
          <a:noFill/>
        </p:spPr>
        <p:txBody>
          <a:bodyPr rtlCol="0" wrap="square">
            <a:spAutoFit/>
          </a:bodyPr>
          <a:p>
            <a:r>
              <a:rPr b="1" dirty="0" sz="2000" lang="bn-IN" smtClean="0">
                <a:solidFill>
                  <a:srgbClr val="002060"/>
                </a:solidFill>
              </a:rPr>
              <a:t>আয়  (%)</a:t>
            </a:r>
            <a:endParaRPr b="1" dirty="0" sz="2000" lang="en-GB">
              <a:solidFill>
                <a:srgbClr val="002060"/>
              </a:solidFill>
            </a:endParaRPr>
          </a:p>
        </p:txBody>
      </p:sp>
      <p:sp>
        <p:nvSpPr>
          <p:cNvPr id="1048625" name="TextBox 9"/>
          <p:cNvSpPr txBox="1"/>
          <p:nvPr/>
        </p:nvSpPr>
        <p:spPr>
          <a:xfrm>
            <a:off x="4357686" y="2714620"/>
            <a:ext cx="1714512" cy="400110"/>
          </a:xfrm>
          <a:prstGeom prst="rect"/>
          <a:noFill/>
        </p:spPr>
        <p:txBody>
          <a:bodyPr rtlCol="0" wrap="square">
            <a:spAutoFit/>
          </a:bodyPr>
          <a:p>
            <a:r>
              <a:rPr b="1" dirty="0" sz="2000" lang="bn-IN" smtClean="0">
                <a:solidFill>
                  <a:srgbClr val="002060"/>
                </a:solidFill>
              </a:rPr>
              <a:t>( আয় – গড় )</a:t>
            </a:r>
            <a:endParaRPr b="1" dirty="0" sz="2000" lang="en-GB" smtClean="0">
              <a:solidFill>
                <a:srgbClr val="002060"/>
              </a:solidFill>
            </a:endParaRPr>
          </a:p>
        </p:txBody>
      </p:sp>
      <p:sp>
        <p:nvSpPr>
          <p:cNvPr id="1048626" name="TextBox 11"/>
          <p:cNvSpPr txBox="1"/>
          <p:nvPr/>
        </p:nvSpPr>
        <p:spPr>
          <a:xfrm>
            <a:off x="6643702" y="2714620"/>
            <a:ext cx="2000264" cy="400110"/>
          </a:xfrm>
          <a:prstGeom prst="rect"/>
          <a:noFill/>
        </p:spPr>
        <p:txBody>
          <a:bodyPr rtlCol="0" wrap="square">
            <a:spAutoFit/>
          </a:bodyPr>
          <a:p>
            <a:r>
              <a:rPr b="1" dirty="0" sz="2000" lang="bn-IN" smtClean="0">
                <a:solidFill>
                  <a:srgbClr val="002060"/>
                </a:solidFill>
              </a:rPr>
              <a:t>( আয় – গড় </a:t>
            </a:r>
            <a:r>
              <a:rPr b="1" dirty="0" sz="2000" lang="bn-IN" smtClean="0">
                <a:solidFill>
                  <a:srgbClr val="002060"/>
                </a:solidFill>
              </a:rPr>
              <a:t>)</a:t>
            </a:r>
            <a:r>
              <a:rPr b="1" dirty="0" sz="2000" lang="en-GB" smtClean="0">
                <a:solidFill>
                  <a:srgbClr val="002060"/>
                </a:solidFill>
              </a:rPr>
              <a:t>²</a:t>
            </a:r>
            <a:endParaRPr b="1" dirty="0" sz="2000" lang="en-GB" smtClean="0">
              <a:solidFill>
                <a:srgbClr val="002060"/>
              </a:solidFill>
            </a:endParaRPr>
          </a:p>
        </p:txBody>
      </p:sp>
      <p:sp>
        <p:nvSpPr>
          <p:cNvPr id="1048627" name="TextBox 12"/>
          <p:cNvSpPr txBox="1"/>
          <p:nvPr/>
        </p:nvSpPr>
        <p:spPr>
          <a:xfrm>
            <a:off x="1000100" y="4957716"/>
            <a:ext cx="642942" cy="400110"/>
          </a:xfrm>
          <a:prstGeom prst="rect"/>
          <a:noFill/>
        </p:spPr>
        <p:txBody>
          <a:bodyPr rtlCol="0" wrap="square">
            <a:spAutoFit/>
          </a:bodyPr>
          <a:p>
            <a:pPr algn="ctr"/>
            <a:r>
              <a:rPr b="1" dirty="0" sz="2000" lang="bn-IN" smtClean="0">
                <a:solidFill>
                  <a:srgbClr val="002060"/>
                </a:solidFill>
              </a:rPr>
              <a:t>৫</a:t>
            </a:r>
            <a:endParaRPr b="1" dirty="0" sz="2000" lang="en-GB">
              <a:solidFill>
                <a:srgbClr val="002060"/>
              </a:solidFill>
            </a:endParaRPr>
          </a:p>
        </p:txBody>
      </p:sp>
      <p:sp>
        <p:nvSpPr>
          <p:cNvPr id="1048628" name="TextBox 13"/>
          <p:cNvSpPr txBox="1"/>
          <p:nvPr/>
        </p:nvSpPr>
        <p:spPr>
          <a:xfrm>
            <a:off x="1000100" y="3171766"/>
            <a:ext cx="642942" cy="400110"/>
          </a:xfrm>
          <a:prstGeom prst="rect"/>
          <a:noFill/>
        </p:spPr>
        <p:txBody>
          <a:bodyPr rtlCol="0" wrap="square">
            <a:spAutoFit/>
          </a:bodyPr>
          <a:p>
            <a:pPr algn="ctr"/>
            <a:r>
              <a:rPr b="1" dirty="0" sz="2000" lang="bn-IN" smtClean="0">
                <a:solidFill>
                  <a:srgbClr val="002060"/>
                </a:solidFill>
              </a:rPr>
              <a:t>১</a:t>
            </a:r>
            <a:endParaRPr b="1" dirty="0" sz="2000" lang="en-GB">
              <a:solidFill>
                <a:srgbClr val="002060"/>
              </a:solidFill>
            </a:endParaRPr>
          </a:p>
        </p:txBody>
      </p:sp>
      <p:sp>
        <p:nvSpPr>
          <p:cNvPr id="1048629" name="TextBox 14"/>
          <p:cNvSpPr txBox="1"/>
          <p:nvPr/>
        </p:nvSpPr>
        <p:spPr>
          <a:xfrm>
            <a:off x="1000100" y="3643314"/>
            <a:ext cx="642942" cy="400110"/>
          </a:xfrm>
          <a:prstGeom prst="rect"/>
          <a:noFill/>
        </p:spPr>
        <p:txBody>
          <a:bodyPr rtlCol="0" wrap="square">
            <a:spAutoFit/>
          </a:bodyPr>
          <a:p>
            <a:pPr algn="ctr"/>
            <a:r>
              <a:rPr b="1" dirty="0" sz="2000" lang="bn-IN" smtClean="0">
                <a:solidFill>
                  <a:srgbClr val="002060"/>
                </a:solidFill>
              </a:rPr>
              <a:t>২</a:t>
            </a:r>
            <a:endParaRPr b="1" dirty="0" sz="2000" lang="en-GB">
              <a:solidFill>
                <a:srgbClr val="002060"/>
              </a:solidFill>
            </a:endParaRPr>
          </a:p>
        </p:txBody>
      </p:sp>
      <p:sp>
        <p:nvSpPr>
          <p:cNvPr id="1048630" name="TextBox 15"/>
          <p:cNvSpPr txBox="1"/>
          <p:nvPr/>
        </p:nvSpPr>
        <p:spPr>
          <a:xfrm>
            <a:off x="1000100" y="4071942"/>
            <a:ext cx="642942" cy="400110"/>
          </a:xfrm>
          <a:prstGeom prst="rect"/>
          <a:noFill/>
        </p:spPr>
        <p:txBody>
          <a:bodyPr rtlCol="0" wrap="square">
            <a:spAutoFit/>
          </a:bodyPr>
          <a:p>
            <a:pPr algn="ctr"/>
            <a:r>
              <a:rPr b="1" dirty="0" sz="2000" lang="bn-IN" smtClean="0">
                <a:solidFill>
                  <a:srgbClr val="002060"/>
                </a:solidFill>
              </a:rPr>
              <a:t>৩</a:t>
            </a:r>
            <a:endParaRPr b="1" dirty="0" sz="2000" lang="en-GB">
              <a:solidFill>
                <a:srgbClr val="002060"/>
              </a:solidFill>
            </a:endParaRPr>
          </a:p>
        </p:txBody>
      </p:sp>
      <p:sp>
        <p:nvSpPr>
          <p:cNvPr id="1048631" name="TextBox 16"/>
          <p:cNvSpPr txBox="1"/>
          <p:nvPr/>
        </p:nvSpPr>
        <p:spPr>
          <a:xfrm>
            <a:off x="1000100" y="4500570"/>
            <a:ext cx="642942" cy="400110"/>
          </a:xfrm>
          <a:prstGeom prst="rect"/>
          <a:noFill/>
        </p:spPr>
        <p:txBody>
          <a:bodyPr rtlCol="0" wrap="square">
            <a:spAutoFit/>
          </a:bodyPr>
          <a:p>
            <a:pPr algn="ctr"/>
            <a:r>
              <a:rPr b="1" dirty="0" sz="2000" lang="bn-IN" smtClean="0">
                <a:solidFill>
                  <a:srgbClr val="002060"/>
                </a:solidFill>
              </a:rPr>
              <a:t>৪</a:t>
            </a:r>
            <a:endParaRPr b="1" dirty="0" sz="2000" lang="en-GB">
              <a:solidFill>
                <a:srgbClr val="002060"/>
              </a:solidFill>
            </a:endParaRPr>
          </a:p>
        </p:txBody>
      </p:sp>
      <p:sp>
        <p:nvSpPr>
          <p:cNvPr id="1048632" name="TextBox 17"/>
          <p:cNvSpPr txBox="1"/>
          <p:nvPr/>
        </p:nvSpPr>
        <p:spPr>
          <a:xfrm>
            <a:off x="571472" y="5429264"/>
            <a:ext cx="1500198" cy="400110"/>
          </a:xfrm>
          <a:prstGeom prst="rect"/>
          <a:noFill/>
        </p:spPr>
        <p:txBody>
          <a:bodyPr rtlCol="0" wrap="square">
            <a:spAutoFit/>
          </a:bodyPr>
          <a:p>
            <a:pPr algn="ctr"/>
            <a:r>
              <a:rPr b="1" dirty="0" sz="2000" lang="bn-IN" smtClean="0">
                <a:solidFill>
                  <a:srgbClr val="002060"/>
                </a:solidFill>
              </a:rPr>
              <a:t>যোগফল</a:t>
            </a:r>
            <a:r>
              <a:rPr b="1" dirty="0" sz="2000" lang="en-GB" smtClean="0">
                <a:solidFill>
                  <a:srgbClr val="002060"/>
                </a:solidFill>
              </a:rPr>
              <a:t>=</a:t>
            </a:r>
            <a:endParaRPr b="1" dirty="0" sz="2000" lang="en-GB">
              <a:solidFill>
                <a:srgbClr val="002060"/>
              </a:solidFill>
            </a:endParaRPr>
          </a:p>
        </p:txBody>
      </p:sp>
      <p:sp>
        <p:nvSpPr>
          <p:cNvPr id="1048633" name="TextBox 18"/>
          <p:cNvSpPr txBox="1"/>
          <p:nvPr/>
        </p:nvSpPr>
        <p:spPr>
          <a:xfrm>
            <a:off x="857224" y="5857892"/>
            <a:ext cx="928694" cy="400110"/>
          </a:xfrm>
          <a:prstGeom prst="rect"/>
          <a:noFill/>
        </p:spPr>
        <p:txBody>
          <a:bodyPr rtlCol="0" wrap="square">
            <a:spAutoFit/>
          </a:bodyPr>
          <a:p>
            <a:pPr algn="ctr"/>
            <a:r>
              <a:rPr b="1" dirty="0" sz="2000" lang="bn-IN" smtClean="0">
                <a:solidFill>
                  <a:srgbClr val="002060"/>
                </a:solidFill>
              </a:rPr>
              <a:t>গড়</a:t>
            </a:r>
            <a:r>
              <a:rPr b="1" dirty="0" sz="2000" lang="en-GB" smtClean="0">
                <a:solidFill>
                  <a:srgbClr val="002060"/>
                </a:solidFill>
              </a:rPr>
              <a:t>=</a:t>
            </a:r>
            <a:endParaRPr b="1" dirty="0" sz="2000" lang="en-GB">
              <a:solidFill>
                <a:srgbClr val="002060"/>
              </a:solidFill>
            </a:endParaRPr>
          </a:p>
        </p:txBody>
      </p:sp>
      <p:sp>
        <p:nvSpPr>
          <p:cNvPr id="1048634" name="TextBox 19"/>
          <p:cNvSpPr txBox="1"/>
          <p:nvPr/>
        </p:nvSpPr>
        <p:spPr>
          <a:xfrm>
            <a:off x="2571736" y="3171766"/>
            <a:ext cx="785818" cy="400110"/>
          </a:xfrm>
          <a:prstGeom prst="rect"/>
          <a:noFill/>
        </p:spPr>
        <p:txBody>
          <a:bodyPr rtlCol="0" wrap="square">
            <a:spAutoFit/>
          </a:bodyPr>
          <a:p>
            <a:pPr algn="ctr"/>
            <a:r>
              <a:rPr b="1" dirty="0" sz="2000" lang="bn-IN" smtClean="0">
                <a:solidFill>
                  <a:srgbClr val="002060"/>
                </a:solidFill>
              </a:rPr>
              <a:t>১০</a:t>
            </a:r>
            <a:endParaRPr b="1" dirty="0" sz="2000" lang="en-GB">
              <a:solidFill>
                <a:srgbClr val="002060"/>
              </a:solidFill>
            </a:endParaRPr>
          </a:p>
        </p:txBody>
      </p:sp>
      <p:sp>
        <p:nvSpPr>
          <p:cNvPr id="1048635" name="TextBox 20"/>
          <p:cNvSpPr txBox="1"/>
          <p:nvPr/>
        </p:nvSpPr>
        <p:spPr>
          <a:xfrm>
            <a:off x="2571736" y="4071942"/>
            <a:ext cx="785818" cy="400110"/>
          </a:xfrm>
          <a:prstGeom prst="rect"/>
          <a:noFill/>
        </p:spPr>
        <p:txBody>
          <a:bodyPr rtlCol="0" wrap="square">
            <a:spAutoFit/>
          </a:bodyPr>
          <a:p>
            <a:pPr algn="ctr"/>
            <a:r>
              <a:rPr b="1" dirty="0" sz="2000" lang="bn-IN" smtClean="0">
                <a:solidFill>
                  <a:srgbClr val="002060"/>
                </a:solidFill>
              </a:rPr>
              <a:t>-৫</a:t>
            </a:r>
            <a:endParaRPr b="1" dirty="0" sz="2000" lang="en-GB">
              <a:solidFill>
                <a:srgbClr val="002060"/>
              </a:solidFill>
            </a:endParaRPr>
          </a:p>
        </p:txBody>
      </p:sp>
      <p:sp>
        <p:nvSpPr>
          <p:cNvPr id="1048636" name="TextBox 21"/>
          <p:cNvSpPr txBox="1"/>
          <p:nvPr/>
        </p:nvSpPr>
        <p:spPr>
          <a:xfrm>
            <a:off x="2571736" y="3643314"/>
            <a:ext cx="785818" cy="400110"/>
          </a:xfrm>
          <a:prstGeom prst="rect"/>
          <a:noFill/>
        </p:spPr>
        <p:txBody>
          <a:bodyPr rtlCol="0" wrap="square">
            <a:spAutoFit/>
          </a:bodyPr>
          <a:p>
            <a:pPr algn="ctr"/>
            <a:r>
              <a:rPr b="1" dirty="0" sz="2000" lang="bn-IN" smtClean="0">
                <a:solidFill>
                  <a:srgbClr val="002060"/>
                </a:solidFill>
              </a:rPr>
              <a:t>২০</a:t>
            </a:r>
            <a:endParaRPr b="1" dirty="0" sz="2000" lang="en-GB">
              <a:solidFill>
                <a:srgbClr val="002060"/>
              </a:solidFill>
            </a:endParaRPr>
          </a:p>
        </p:txBody>
      </p:sp>
      <p:sp>
        <p:nvSpPr>
          <p:cNvPr id="1048637" name="TextBox 22"/>
          <p:cNvSpPr txBox="1"/>
          <p:nvPr/>
        </p:nvSpPr>
        <p:spPr>
          <a:xfrm>
            <a:off x="2571736" y="4500570"/>
            <a:ext cx="785818" cy="400110"/>
          </a:xfrm>
          <a:prstGeom prst="rect"/>
          <a:noFill/>
        </p:spPr>
        <p:txBody>
          <a:bodyPr rtlCol="0" wrap="square">
            <a:spAutoFit/>
          </a:bodyPr>
          <a:p>
            <a:pPr algn="ctr"/>
            <a:r>
              <a:rPr b="1" dirty="0" sz="2000" lang="bn-IN" smtClean="0">
                <a:solidFill>
                  <a:srgbClr val="002060"/>
                </a:solidFill>
              </a:rPr>
              <a:t>১৫</a:t>
            </a:r>
            <a:endParaRPr b="1" dirty="0" sz="2000" lang="en-GB">
              <a:solidFill>
                <a:srgbClr val="002060"/>
              </a:solidFill>
            </a:endParaRPr>
          </a:p>
        </p:txBody>
      </p:sp>
      <p:sp>
        <p:nvSpPr>
          <p:cNvPr id="1048638" name="TextBox 23"/>
          <p:cNvSpPr txBox="1"/>
          <p:nvPr/>
        </p:nvSpPr>
        <p:spPr>
          <a:xfrm>
            <a:off x="2571736" y="4957716"/>
            <a:ext cx="785818" cy="400110"/>
          </a:xfrm>
          <a:prstGeom prst="rect"/>
          <a:noFill/>
        </p:spPr>
        <p:txBody>
          <a:bodyPr rtlCol="0" wrap="square">
            <a:spAutoFit/>
          </a:bodyPr>
          <a:p>
            <a:pPr algn="ctr"/>
            <a:r>
              <a:rPr b="1" dirty="0" sz="2000" lang="bn-IN" smtClean="0">
                <a:solidFill>
                  <a:srgbClr val="002060"/>
                </a:solidFill>
              </a:rPr>
              <a:t>৩৫</a:t>
            </a:r>
            <a:endParaRPr b="1" dirty="0" sz="2000" lang="en-GB">
              <a:solidFill>
                <a:srgbClr val="002060"/>
              </a:solidFill>
            </a:endParaRPr>
          </a:p>
        </p:txBody>
      </p:sp>
      <p:sp>
        <p:nvSpPr>
          <p:cNvPr id="1048639" name="TextBox 24"/>
          <p:cNvSpPr txBox="1"/>
          <p:nvPr/>
        </p:nvSpPr>
        <p:spPr>
          <a:xfrm>
            <a:off x="2500298" y="5457782"/>
            <a:ext cx="928694" cy="400110"/>
          </a:xfrm>
          <a:prstGeom prst="rect"/>
          <a:noFill/>
        </p:spPr>
        <p:txBody>
          <a:bodyPr rtlCol="0" wrap="square">
            <a:spAutoFit/>
          </a:bodyPr>
          <a:p>
            <a:pPr algn="ctr"/>
            <a:r>
              <a:rPr b="1" dirty="0" sz="2000" lang="bn-IN" smtClean="0">
                <a:solidFill>
                  <a:srgbClr val="002060"/>
                </a:solidFill>
              </a:rPr>
              <a:t>৭৫</a:t>
            </a:r>
            <a:endParaRPr b="1" dirty="0" sz="2000" lang="en-GB">
              <a:solidFill>
                <a:srgbClr val="002060"/>
              </a:solidFill>
            </a:endParaRPr>
          </a:p>
        </p:txBody>
      </p:sp>
      <p:sp>
        <p:nvSpPr>
          <p:cNvPr id="1048640" name="TextBox 25"/>
          <p:cNvSpPr txBox="1"/>
          <p:nvPr/>
        </p:nvSpPr>
        <p:spPr>
          <a:xfrm>
            <a:off x="2214546" y="5857892"/>
            <a:ext cx="1571636" cy="400110"/>
          </a:xfrm>
          <a:prstGeom prst="rect"/>
          <a:noFill/>
        </p:spPr>
        <p:txBody>
          <a:bodyPr rtlCol="0" wrap="square">
            <a:spAutoFit/>
          </a:bodyPr>
          <a:p>
            <a:pPr algn="ctr"/>
            <a:r>
              <a:rPr b="1" dirty="0" sz="2000" lang="bn-IN" smtClean="0">
                <a:solidFill>
                  <a:srgbClr val="002060"/>
                </a:solidFill>
              </a:rPr>
              <a:t>৭৫/৫ = ১৫</a:t>
            </a:r>
            <a:endParaRPr b="1" dirty="0" sz="2000" lang="en-GB">
              <a:solidFill>
                <a:srgbClr val="002060"/>
              </a:solidFill>
            </a:endParaRPr>
          </a:p>
        </p:txBody>
      </p:sp>
      <p:sp>
        <p:nvSpPr>
          <p:cNvPr id="1048641" name="TextBox 26"/>
          <p:cNvSpPr txBox="1"/>
          <p:nvPr/>
        </p:nvSpPr>
        <p:spPr>
          <a:xfrm>
            <a:off x="4214810" y="3171766"/>
            <a:ext cx="2000264" cy="400110"/>
          </a:xfrm>
          <a:prstGeom prst="rect"/>
          <a:noFill/>
        </p:spPr>
        <p:txBody>
          <a:bodyPr rtlCol="0" wrap="square">
            <a:spAutoFit/>
          </a:bodyPr>
          <a:p>
            <a:pPr algn="ctr"/>
            <a:r>
              <a:rPr b="1" dirty="0" sz="2000" lang="bn-IN" smtClean="0">
                <a:solidFill>
                  <a:srgbClr val="002060"/>
                </a:solidFill>
              </a:rPr>
              <a:t>( ১০-১৫ ) = -৫</a:t>
            </a:r>
            <a:endParaRPr b="1" dirty="0" sz="2000" lang="en-GB">
              <a:solidFill>
                <a:srgbClr val="002060"/>
              </a:solidFill>
            </a:endParaRPr>
          </a:p>
        </p:txBody>
      </p:sp>
      <p:sp>
        <p:nvSpPr>
          <p:cNvPr id="1048642" name="TextBox 27"/>
          <p:cNvSpPr txBox="1"/>
          <p:nvPr/>
        </p:nvSpPr>
        <p:spPr>
          <a:xfrm>
            <a:off x="4214810" y="3671832"/>
            <a:ext cx="1928826" cy="400110"/>
          </a:xfrm>
          <a:prstGeom prst="rect"/>
          <a:noFill/>
        </p:spPr>
        <p:txBody>
          <a:bodyPr rtlCol="0" wrap="square">
            <a:spAutoFit/>
          </a:bodyPr>
          <a:p>
            <a:pPr algn="ctr"/>
            <a:r>
              <a:rPr b="1" dirty="0" sz="2000" lang="bn-IN" smtClean="0">
                <a:solidFill>
                  <a:srgbClr val="002060"/>
                </a:solidFill>
              </a:rPr>
              <a:t>( ২০-১৫ ) = ৫</a:t>
            </a:r>
            <a:endParaRPr b="1" dirty="0" sz="2000" lang="en-GB">
              <a:solidFill>
                <a:srgbClr val="002060"/>
              </a:solidFill>
            </a:endParaRPr>
          </a:p>
        </p:txBody>
      </p:sp>
      <p:sp>
        <p:nvSpPr>
          <p:cNvPr id="1048643" name="TextBox 29"/>
          <p:cNvSpPr txBox="1"/>
          <p:nvPr/>
        </p:nvSpPr>
        <p:spPr>
          <a:xfrm>
            <a:off x="4286247" y="4071942"/>
            <a:ext cx="2143140" cy="400110"/>
          </a:xfrm>
          <a:prstGeom prst="rect"/>
          <a:noFill/>
        </p:spPr>
        <p:txBody>
          <a:bodyPr rtlCol="0" wrap="square">
            <a:spAutoFit/>
          </a:bodyPr>
          <a:p>
            <a:pPr algn="ctr"/>
            <a:r>
              <a:rPr b="1" dirty="0" sz="2000" lang="bn-IN" smtClean="0">
                <a:solidFill>
                  <a:srgbClr val="002060"/>
                </a:solidFill>
              </a:rPr>
              <a:t>( -৫-১৫ ) = - ২০</a:t>
            </a:r>
            <a:endParaRPr b="1" dirty="0" sz="2000" lang="en-GB">
              <a:solidFill>
                <a:srgbClr val="002060"/>
              </a:solidFill>
            </a:endParaRPr>
          </a:p>
        </p:txBody>
      </p:sp>
      <p:sp>
        <p:nvSpPr>
          <p:cNvPr id="1048644" name="TextBox 30"/>
          <p:cNvSpPr txBox="1"/>
          <p:nvPr/>
        </p:nvSpPr>
        <p:spPr>
          <a:xfrm>
            <a:off x="4143372" y="4500570"/>
            <a:ext cx="2143140" cy="400110"/>
          </a:xfrm>
          <a:prstGeom prst="rect"/>
          <a:noFill/>
        </p:spPr>
        <p:txBody>
          <a:bodyPr rtlCol="0" wrap="square">
            <a:spAutoFit/>
          </a:bodyPr>
          <a:p>
            <a:pPr algn="ctr"/>
            <a:r>
              <a:rPr b="1" dirty="0" sz="2000" lang="bn-IN" smtClean="0">
                <a:solidFill>
                  <a:srgbClr val="002060"/>
                </a:solidFill>
              </a:rPr>
              <a:t>( ১৫-১৫ ) = ০</a:t>
            </a:r>
            <a:endParaRPr b="1" dirty="0" sz="2000" lang="en-GB">
              <a:solidFill>
                <a:srgbClr val="002060"/>
              </a:solidFill>
            </a:endParaRPr>
          </a:p>
        </p:txBody>
      </p:sp>
      <p:sp>
        <p:nvSpPr>
          <p:cNvPr id="1048645" name="TextBox 31"/>
          <p:cNvSpPr txBox="1"/>
          <p:nvPr/>
        </p:nvSpPr>
        <p:spPr>
          <a:xfrm>
            <a:off x="4071934" y="4929198"/>
            <a:ext cx="2428892" cy="400110"/>
          </a:xfrm>
          <a:prstGeom prst="rect"/>
          <a:noFill/>
        </p:spPr>
        <p:txBody>
          <a:bodyPr rtlCol="0" wrap="square">
            <a:spAutoFit/>
          </a:bodyPr>
          <a:p>
            <a:pPr algn="ctr"/>
            <a:r>
              <a:rPr b="1" dirty="0" sz="2000" lang="bn-IN" smtClean="0">
                <a:solidFill>
                  <a:srgbClr val="002060"/>
                </a:solidFill>
              </a:rPr>
              <a:t>( ৩৫-১৫ ) = ২০</a:t>
            </a:r>
            <a:endParaRPr b="1" dirty="0" sz="2000" lang="en-GB">
              <a:solidFill>
                <a:srgbClr val="002060"/>
              </a:solidFill>
            </a:endParaRPr>
          </a:p>
        </p:txBody>
      </p:sp>
      <p:sp>
        <p:nvSpPr>
          <p:cNvPr id="1048646" name="TextBox 32"/>
          <p:cNvSpPr txBox="1"/>
          <p:nvPr/>
        </p:nvSpPr>
        <p:spPr>
          <a:xfrm>
            <a:off x="7072330" y="3171766"/>
            <a:ext cx="714380" cy="400110"/>
          </a:xfrm>
          <a:prstGeom prst="rect"/>
          <a:noFill/>
        </p:spPr>
        <p:txBody>
          <a:bodyPr rtlCol="0" wrap="square">
            <a:spAutoFit/>
          </a:bodyPr>
          <a:p>
            <a:pPr algn="ctr"/>
            <a:r>
              <a:rPr b="1" dirty="0" sz="2000" lang="bn-IN" smtClean="0">
                <a:solidFill>
                  <a:srgbClr val="002060"/>
                </a:solidFill>
              </a:rPr>
              <a:t>২৫</a:t>
            </a:r>
            <a:endParaRPr b="1" dirty="0" sz="2000" lang="en-GB">
              <a:solidFill>
                <a:srgbClr val="002060"/>
              </a:solidFill>
            </a:endParaRPr>
          </a:p>
        </p:txBody>
      </p:sp>
      <p:sp>
        <p:nvSpPr>
          <p:cNvPr id="1048647" name="TextBox 33"/>
          <p:cNvSpPr txBox="1"/>
          <p:nvPr/>
        </p:nvSpPr>
        <p:spPr>
          <a:xfrm>
            <a:off x="7072330" y="3671832"/>
            <a:ext cx="714380" cy="400110"/>
          </a:xfrm>
          <a:prstGeom prst="rect"/>
          <a:noFill/>
        </p:spPr>
        <p:txBody>
          <a:bodyPr rtlCol="0" wrap="square">
            <a:spAutoFit/>
          </a:bodyPr>
          <a:p>
            <a:pPr algn="ctr"/>
            <a:r>
              <a:rPr b="1" dirty="0" sz="2000" lang="bn-IN" smtClean="0">
                <a:solidFill>
                  <a:srgbClr val="002060"/>
                </a:solidFill>
              </a:rPr>
              <a:t>২৫</a:t>
            </a:r>
            <a:endParaRPr b="1" dirty="0" sz="2000" lang="en-GB">
              <a:solidFill>
                <a:srgbClr val="002060"/>
              </a:solidFill>
            </a:endParaRPr>
          </a:p>
        </p:txBody>
      </p:sp>
      <p:sp>
        <p:nvSpPr>
          <p:cNvPr id="1048648" name="TextBox 34"/>
          <p:cNvSpPr txBox="1"/>
          <p:nvPr/>
        </p:nvSpPr>
        <p:spPr>
          <a:xfrm>
            <a:off x="6715140" y="4071942"/>
            <a:ext cx="1428760" cy="400110"/>
          </a:xfrm>
          <a:prstGeom prst="rect"/>
          <a:noFill/>
        </p:spPr>
        <p:txBody>
          <a:bodyPr rtlCol="0" wrap="square">
            <a:spAutoFit/>
          </a:bodyPr>
          <a:p>
            <a:pPr algn="ctr"/>
            <a:r>
              <a:rPr b="1" dirty="0" sz="2000" lang="bn-IN" smtClean="0">
                <a:solidFill>
                  <a:srgbClr val="002060"/>
                </a:solidFill>
              </a:rPr>
              <a:t>৪০০</a:t>
            </a:r>
            <a:endParaRPr b="1" dirty="0" sz="2000" lang="en-GB">
              <a:solidFill>
                <a:srgbClr val="002060"/>
              </a:solidFill>
            </a:endParaRPr>
          </a:p>
        </p:txBody>
      </p:sp>
      <p:sp>
        <p:nvSpPr>
          <p:cNvPr id="1048649" name="TextBox 35"/>
          <p:cNvSpPr txBox="1"/>
          <p:nvPr/>
        </p:nvSpPr>
        <p:spPr>
          <a:xfrm>
            <a:off x="6715140" y="4929198"/>
            <a:ext cx="1428760" cy="400110"/>
          </a:xfrm>
          <a:prstGeom prst="rect"/>
          <a:noFill/>
        </p:spPr>
        <p:txBody>
          <a:bodyPr rtlCol="0" wrap="square">
            <a:spAutoFit/>
          </a:bodyPr>
          <a:p>
            <a:pPr algn="ctr"/>
            <a:r>
              <a:rPr b="1" dirty="0" sz="2000" lang="bn-IN" smtClean="0">
                <a:solidFill>
                  <a:srgbClr val="002060"/>
                </a:solidFill>
              </a:rPr>
              <a:t>৪০০</a:t>
            </a:r>
            <a:endParaRPr b="1" dirty="0" sz="2000" lang="en-GB">
              <a:solidFill>
                <a:srgbClr val="002060"/>
              </a:solidFill>
            </a:endParaRPr>
          </a:p>
        </p:txBody>
      </p:sp>
      <p:sp>
        <p:nvSpPr>
          <p:cNvPr id="1048650" name="TextBox 36"/>
          <p:cNvSpPr txBox="1"/>
          <p:nvPr/>
        </p:nvSpPr>
        <p:spPr>
          <a:xfrm>
            <a:off x="7072330" y="4559866"/>
            <a:ext cx="785818" cy="369332"/>
          </a:xfrm>
          <a:prstGeom prst="rect"/>
          <a:noFill/>
        </p:spPr>
        <p:txBody>
          <a:bodyPr rtlCol="0" wrap="square">
            <a:spAutoFit/>
          </a:bodyPr>
          <a:p>
            <a:pPr algn="ctr"/>
            <a:r>
              <a:rPr b="1" dirty="0" lang="bn-IN" smtClean="0">
                <a:solidFill>
                  <a:srgbClr val="002060"/>
                </a:solidFill>
              </a:rPr>
              <a:t>০০</a:t>
            </a:r>
            <a:endParaRPr b="1" dirty="0" lang="en-GB">
              <a:solidFill>
                <a:srgbClr val="002060"/>
              </a:solidFill>
            </a:endParaRPr>
          </a:p>
        </p:txBody>
      </p:sp>
      <p:pic>
        <p:nvPicPr>
          <p:cNvPr id="2097156" name="Picture 3"/>
          <p:cNvPicPr>
            <a:picLocks noChangeAspect="1" noChangeArrowheads="1"/>
          </p:cNvPicPr>
          <p:nvPr/>
        </p:nvPicPr>
        <p:blipFill>
          <a:blip xmlns:r="http://schemas.openxmlformats.org/officeDocument/2006/relationships" r:embed="rId1">
            <a:clrChange>
              <a:clrFrom>
                <a:srgbClr val="FFFFFF"/>
              </a:clrFrom>
              <a:clrTo>
                <a:srgbClr val="FFFFFF">
                  <a:alpha val="0"/>
                </a:srgbClr>
              </a:clrTo>
            </a:clrChange>
          </a:blip>
          <a:srcRect/>
          <a:stretch>
            <a:fillRect/>
          </a:stretch>
        </p:blipFill>
        <p:spPr bwMode="auto">
          <a:xfrm>
            <a:off x="4000496" y="5429264"/>
            <a:ext cx="2286016" cy="428628"/>
          </a:xfrm>
          <a:prstGeom prst="rect"/>
          <a:noFill/>
        </p:spPr>
      </p:pic>
      <p:sp>
        <p:nvSpPr>
          <p:cNvPr id="1048651" name="TextBox 42"/>
          <p:cNvSpPr txBox="1"/>
          <p:nvPr/>
        </p:nvSpPr>
        <p:spPr>
          <a:xfrm>
            <a:off x="7072330" y="5429264"/>
            <a:ext cx="785818" cy="400110"/>
          </a:xfrm>
          <a:prstGeom prst="rect"/>
          <a:noFill/>
        </p:spPr>
        <p:txBody>
          <a:bodyPr rtlCol="0" wrap="square">
            <a:spAutoFit/>
          </a:bodyPr>
          <a:p>
            <a:pPr algn="ctr"/>
            <a:r>
              <a:rPr b="1" dirty="0" sz="2000" lang="bn-IN" smtClean="0">
                <a:solidFill>
                  <a:srgbClr val="002060"/>
                </a:solidFill>
              </a:rPr>
              <a:t>৮৫০</a:t>
            </a:r>
            <a:endParaRPr b="1" dirty="0" sz="2000" lang="en-GB">
              <a:solidFill>
                <a:srgbClr val="002060"/>
              </a:solidFill>
            </a:endParaRPr>
          </a:p>
        </p:txBody>
      </p:sp>
      <p:sp>
        <p:nvSpPr>
          <p:cNvPr id="1048652" name="TextBox 44"/>
          <p:cNvSpPr txBox="1"/>
          <p:nvPr/>
        </p:nvSpPr>
        <p:spPr>
          <a:xfrm>
            <a:off x="928662" y="2181517"/>
            <a:ext cx="1643074" cy="461665"/>
          </a:xfrm>
          <a:prstGeom prst="rect"/>
          <a:noFill/>
        </p:spPr>
        <p:txBody>
          <a:bodyPr rtlCol="0" wrap="square">
            <a:spAutoFit/>
          </a:bodyPr>
          <a:p>
            <a:r>
              <a:rPr b="1" dirty="0" sz="2400" lang="bn-IN" smtClean="0">
                <a:solidFill>
                  <a:srgbClr val="189707"/>
                </a:solidFill>
              </a:rPr>
              <a:t>সমাধান :</a:t>
            </a:r>
            <a:endParaRPr b="1" dirty="0" sz="2400" lang="en-GB">
              <a:solidFill>
                <a:srgbClr val="189707"/>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19"/>
                                        </p:tgtEl>
                                        <p:attrNameLst>
                                          <p:attrName>style.visibility</p:attrName>
                                        </p:attrNameLst>
                                      </p:cBhvr>
                                      <p:to>
                                        <p:strVal val="visible"/>
                                      </p:to>
                                    </p:set>
                                    <p:anim calcmode="lin" valueType="num">
                                      <p:cBhvr additive="base">
                                        <p:cTn dur="500" fill="hold" id="7"/>
                                        <p:tgtEl>
                                          <p:spTgt spid="1048619"/>
                                        </p:tgtEl>
                                        <p:attrNameLst>
                                          <p:attrName>ppt_x</p:attrName>
                                        </p:attrNameLst>
                                      </p:cBhvr>
                                      <p:tavLst>
                                        <p:tav tm="0">
                                          <p:val>
                                            <p:strVal val="#ppt_x"/>
                                          </p:val>
                                        </p:tav>
                                        <p:tav tm="100000">
                                          <p:val>
                                            <p:strVal val="#ppt_x"/>
                                          </p:val>
                                        </p:tav>
                                      </p:tavLst>
                                    </p:anim>
                                    <p:anim calcmode="lin" valueType="num">
                                      <p:cBhvr additive="base">
                                        <p:cTn dur="500" fill="hold" id="8"/>
                                        <p:tgtEl>
                                          <p:spTgt spid="1048619"/>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620"/>
                                        </p:tgtEl>
                                        <p:attrNameLst>
                                          <p:attrName>style.visibility</p:attrName>
                                        </p:attrNameLst>
                                      </p:cBhvr>
                                      <p:to>
                                        <p:strVal val="visible"/>
                                      </p:to>
                                    </p:set>
                                    <p:anim calcmode="lin" valueType="num">
                                      <p:cBhvr additive="base">
                                        <p:cTn dur="500" fill="hold" id="13"/>
                                        <p:tgtEl>
                                          <p:spTgt spid="1048620"/>
                                        </p:tgtEl>
                                        <p:attrNameLst>
                                          <p:attrName>ppt_x</p:attrName>
                                        </p:attrNameLst>
                                      </p:cBhvr>
                                      <p:tavLst>
                                        <p:tav tm="0">
                                          <p:val>
                                            <p:strVal val="#ppt_x"/>
                                          </p:val>
                                        </p:tav>
                                        <p:tav tm="100000">
                                          <p:val>
                                            <p:strVal val="#ppt_x"/>
                                          </p:val>
                                        </p:tav>
                                      </p:tavLst>
                                    </p:anim>
                                    <p:anim calcmode="lin" valueType="num">
                                      <p:cBhvr additive="base">
                                        <p:cTn dur="500" fill="hold" id="14"/>
                                        <p:tgtEl>
                                          <p:spTgt spid="1048620"/>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048652"/>
                                        </p:tgtEl>
                                        <p:attrNameLst>
                                          <p:attrName>style.visibility</p:attrName>
                                        </p:attrNameLst>
                                      </p:cBhvr>
                                      <p:to>
                                        <p:strVal val="visible"/>
                                      </p:to>
                                    </p:set>
                                    <p:anim calcmode="lin" valueType="num">
                                      <p:cBhvr additive="base">
                                        <p:cTn dur="500" fill="hold" id="19"/>
                                        <p:tgtEl>
                                          <p:spTgt spid="1048652"/>
                                        </p:tgtEl>
                                        <p:attrNameLst>
                                          <p:attrName>ppt_x</p:attrName>
                                        </p:attrNameLst>
                                      </p:cBhvr>
                                      <p:tavLst>
                                        <p:tav tm="0">
                                          <p:val>
                                            <p:strVal val="#ppt_x"/>
                                          </p:val>
                                        </p:tav>
                                        <p:tav tm="100000">
                                          <p:val>
                                            <p:strVal val="#ppt_x"/>
                                          </p:val>
                                        </p:tav>
                                      </p:tavLst>
                                    </p:anim>
                                    <p:anim calcmode="lin" valueType="num">
                                      <p:cBhvr additive="base">
                                        <p:cTn dur="500" fill="hold" id="20"/>
                                        <p:tgtEl>
                                          <p:spTgt spid="1048652"/>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22" presetSubtype="4">
                                  <p:stCondLst>
                                    <p:cond delay="0"/>
                                  </p:stCondLst>
                                  <p:childTnLst>
                                    <p:set>
                                      <p:cBhvr>
                                        <p:cTn dur="1" fill="hold" id="24">
                                          <p:stCondLst>
                                            <p:cond delay="0"/>
                                          </p:stCondLst>
                                        </p:cTn>
                                        <p:tgtEl>
                                          <p:spTgt spid="4194304"/>
                                        </p:tgtEl>
                                        <p:attrNameLst>
                                          <p:attrName>style.visibility</p:attrName>
                                        </p:attrNameLst>
                                      </p:cBhvr>
                                      <p:to>
                                        <p:strVal val="visible"/>
                                      </p:to>
                                    </p:set>
                                    <p:animEffect transition="in" filter="wipe(down)">
                                      <p:cBhvr>
                                        <p:cTn dur="500" id="25"/>
                                        <p:tgtEl>
                                          <p:spTgt spid="4194304"/>
                                        </p:tgtEl>
                                      </p:cBhvr>
                                    </p:animEffect>
                                  </p:childTnLst>
                                </p:cTn>
                              </p:par>
                            </p:childTnLst>
                          </p:cTn>
                        </p:par>
                      </p:childTnLst>
                    </p:cTn>
                  </p:par>
                  <p:par>
                    <p:cTn fill="hold" id="26">
                      <p:stCondLst>
                        <p:cond delay="indefinite"/>
                      </p:stCondLst>
                      <p:childTnLst>
                        <p:par>
                          <p:cTn fill="hold" id="27">
                            <p:stCondLst>
                              <p:cond delay="0"/>
                            </p:stCondLst>
                            <p:childTnLst>
                              <p:par>
                                <p:cTn fill="hold" grpId="0" id="28" nodeType="clickEffect" presetClass="entr" presetID="22" presetSubtype="4">
                                  <p:stCondLst>
                                    <p:cond delay="0"/>
                                  </p:stCondLst>
                                  <p:childTnLst>
                                    <p:set>
                                      <p:cBhvr>
                                        <p:cTn dur="1" fill="hold" id="29">
                                          <p:stCondLst>
                                            <p:cond delay="0"/>
                                          </p:stCondLst>
                                        </p:cTn>
                                        <p:tgtEl>
                                          <p:spTgt spid="1048623"/>
                                        </p:tgtEl>
                                        <p:attrNameLst>
                                          <p:attrName>style.visibility</p:attrName>
                                        </p:attrNameLst>
                                      </p:cBhvr>
                                      <p:to>
                                        <p:strVal val="visible"/>
                                      </p:to>
                                    </p:set>
                                    <p:animEffect transition="in" filter="wipe(down)">
                                      <p:cBhvr>
                                        <p:cTn dur="500" id="30"/>
                                        <p:tgtEl>
                                          <p:spTgt spid="1048623"/>
                                        </p:tgtEl>
                                      </p:cBhvr>
                                    </p:animEffect>
                                  </p:childTnLst>
                                </p:cTn>
                              </p:par>
                            </p:childTnLst>
                          </p:cTn>
                        </p:par>
                      </p:childTnLst>
                    </p:cTn>
                  </p:par>
                  <p:par>
                    <p:cTn fill="hold" id="31">
                      <p:stCondLst>
                        <p:cond delay="indefinite"/>
                      </p:stCondLst>
                      <p:childTnLst>
                        <p:par>
                          <p:cTn fill="hold" id="32">
                            <p:stCondLst>
                              <p:cond delay="0"/>
                            </p:stCondLst>
                            <p:childTnLst>
                              <p:par>
                                <p:cTn fill="hold" grpId="0" id="33" nodeType="clickEffect" presetClass="entr" presetID="22" presetSubtype="4">
                                  <p:stCondLst>
                                    <p:cond delay="0"/>
                                  </p:stCondLst>
                                  <p:childTnLst>
                                    <p:set>
                                      <p:cBhvr>
                                        <p:cTn dur="1" fill="hold" id="34">
                                          <p:stCondLst>
                                            <p:cond delay="0"/>
                                          </p:stCondLst>
                                        </p:cTn>
                                        <p:tgtEl>
                                          <p:spTgt spid="1048624"/>
                                        </p:tgtEl>
                                        <p:attrNameLst>
                                          <p:attrName>style.visibility</p:attrName>
                                        </p:attrNameLst>
                                      </p:cBhvr>
                                      <p:to>
                                        <p:strVal val="visible"/>
                                      </p:to>
                                    </p:set>
                                    <p:animEffect transition="in" filter="wipe(down)">
                                      <p:cBhvr>
                                        <p:cTn dur="500" id="35"/>
                                        <p:tgtEl>
                                          <p:spTgt spid="1048624"/>
                                        </p:tgtEl>
                                      </p:cBhvr>
                                    </p:animEffect>
                                  </p:childTnLst>
                                </p:cTn>
                              </p:par>
                            </p:childTnLst>
                          </p:cTn>
                        </p:par>
                      </p:childTnLst>
                    </p:cTn>
                  </p:par>
                  <p:par>
                    <p:cTn fill="hold" id="36">
                      <p:stCondLst>
                        <p:cond delay="indefinite"/>
                      </p:stCondLst>
                      <p:childTnLst>
                        <p:par>
                          <p:cTn fill="hold" id="37">
                            <p:stCondLst>
                              <p:cond delay="0"/>
                            </p:stCondLst>
                            <p:childTnLst>
                              <p:par>
                                <p:cTn fill="hold" grpId="0" id="38" nodeType="clickEffect" presetClass="entr" presetID="22" presetSubtype="4">
                                  <p:stCondLst>
                                    <p:cond delay="0"/>
                                  </p:stCondLst>
                                  <p:childTnLst>
                                    <p:set>
                                      <p:cBhvr>
                                        <p:cTn dur="1" fill="hold" id="39">
                                          <p:stCondLst>
                                            <p:cond delay="0"/>
                                          </p:stCondLst>
                                        </p:cTn>
                                        <p:tgtEl>
                                          <p:spTgt spid="1048625"/>
                                        </p:tgtEl>
                                        <p:attrNameLst>
                                          <p:attrName>style.visibility</p:attrName>
                                        </p:attrNameLst>
                                      </p:cBhvr>
                                      <p:to>
                                        <p:strVal val="visible"/>
                                      </p:to>
                                    </p:set>
                                    <p:animEffect transition="in" filter="wipe(down)">
                                      <p:cBhvr>
                                        <p:cTn dur="500" id="40"/>
                                        <p:tgtEl>
                                          <p:spTgt spid="1048625"/>
                                        </p:tgtEl>
                                      </p:cBhvr>
                                    </p:animEffect>
                                  </p:childTnLst>
                                </p:cTn>
                              </p:par>
                            </p:childTnLst>
                          </p:cTn>
                        </p:par>
                      </p:childTnLst>
                    </p:cTn>
                  </p:par>
                  <p:par>
                    <p:cTn fill="hold" id="41">
                      <p:stCondLst>
                        <p:cond delay="indefinite"/>
                      </p:stCondLst>
                      <p:childTnLst>
                        <p:par>
                          <p:cTn fill="hold" id="42">
                            <p:stCondLst>
                              <p:cond delay="0"/>
                            </p:stCondLst>
                            <p:childTnLst>
                              <p:par>
                                <p:cTn fill="hold" grpId="0" id="43" nodeType="clickEffect" presetClass="entr" presetID="22" presetSubtype="4">
                                  <p:stCondLst>
                                    <p:cond delay="0"/>
                                  </p:stCondLst>
                                  <p:childTnLst>
                                    <p:set>
                                      <p:cBhvr>
                                        <p:cTn dur="1" fill="hold" id="44">
                                          <p:stCondLst>
                                            <p:cond delay="0"/>
                                          </p:stCondLst>
                                        </p:cTn>
                                        <p:tgtEl>
                                          <p:spTgt spid="1048626"/>
                                        </p:tgtEl>
                                        <p:attrNameLst>
                                          <p:attrName>style.visibility</p:attrName>
                                        </p:attrNameLst>
                                      </p:cBhvr>
                                      <p:to>
                                        <p:strVal val="visible"/>
                                      </p:to>
                                    </p:set>
                                    <p:animEffect transition="in" filter="wipe(down)">
                                      <p:cBhvr>
                                        <p:cTn dur="500" id="45"/>
                                        <p:tgtEl>
                                          <p:spTgt spid="1048626"/>
                                        </p:tgtEl>
                                      </p:cBhvr>
                                    </p:animEffect>
                                  </p:childTnLst>
                                </p:cTn>
                              </p:par>
                            </p:childTnLst>
                          </p:cTn>
                        </p:par>
                      </p:childTnLst>
                    </p:cTn>
                  </p:par>
                  <p:par>
                    <p:cTn fill="hold" id="46">
                      <p:stCondLst>
                        <p:cond delay="indefinite"/>
                      </p:stCondLst>
                      <p:childTnLst>
                        <p:par>
                          <p:cTn fill="hold" id="47">
                            <p:stCondLst>
                              <p:cond delay="0"/>
                            </p:stCondLst>
                            <p:childTnLst>
                              <p:par>
                                <p:cTn fill="hold" grpId="0" id="48" nodeType="clickEffect" presetClass="entr" presetID="22" presetSubtype="4">
                                  <p:stCondLst>
                                    <p:cond delay="0"/>
                                  </p:stCondLst>
                                  <p:childTnLst>
                                    <p:set>
                                      <p:cBhvr>
                                        <p:cTn dur="1" fill="hold" id="49">
                                          <p:stCondLst>
                                            <p:cond delay="0"/>
                                          </p:stCondLst>
                                        </p:cTn>
                                        <p:tgtEl>
                                          <p:spTgt spid="1048628"/>
                                        </p:tgtEl>
                                        <p:attrNameLst>
                                          <p:attrName>style.visibility</p:attrName>
                                        </p:attrNameLst>
                                      </p:cBhvr>
                                      <p:to>
                                        <p:strVal val="visible"/>
                                      </p:to>
                                    </p:set>
                                    <p:animEffect transition="in" filter="wipe(down)">
                                      <p:cBhvr>
                                        <p:cTn dur="500" id="50"/>
                                        <p:tgtEl>
                                          <p:spTgt spid="1048628"/>
                                        </p:tgtEl>
                                      </p:cBhvr>
                                    </p:animEffect>
                                  </p:childTnLst>
                                </p:cTn>
                              </p:par>
                            </p:childTnLst>
                          </p:cTn>
                        </p:par>
                      </p:childTnLst>
                    </p:cTn>
                  </p:par>
                  <p:par>
                    <p:cTn fill="hold" id="51">
                      <p:stCondLst>
                        <p:cond delay="indefinite"/>
                      </p:stCondLst>
                      <p:childTnLst>
                        <p:par>
                          <p:cTn fill="hold" id="52">
                            <p:stCondLst>
                              <p:cond delay="0"/>
                            </p:stCondLst>
                            <p:childTnLst>
                              <p:par>
                                <p:cTn fill="hold" grpId="0" id="53" nodeType="clickEffect" presetClass="entr" presetID="22" presetSubtype="4">
                                  <p:stCondLst>
                                    <p:cond delay="0"/>
                                  </p:stCondLst>
                                  <p:childTnLst>
                                    <p:set>
                                      <p:cBhvr>
                                        <p:cTn dur="1" fill="hold" id="54">
                                          <p:stCondLst>
                                            <p:cond delay="0"/>
                                          </p:stCondLst>
                                        </p:cTn>
                                        <p:tgtEl>
                                          <p:spTgt spid="1048629"/>
                                        </p:tgtEl>
                                        <p:attrNameLst>
                                          <p:attrName>style.visibility</p:attrName>
                                        </p:attrNameLst>
                                      </p:cBhvr>
                                      <p:to>
                                        <p:strVal val="visible"/>
                                      </p:to>
                                    </p:set>
                                    <p:animEffect transition="in" filter="wipe(down)">
                                      <p:cBhvr>
                                        <p:cTn dur="500" id="55"/>
                                        <p:tgtEl>
                                          <p:spTgt spid="1048629"/>
                                        </p:tgtEl>
                                      </p:cBhvr>
                                    </p:animEffect>
                                  </p:childTnLst>
                                </p:cTn>
                              </p:par>
                            </p:childTnLst>
                          </p:cTn>
                        </p:par>
                      </p:childTnLst>
                    </p:cTn>
                  </p:par>
                  <p:par>
                    <p:cTn fill="hold" id="56">
                      <p:stCondLst>
                        <p:cond delay="indefinite"/>
                      </p:stCondLst>
                      <p:childTnLst>
                        <p:par>
                          <p:cTn fill="hold" id="57">
                            <p:stCondLst>
                              <p:cond delay="0"/>
                            </p:stCondLst>
                            <p:childTnLst>
                              <p:par>
                                <p:cTn fill="hold" grpId="0" id="58" nodeType="clickEffect" presetClass="entr" presetID="22" presetSubtype="4">
                                  <p:stCondLst>
                                    <p:cond delay="0"/>
                                  </p:stCondLst>
                                  <p:childTnLst>
                                    <p:set>
                                      <p:cBhvr>
                                        <p:cTn dur="1" fill="hold" id="59">
                                          <p:stCondLst>
                                            <p:cond delay="0"/>
                                          </p:stCondLst>
                                        </p:cTn>
                                        <p:tgtEl>
                                          <p:spTgt spid="1048630"/>
                                        </p:tgtEl>
                                        <p:attrNameLst>
                                          <p:attrName>style.visibility</p:attrName>
                                        </p:attrNameLst>
                                      </p:cBhvr>
                                      <p:to>
                                        <p:strVal val="visible"/>
                                      </p:to>
                                    </p:set>
                                    <p:animEffect transition="in" filter="wipe(down)">
                                      <p:cBhvr>
                                        <p:cTn dur="500" id="60"/>
                                        <p:tgtEl>
                                          <p:spTgt spid="1048630"/>
                                        </p:tgtEl>
                                      </p:cBhvr>
                                    </p:animEffect>
                                  </p:childTnLst>
                                </p:cTn>
                              </p:par>
                            </p:childTnLst>
                          </p:cTn>
                        </p:par>
                      </p:childTnLst>
                    </p:cTn>
                  </p:par>
                  <p:par>
                    <p:cTn fill="hold" id="61">
                      <p:stCondLst>
                        <p:cond delay="indefinite"/>
                      </p:stCondLst>
                      <p:childTnLst>
                        <p:par>
                          <p:cTn fill="hold" id="62">
                            <p:stCondLst>
                              <p:cond delay="0"/>
                            </p:stCondLst>
                            <p:childTnLst>
                              <p:par>
                                <p:cTn fill="hold" grpId="0" id="63" nodeType="clickEffect" presetClass="entr" presetID="22" presetSubtype="4">
                                  <p:stCondLst>
                                    <p:cond delay="0"/>
                                  </p:stCondLst>
                                  <p:childTnLst>
                                    <p:set>
                                      <p:cBhvr>
                                        <p:cTn dur="1" fill="hold" id="64">
                                          <p:stCondLst>
                                            <p:cond delay="0"/>
                                          </p:stCondLst>
                                        </p:cTn>
                                        <p:tgtEl>
                                          <p:spTgt spid="1048631"/>
                                        </p:tgtEl>
                                        <p:attrNameLst>
                                          <p:attrName>style.visibility</p:attrName>
                                        </p:attrNameLst>
                                      </p:cBhvr>
                                      <p:to>
                                        <p:strVal val="visible"/>
                                      </p:to>
                                    </p:set>
                                    <p:animEffect transition="in" filter="wipe(down)">
                                      <p:cBhvr>
                                        <p:cTn dur="500" id="65"/>
                                        <p:tgtEl>
                                          <p:spTgt spid="1048631"/>
                                        </p:tgtEl>
                                      </p:cBhvr>
                                    </p:animEffect>
                                  </p:childTnLst>
                                </p:cTn>
                              </p:par>
                            </p:childTnLst>
                          </p:cTn>
                        </p:par>
                      </p:childTnLst>
                    </p:cTn>
                  </p:par>
                  <p:par>
                    <p:cTn fill="hold" id="66">
                      <p:stCondLst>
                        <p:cond delay="indefinite"/>
                      </p:stCondLst>
                      <p:childTnLst>
                        <p:par>
                          <p:cTn fill="hold" id="67">
                            <p:stCondLst>
                              <p:cond delay="0"/>
                            </p:stCondLst>
                            <p:childTnLst>
                              <p:par>
                                <p:cTn fill="hold" grpId="0" id="68" nodeType="clickEffect" presetClass="entr" presetID="22" presetSubtype="4">
                                  <p:stCondLst>
                                    <p:cond delay="0"/>
                                  </p:stCondLst>
                                  <p:childTnLst>
                                    <p:set>
                                      <p:cBhvr>
                                        <p:cTn dur="1" fill="hold" id="69">
                                          <p:stCondLst>
                                            <p:cond delay="0"/>
                                          </p:stCondLst>
                                        </p:cTn>
                                        <p:tgtEl>
                                          <p:spTgt spid="1048627"/>
                                        </p:tgtEl>
                                        <p:attrNameLst>
                                          <p:attrName>style.visibility</p:attrName>
                                        </p:attrNameLst>
                                      </p:cBhvr>
                                      <p:to>
                                        <p:strVal val="visible"/>
                                      </p:to>
                                    </p:set>
                                    <p:animEffect transition="in" filter="wipe(down)">
                                      <p:cBhvr>
                                        <p:cTn dur="500" id="70"/>
                                        <p:tgtEl>
                                          <p:spTgt spid="1048627"/>
                                        </p:tgtEl>
                                      </p:cBhvr>
                                    </p:animEffect>
                                  </p:childTnLst>
                                </p:cTn>
                              </p:par>
                            </p:childTnLst>
                          </p:cTn>
                        </p:par>
                      </p:childTnLst>
                    </p:cTn>
                  </p:par>
                  <p:par>
                    <p:cTn fill="hold" id="71">
                      <p:stCondLst>
                        <p:cond delay="indefinite"/>
                      </p:stCondLst>
                      <p:childTnLst>
                        <p:par>
                          <p:cTn fill="hold" id="72">
                            <p:stCondLst>
                              <p:cond delay="0"/>
                            </p:stCondLst>
                            <p:childTnLst>
                              <p:par>
                                <p:cTn fill="hold" grpId="0" id="73" nodeType="clickEffect" presetClass="entr" presetID="22" presetSubtype="4">
                                  <p:stCondLst>
                                    <p:cond delay="0"/>
                                  </p:stCondLst>
                                  <p:childTnLst>
                                    <p:set>
                                      <p:cBhvr>
                                        <p:cTn dur="1" fill="hold" id="74">
                                          <p:stCondLst>
                                            <p:cond delay="0"/>
                                          </p:stCondLst>
                                        </p:cTn>
                                        <p:tgtEl>
                                          <p:spTgt spid="1048634"/>
                                        </p:tgtEl>
                                        <p:attrNameLst>
                                          <p:attrName>style.visibility</p:attrName>
                                        </p:attrNameLst>
                                      </p:cBhvr>
                                      <p:to>
                                        <p:strVal val="visible"/>
                                      </p:to>
                                    </p:set>
                                    <p:animEffect transition="in" filter="wipe(down)">
                                      <p:cBhvr>
                                        <p:cTn dur="500" id="75"/>
                                        <p:tgtEl>
                                          <p:spTgt spid="1048634"/>
                                        </p:tgtEl>
                                      </p:cBhvr>
                                    </p:animEffect>
                                  </p:childTnLst>
                                </p:cTn>
                              </p:par>
                            </p:childTnLst>
                          </p:cTn>
                        </p:par>
                      </p:childTnLst>
                    </p:cTn>
                  </p:par>
                  <p:par>
                    <p:cTn fill="hold" id="76">
                      <p:stCondLst>
                        <p:cond delay="indefinite"/>
                      </p:stCondLst>
                      <p:childTnLst>
                        <p:par>
                          <p:cTn fill="hold" id="77">
                            <p:stCondLst>
                              <p:cond delay="0"/>
                            </p:stCondLst>
                            <p:childTnLst>
                              <p:par>
                                <p:cTn fill="hold" grpId="0" id="78" nodeType="clickEffect" presetClass="entr" presetID="22" presetSubtype="4">
                                  <p:stCondLst>
                                    <p:cond delay="0"/>
                                  </p:stCondLst>
                                  <p:childTnLst>
                                    <p:set>
                                      <p:cBhvr>
                                        <p:cTn dur="1" fill="hold" id="79">
                                          <p:stCondLst>
                                            <p:cond delay="0"/>
                                          </p:stCondLst>
                                        </p:cTn>
                                        <p:tgtEl>
                                          <p:spTgt spid="1048636"/>
                                        </p:tgtEl>
                                        <p:attrNameLst>
                                          <p:attrName>style.visibility</p:attrName>
                                        </p:attrNameLst>
                                      </p:cBhvr>
                                      <p:to>
                                        <p:strVal val="visible"/>
                                      </p:to>
                                    </p:set>
                                    <p:animEffect transition="in" filter="wipe(down)">
                                      <p:cBhvr>
                                        <p:cTn dur="500" id="80"/>
                                        <p:tgtEl>
                                          <p:spTgt spid="1048636"/>
                                        </p:tgtEl>
                                      </p:cBhvr>
                                    </p:animEffect>
                                  </p:childTnLst>
                                </p:cTn>
                              </p:par>
                            </p:childTnLst>
                          </p:cTn>
                        </p:par>
                      </p:childTnLst>
                    </p:cTn>
                  </p:par>
                  <p:par>
                    <p:cTn fill="hold" id="81">
                      <p:stCondLst>
                        <p:cond delay="indefinite"/>
                      </p:stCondLst>
                      <p:childTnLst>
                        <p:par>
                          <p:cTn fill="hold" id="82">
                            <p:stCondLst>
                              <p:cond delay="0"/>
                            </p:stCondLst>
                            <p:childTnLst>
                              <p:par>
                                <p:cTn fill="hold" grpId="0" id="83" nodeType="clickEffect" presetClass="entr" presetID="22" presetSubtype="4">
                                  <p:stCondLst>
                                    <p:cond delay="0"/>
                                  </p:stCondLst>
                                  <p:childTnLst>
                                    <p:set>
                                      <p:cBhvr>
                                        <p:cTn dur="1" fill="hold" id="84">
                                          <p:stCondLst>
                                            <p:cond delay="0"/>
                                          </p:stCondLst>
                                        </p:cTn>
                                        <p:tgtEl>
                                          <p:spTgt spid="1048635"/>
                                        </p:tgtEl>
                                        <p:attrNameLst>
                                          <p:attrName>style.visibility</p:attrName>
                                        </p:attrNameLst>
                                      </p:cBhvr>
                                      <p:to>
                                        <p:strVal val="visible"/>
                                      </p:to>
                                    </p:set>
                                    <p:animEffect transition="in" filter="wipe(down)">
                                      <p:cBhvr>
                                        <p:cTn dur="500" id="85"/>
                                        <p:tgtEl>
                                          <p:spTgt spid="1048635"/>
                                        </p:tgtEl>
                                      </p:cBhvr>
                                    </p:animEffect>
                                  </p:childTnLst>
                                </p:cTn>
                              </p:par>
                            </p:childTnLst>
                          </p:cTn>
                        </p:par>
                      </p:childTnLst>
                    </p:cTn>
                  </p:par>
                  <p:par>
                    <p:cTn fill="hold" id="86">
                      <p:stCondLst>
                        <p:cond delay="indefinite"/>
                      </p:stCondLst>
                      <p:childTnLst>
                        <p:par>
                          <p:cTn fill="hold" id="87">
                            <p:stCondLst>
                              <p:cond delay="0"/>
                            </p:stCondLst>
                            <p:childTnLst>
                              <p:par>
                                <p:cTn fill="hold" grpId="0" id="88" nodeType="clickEffect" presetClass="entr" presetID="22" presetSubtype="4">
                                  <p:stCondLst>
                                    <p:cond delay="0"/>
                                  </p:stCondLst>
                                  <p:childTnLst>
                                    <p:set>
                                      <p:cBhvr>
                                        <p:cTn dur="1" fill="hold" id="89">
                                          <p:stCondLst>
                                            <p:cond delay="0"/>
                                          </p:stCondLst>
                                        </p:cTn>
                                        <p:tgtEl>
                                          <p:spTgt spid="1048637"/>
                                        </p:tgtEl>
                                        <p:attrNameLst>
                                          <p:attrName>style.visibility</p:attrName>
                                        </p:attrNameLst>
                                      </p:cBhvr>
                                      <p:to>
                                        <p:strVal val="visible"/>
                                      </p:to>
                                    </p:set>
                                    <p:animEffect transition="in" filter="wipe(down)">
                                      <p:cBhvr>
                                        <p:cTn dur="500" id="90"/>
                                        <p:tgtEl>
                                          <p:spTgt spid="1048637"/>
                                        </p:tgtEl>
                                      </p:cBhvr>
                                    </p:animEffect>
                                  </p:childTnLst>
                                </p:cTn>
                              </p:par>
                            </p:childTnLst>
                          </p:cTn>
                        </p:par>
                      </p:childTnLst>
                    </p:cTn>
                  </p:par>
                  <p:par>
                    <p:cTn fill="hold" id="91">
                      <p:stCondLst>
                        <p:cond delay="indefinite"/>
                      </p:stCondLst>
                      <p:childTnLst>
                        <p:par>
                          <p:cTn fill="hold" id="92">
                            <p:stCondLst>
                              <p:cond delay="0"/>
                            </p:stCondLst>
                            <p:childTnLst>
                              <p:par>
                                <p:cTn fill="hold" grpId="0" id="93" nodeType="clickEffect" presetClass="entr" presetID="22" presetSubtype="4">
                                  <p:stCondLst>
                                    <p:cond delay="0"/>
                                  </p:stCondLst>
                                  <p:childTnLst>
                                    <p:set>
                                      <p:cBhvr>
                                        <p:cTn dur="1" fill="hold" id="94">
                                          <p:stCondLst>
                                            <p:cond delay="0"/>
                                          </p:stCondLst>
                                        </p:cTn>
                                        <p:tgtEl>
                                          <p:spTgt spid="1048638"/>
                                        </p:tgtEl>
                                        <p:attrNameLst>
                                          <p:attrName>style.visibility</p:attrName>
                                        </p:attrNameLst>
                                      </p:cBhvr>
                                      <p:to>
                                        <p:strVal val="visible"/>
                                      </p:to>
                                    </p:set>
                                    <p:animEffect transition="in" filter="wipe(down)">
                                      <p:cBhvr>
                                        <p:cTn dur="500" id="95"/>
                                        <p:tgtEl>
                                          <p:spTgt spid="1048638"/>
                                        </p:tgtEl>
                                      </p:cBhvr>
                                    </p:animEffect>
                                  </p:childTnLst>
                                </p:cTn>
                              </p:par>
                            </p:childTnLst>
                          </p:cTn>
                        </p:par>
                      </p:childTnLst>
                    </p:cTn>
                  </p:par>
                  <p:par>
                    <p:cTn fill="hold" id="96">
                      <p:stCondLst>
                        <p:cond delay="indefinite"/>
                      </p:stCondLst>
                      <p:childTnLst>
                        <p:par>
                          <p:cTn fill="hold" id="97">
                            <p:stCondLst>
                              <p:cond delay="0"/>
                            </p:stCondLst>
                            <p:childTnLst>
                              <p:par>
                                <p:cTn fill="hold" grpId="0" id="98" nodeType="clickEffect" presetClass="entr" presetID="22" presetSubtype="4">
                                  <p:stCondLst>
                                    <p:cond delay="0"/>
                                  </p:stCondLst>
                                  <p:childTnLst>
                                    <p:set>
                                      <p:cBhvr>
                                        <p:cTn dur="1" fill="hold" id="99">
                                          <p:stCondLst>
                                            <p:cond delay="0"/>
                                          </p:stCondLst>
                                        </p:cTn>
                                        <p:tgtEl>
                                          <p:spTgt spid="1048632"/>
                                        </p:tgtEl>
                                        <p:attrNameLst>
                                          <p:attrName>style.visibility</p:attrName>
                                        </p:attrNameLst>
                                      </p:cBhvr>
                                      <p:to>
                                        <p:strVal val="visible"/>
                                      </p:to>
                                    </p:set>
                                    <p:animEffect transition="in" filter="wipe(down)">
                                      <p:cBhvr>
                                        <p:cTn dur="500" id="100"/>
                                        <p:tgtEl>
                                          <p:spTgt spid="1048632"/>
                                        </p:tgtEl>
                                      </p:cBhvr>
                                    </p:animEffect>
                                  </p:childTnLst>
                                </p:cTn>
                              </p:par>
                            </p:childTnLst>
                          </p:cTn>
                        </p:par>
                      </p:childTnLst>
                    </p:cTn>
                  </p:par>
                  <p:par>
                    <p:cTn fill="hold" id="101">
                      <p:stCondLst>
                        <p:cond delay="indefinite"/>
                      </p:stCondLst>
                      <p:childTnLst>
                        <p:par>
                          <p:cTn fill="hold" id="102">
                            <p:stCondLst>
                              <p:cond delay="0"/>
                            </p:stCondLst>
                            <p:childTnLst>
                              <p:par>
                                <p:cTn fill="hold" grpId="0" id="103" nodeType="clickEffect" presetClass="entr" presetID="22" presetSubtype="4">
                                  <p:stCondLst>
                                    <p:cond delay="0"/>
                                  </p:stCondLst>
                                  <p:childTnLst>
                                    <p:set>
                                      <p:cBhvr>
                                        <p:cTn dur="1" fill="hold" id="104">
                                          <p:stCondLst>
                                            <p:cond delay="0"/>
                                          </p:stCondLst>
                                        </p:cTn>
                                        <p:tgtEl>
                                          <p:spTgt spid="1048639"/>
                                        </p:tgtEl>
                                        <p:attrNameLst>
                                          <p:attrName>style.visibility</p:attrName>
                                        </p:attrNameLst>
                                      </p:cBhvr>
                                      <p:to>
                                        <p:strVal val="visible"/>
                                      </p:to>
                                    </p:set>
                                    <p:animEffect transition="in" filter="wipe(down)">
                                      <p:cBhvr>
                                        <p:cTn dur="500" id="105"/>
                                        <p:tgtEl>
                                          <p:spTgt spid="1048639"/>
                                        </p:tgtEl>
                                      </p:cBhvr>
                                    </p:animEffect>
                                  </p:childTnLst>
                                </p:cTn>
                              </p:par>
                            </p:childTnLst>
                          </p:cTn>
                        </p:par>
                      </p:childTnLst>
                    </p:cTn>
                  </p:par>
                  <p:par>
                    <p:cTn fill="hold" id="106">
                      <p:stCondLst>
                        <p:cond delay="indefinite"/>
                      </p:stCondLst>
                      <p:childTnLst>
                        <p:par>
                          <p:cTn fill="hold" id="107">
                            <p:stCondLst>
                              <p:cond delay="0"/>
                            </p:stCondLst>
                            <p:childTnLst>
                              <p:par>
                                <p:cTn fill="hold" grpId="0" id="108" nodeType="clickEffect" presetClass="entr" presetID="22" presetSubtype="4">
                                  <p:stCondLst>
                                    <p:cond delay="0"/>
                                  </p:stCondLst>
                                  <p:childTnLst>
                                    <p:set>
                                      <p:cBhvr>
                                        <p:cTn dur="1" fill="hold" id="109">
                                          <p:stCondLst>
                                            <p:cond delay="0"/>
                                          </p:stCondLst>
                                        </p:cTn>
                                        <p:tgtEl>
                                          <p:spTgt spid="1048633"/>
                                        </p:tgtEl>
                                        <p:attrNameLst>
                                          <p:attrName>style.visibility</p:attrName>
                                        </p:attrNameLst>
                                      </p:cBhvr>
                                      <p:to>
                                        <p:strVal val="visible"/>
                                      </p:to>
                                    </p:set>
                                    <p:animEffect transition="in" filter="wipe(down)">
                                      <p:cBhvr>
                                        <p:cTn dur="500" id="110"/>
                                        <p:tgtEl>
                                          <p:spTgt spid="1048633"/>
                                        </p:tgtEl>
                                      </p:cBhvr>
                                    </p:animEffect>
                                  </p:childTnLst>
                                </p:cTn>
                              </p:par>
                            </p:childTnLst>
                          </p:cTn>
                        </p:par>
                      </p:childTnLst>
                    </p:cTn>
                  </p:par>
                  <p:par>
                    <p:cTn fill="hold" id="111">
                      <p:stCondLst>
                        <p:cond delay="indefinite"/>
                      </p:stCondLst>
                      <p:childTnLst>
                        <p:par>
                          <p:cTn fill="hold" id="112">
                            <p:stCondLst>
                              <p:cond delay="0"/>
                            </p:stCondLst>
                            <p:childTnLst>
                              <p:par>
                                <p:cTn fill="hold" grpId="0" id="113" nodeType="clickEffect" presetClass="entr" presetID="22" presetSubtype="4">
                                  <p:stCondLst>
                                    <p:cond delay="0"/>
                                  </p:stCondLst>
                                  <p:childTnLst>
                                    <p:set>
                                      <p:cBhvr>
                                        <p:cTn dur="1" fill="hold" id="114">
                                          <p:stCondLst>
                                            <p:cond delay="0"/>
                                          </p:stCondLst>
                                        </p:cTn>
                                        <p:tgtEl>
                                          <p:spTgt spid="1048640"/>
                                        </p:tgtEl>
                                        <p:attrNameLst>
                                          <p:attrName>style.visibility</p:attrName>
                                        </p:attrNameLst>
                                      </p:cBhvr>
                                      <p:to>
                                        <p:strVal val="visible"/>
                                      </p:to>
                                    </p:set>
                                    <p:animEffect transition="in" filter="wipe(down)">
                                      <p:cBhvr>
                                        <p:cTn dur="500" id="115"/>
                                        <p:tgtEl>
                                          <p:spTgt spid="1048640"/>
                                        </p:tgtEl>
                                      </p:cBhvr>
                                    </p:animEffect>
                                  </p:childTnLst>
                                </p:cTn>
                              </p:par>
                            </p:childTnLst>
                          </p:cTn>
                        </p:par>
                      </p:childTnLst>
                    </p:cTn>
                  </p:par>
                  <p:par>
                    <p:cTn fill="hold" id="116">
                      <p:stCondLst>
                        <p:cond delay="indefinite"/>
                      </p:stCondLst>
                      <p:childTnLst>
                        <p:par>
                          <p:cTn fill="hold" id="117">
                            <p:stCondLst>
                              <p:cond delay="0"/>
                            </p:stCondLst>
                            <p:childTnLst>
                              <p:par>
                                <p:cTn fill="hold" grpId="0" id="118" nodeType="clickEffect" presetClass="entr" presetID="22" presetSubtype="4">
                                  <p:stCondLst>
                                    <p:cond delay="0"/>
                                  </p:stCondLst>
                                  <p:childTnLst>
                                    <p:set>
                                      <p:cBhvr>
                                        <p:cTn dur="1" fill="hold" id="119">
                                          <p:stCondLst>
                                            <p:cond delay="0"/>
                                          </p:stCondLst>
                                        </p:cTn>
                                        <p:tgtEl>
                                          <p:spTgt spid="1048641"/>
                                        </p:tgtEl>
                                        <p:attrNameLst>
                                          <p:attrName>style.visibility</p:attrName>
                                        </p:attrNameLst>
                                      </p:cBhvr>
                                      <p:to>
                                        <p:strVal val="visible"/>
                                      </p:to>
                                    </p:set>
                                    <p:animEffect transition="in" filter="wipe(down)">
                                      <p:cBhvr>
                                        <p:cTn dur="500" id="120"/>
                                        <p:tgtEl>
                                          <p:spTgt spid="1048641"/>
                                        </p:tgtEl>
                                      </p:cBhvr>
                                    </p:animEffect>
                                  </p:childTnLst>
                                </p:cTn>
                              </p:par>
                            </p:childTnLst>
                          </p:cTn>
                        </p:par>
                      </p:childTnLst>
                    </p:cTn>
                  </p:par>
                  <p:par>
                    <p:cTn fill="hold" id="121">
                      <p:stCondLst>
                        <p:cond delay="indefinite"/>
                      </p:stCondLst>
                      <p:childTnLst>
                        <p:par>
                          <p:cTn fill="hold" id="122">
                            <p:stCondLst>
                              <p:cond delay="0"/>
                            </p:stCondLst>
                            <p:childTnLst>
                              <p:par>
                                <p:cTn fill="hold" grpId="0" id="123" nodeType="clickEffect" presetClass="entr" presetID="22" presetSubtype="4">
                                  <p:stCondLst>
                                    <p:cond delay="0"/>
                                  </p:stCondLst>
                                  <p:childTnLst>
                                    <p:set>
                                      <p:cBhvr>
                                        <p:cTn dur="1" fill="hold" id="124">
                                          <p:stCondLst>
                                            <p:cond delay="0"/>
                                          </p:stCondLst>
                                        </p:cTn>
                                        <p:tgtEl>
                                          <p:spTgt spid="1048642"/>
                                        </p:tgtEl>
                                        <p:attrNameLst>
                                          <p:attrName>style.visibility</p:attrName>
                                        </p:attrNameLst>
                                      </p:cBhvr>
                                      <p:to>
                                        <p:strVal val="visible"/>
                                      </p:to>
                                    </p:set>
                                    <p:animEffect transition="in" filter="wipe(down)">
                                      <p:cBhvr>
                                        <p:cTn dur="500" id="125"/>
                                        <p:tgtEl>
                                          <p:spTgt spid="1048642"/>
                                        </p:tgtEl>
                                      </p:cBhvr>
                                    </p:animEffect>
                                  </p:childTnLst>
                                </p:cTn>
                              </p:par>
                            </p:childTnLst>
                          </p:cTn>
                        </p:par>
                      </p:childTnLst>
                    </p:cTn>
                  </p:par>
                  <p:par>
                    <p:cTn fill="hold" id="126">
                      <p:stCondLst>
                        <p:cond delay="indefinite"/>
                      </p:stCondLst>
                      <p:childTnLst>
                        <p:par>
                          <p:cTn fill="hold" id="127">
                            <p:stCondLst>
                              <p:cond delay="0"/>
                            </p:stCondLst>
                            <p:childTnLst>
                              <p:par>
                                <p:cTn fill="hold" grpId="0" id="128" nodeType="clickEffect" presetClass="entr" presetID="22" presetSubtype="4">
                                  <p:stCondLst>
                                    <p:cond delay="0"/>
                                  </p:stCondLst>
                                  <p:childTnLst>
                                    <p:set>
                                      <p:cBhvr>
                                        <p:cTn dur="1" fill="hold" id="129">
                                          <p:stCondLst>
                                            <p:cond delay="0"/>
                                          </p:stCondLst>
                                        </p:cTn>
                                        <p:tgtEl>
                                          <p:spTgt spid="1048643"/>
                                        </p:tgtEl>
                                        <p:attrNameLst>
                                          <p:attrName>style.visibility</p:attrName>
                                        </p:attrNameLst>
                                      </p:cBhvr>
                                      <p:to>
                                        <p:strVal val="visible"/>
                                      </p:to>
                                    </p:set>
                                    <p:animEffect transition="in" filter="wipe(down)">
                                      <p:cBhvr>
                                        <p:cTn dur="500" id="130"/>
                                        <p:tgtEl>
                                          <p:spTgt spid="1048643"/>
                                        </p:tgtEl>
                                      </p:cBhvr>
                                    </p:animEffect>
                                  </p:childTnLst>
                                </p:cTn>
                              </p:par>
                            </p:childTnLst>
                          </p:cTn>
                        </p:par>
                      </p:childTnLst>
                    </p:cTn>
                  </p:par>
                  <p:par>
                    <p:cTn fill="hold" id="131">
                      <p:stCondLst>
                        <p:cond delay="indefinite"/>
                      </p:stCondLst>
                      <p:childTnLst>
                        <p:par>
                          <p:cTn fill="hold" id="132">
                            <p:stCondLst>
                              <p:cond delay="0"/>
                            </p:stCondLst>
                            <p:childTnLst>
                              <p:par>
                                <p:cTn fill="hold" grpId="0" id="133" nodeType="clickEffect" presetClass="entr" presetID="22" presetSubtype="4">
                                  <p:stCondLst>
                                    <p:cond delay="0"/>
                                  </p:stCondLst>
                                  <p:childTnLst>
                                    <p:set>
                                      <p:cBhvr>
                                        <p:cTn dur="1" fill="hold" id="134">
                                          <p:stCondLst>
                                            <p:cond delay="0"/>
                                          </p:stCondLst>
                                        </p:cTn>
                                        <p:tgtEl>
                                          <p:spTgt spid="1048644"/>
                                        </p:tgtEl>
                                        <p:attrNameLst>
                                          <p:attrName>style.visibility</p:attrName>
                                        </p:attrNameLst>
                                      </p:cBhvr>
                                      <p:to>
                                        <p:strVal val="visible"/>
                                      </p:to>
                                    </p:set>
                                    <p:animEffect transition="in" filter="wipe(down)">
                                      <p:cBhvr>
                                        <p:cTn dur="500" id="135"/>
                                        <p:tgtEl>
                                          <p:spTgt spid="1048644"/>
                                        </p:tgtEl>
                                      </p:cBhvr>
                                    </p:animEffect>
                                  </p:childTnLst>
                                </p:cTn>
                              </p:par>
                            </p:childTnLst>
                          </p:cTn>
                        </p:par>
                      </p:childTnLst>
                    </p:cTn>
                  </p:par>
                  <p:par>
                    <p:cTn fill="hold" id="136">
                      <p:stCondLst>
                        <p:cond delay="indefinite"/>
                      </p:stCondLst>
                      <p:childTnLst>
                        <p:par>
                          <p:cTn fill="hold" id="137">
                            <p:stCondLst>
                              <p:cond delay="0"/>
                            </p:stCondLst>
                            <p:childTnLst>
                              <p:par>
                                <p:cTn fill="hold" grpId="0" id="138" nodeType="clickEffect" presetClass="entr" presetID="22" presetSubtype="4">
                                  <p:stCondLst>
                                    <p:cond delay="0"/>
                                  </p:stCondLst>
                                  <p:childTnLst>
                                    <p:set>
                                      <p:cBhvr>
                                        <p:cTn dur="1" fill="hold" id="139">
                                          <p:stCondLst>
                                            <p:cond delay="0"/>
                                          </p:stCondLst>
                                        </p:cTn>
                                        <p:tgtEl>
                                          <p:spTgt spid="1048645"/>
                                        </p:tgtEl>
                                        <p:attrNameLst>
                                          <p:attrName>style.visibility</p:attrName>
                                        </p:attrNameLst>
                                      </p:cBhvr>
                                      <p:to>
                                        <p:strVal val="visible"/>
                                      </p:to>
                                    </p:set>
                                    <p:animEffect transition="in" filter="wipe(down)">
                                      <p:cBhvr>
                                        <p:cTn dur="500" id="140"/>
                                        <p:tgtEl>
                                          <p:spTgt spid="1048645"/>
                                        </p:tgtEl>
                                      </p:cBhvr>
                                    </p:animEffect>
                                  </p:childTnLst>
                                </p:cTn>
                              </p:par>
                            </p:childTnLst>
                          </p:cTn>
                        </p:par>
                      </p:childTnLst>
                    </p:cTn>
                  </p:par>
                  <p:par>
                    <p:cTn fill="hold" id="141">
                      <p:stCondLst>
                        <p:cond delay="indefinite"/>
                      </p:stCondLst>
                      <p:childTnLst>
                        <p:par>
                          <p:cTn fill="hold" id="142">
                            <p:stCondLst>
                              <p:cond delay="0"/>
                            </p:stCondLst>
                            <p:childTnLst>
                              <p:par>
                                <p:cTn fill="hold" grpId="0" id="143" nodeType="clickEffect" presetClass="entr" presetID="22" presetSubtype="4">
                                  <p:stCondLst>
                                    <p:cond delay="0"/>
                                  </p:stCondLst>
                                  <p:childTnLst>
                                    <p:set>
                                      <p:cBhvr>
                                        <p:cTn dur="1" fill="hold" id="144">
                                          <p:stCondLst>
                                            <p:cond delay="0"/>
                                          </p:stCondLst>
                                        </p:cTn>
                                        <p:tgtEl>
                                          <p:spTgt spid="1048646"/>
                                        </p:tgtEl>
                                        <p:attrNameLst>
                                          <p:attrName>style.visibility</p:attrName>
                                        </p:attrNameLst>
                                      </p:cBhvr>
                                      <p:to>
                                        <p:strVal val="visible"/>
                                      </p:to>
                                    </p:set>
                                    <p:animEffect transition="in" filter="wipe(down)">
                                      <p:cBhvr>
                                        <p:cTn dur="500" id="145"/>
                                        <p:tgtEl>
                                          <p:spTgt spid="1048646"/>
                                        </p:tgtEl>
                                      </p:cBhvr>
                                    </p:animEffect>
                                  </p:childTnLst>
                                </p:cTn>
                              </p:par>
                            </p:childTnLst>
                          </p:cTn>
                        </p:par>
                      </p:childTnLst>
                    </p:cTn>
                  </p:par>
                  <p:par>
                    <p:cTn fill="hold" id="146">
                      <p:stCondLst>
                        <p:cond delay="indefinite"/>
                      </p:stCondLst>
                      <p:childTnLst>
                        <p:par>
                          <p:cTn fill="hold" id="147">
                            <p:stCondLst>
                              <p:cond delay="0"/>
                            </p:stCondLst>
                            <p:childTnLst>
                              <p:par>
                                <p:cTn fill="hold" grpId="0" id="148" nodeType="clickEffect" presetClass="entr" presetID="22" presetSubtype="4">
                                  <p:stCondLst>
                                    <p:cond delay="0"/>
                                  </p:stCondLst>
                                  <p:childTnLst>
                                    <p:set>
                                      <p:cBhvr>
                                        <p:cTn dur="1" fill="hold" id="149">
                                          <p:stCondLst>
                                            <p:cond delay="0"/>
                                          </p:stCondLst>
                                        </p:cTn>
                                        <p:tgtEl>
                                          <p:spTgt spid="1048647"/>
                                        </p:tgtEl>
                                        <p:attrNameLst>
                                          <p:attrName>style.visibility</p:attrName>
                                        </p:attrNameLst>
                                      </p:cBhvr>
                                      <p:to>
                                        <p:strVal val="visible"/>
                                      </p:to>
                                    </p:set>
                                    <p:animEffect transition="in" filter="wipe(down)">
                                      <p:cBhvr>
                                        <p:cTn dur="500" id="150"/>
                                        <p:tgtEl>
                                          <p:spTgt spid="1048647"/>
                                        </p:tgtEl>
                                      </p:cBhvr>
                                    </p:animEffect>
                                  </p:childTnLst>
                                </p:cTn>
                              </p:par>
                            </p:childTnLst>
                          </p:cTn>
                        </p:par>
                      </p:childTnLst>
                    </p:cTn>
                  </p:par>
                  <p:par>
                    <p:cTn fill="hold" id="151">
                      <p:stCondLst>
                        <p:cond delay="indefinite"/>
                      </p:stCondLst>
                      <p:childTnLst>
                        <p:par>
                          <p:cTn fill="hold" id="152">
                            <p:stCondLst>
                              <p:cond delay="0"/>
                            </p:stCondLst>
                            <p:childTnLst>
                              <p:par>
                                <p:cTn fill="hold" grpId="0" id="153" nodeType="clickEffect" presetClass="entr" presetID="22" presetSubtype="4">
                                  <p:stCondLst>
                                    <p:cond delay="0"/>
                                  </p:stCondLst>
                                  <p:childTnLst>
                                    <p:set>
                                      <p:cBhvr>
                                        <p:cTn dur="1" fill="hold" id="154">
                                          <p:stCondLst>
                                            <p:cond delay="0"/>
                                          </p:stCondLst>
                                        </p:cTn>
                                        <p:tgtEl>
                                          <p:spTgt spid="1048648"/>
                                        </p:tgtEl>
                                        <p:attrNameLst>
                                          <p:attrName>style.visibility</p:attrName>
                                        </p:attrNameLst>
                                      </p:cBhvr>
                                      <p:to>
                                        <p:strVal val="visible"/>
                                      </p:to>
                                    </p:set>
                                    <p:animEffect transition="in" filter="wipe(down)">
                                      <p:cBhvr>
                                        <p:cTn dur="500" id="155"/>
                                        <p:tgtEl>
                                          <p:spTgt spid="1048648"/>
                                        </p:tgtEl>
                                      </p:cBhvr>
                                    </p:animEffect>
                                  </p:childTnLst>
                                </p:cTn>
                              </p:par>
                            </p:childTnLst>
                          </p:cTn>
                        </p:par>
                      </p:childTnLst>
                    </p:cTn>
                  </p:par>
                  <p:par>
                    <p:cTn fill="hold" id="156">
                      <p:stCondLst>
                        <p:cond delay="indefinite"/>
                      </p:stCondLst>
                      <p:childTnLst>
                        <p:par>
                          <p:cTn fill="hold" id="157">
                            <p:stCondLst>
                              <p:cond delay="0"/>
                            </p:stCondLst>
                            <p:childTnLst>
                              <p:par>
                                <p:cTn fill="hold" grpId="0" id="158" nodeType="clickEffect" presetClass="entr" presetID="22" presetSubtype="4">
                                  <p:stCondLst>
                                    <p:cond delay="0"/>
                                  </p:stCondLst>
                                  <p:childTnLst>
                                    <p:set>
                                      <p:cBhvr>
                                        <p:cTn dur="1" fill="hold" id="159">
                                          <p:stCondLst>
                                            <p:cond delay="0"/>
                                          </p:stCondLst>
                                        </p:cTn>
                                        <p:tgtEl>
                                          <p:spTgt spid="1048650"/>
                                        </p:tgtEl>
                                        <p:attrNameLst>
                                          <p:attrName>style.visibility</p:attrName>
                                        </p:attrNameLst>
                                      </p:cBhvr>
                                      <p:to>
                                        <p:strVal val="visible"/>
                                      </p:to>
                                    </p:set>
                                    <p:animEffect transition="in" filter="wipe(down)">
                                      <p:cBhvr>
                                        <p:cTn dur="500" id="160"/>
                                        <p:tgtEl>
                                          <p:spTgt spid="1048650"/>
                                        </p:tgtEl>
                                      </p:cBhvr>
                                    </p:animEffect>
                                  </p:childTnLst>
                                </p:cTn>
                              </p:par>
                            </p:childTnLst>
                          </p:cTn>
                        </p:par>
                      </p:childTnLst>
                    </p:cTn>
                  </p:par>
                  <p:par>
                    <p:cTn fill="hold" id="161">
                      <p:stCondLst>
                        <p:cond delay="indefinite"/>
                      </p:stCondLst>
                      <p:childTnLst>
                        <p:par>
                          <p:cTn fill="hold" id="162">
                            <p:stCondLst>
                              <p:cond delay="0"/>
                            </p:stCondLst>
                            <p:childTnLst>
                              <p:par>
                                <p:cTn fill="hold" grpId="0" id="163" nodeType="clickEffect" presetClass="entr" presetID="22" presetSubtype="4">
                                  <p:stCondLst>
                                    <p:cond delay="0"/>
                                  </p:stCondLst>
                                  <p:childTnLst>
                                    <p:set>
                                      <p:cBhvr>
                                        <p:cTn dur="1" fill="hold" id="164">
                                          <p:stCondLst>
                                            <p:cond delay="0"/>
                                          </p:stCondLst>
                                        </p:cTn>
                                        <p:tgtEl>
                                          <p:spTgt spid="1048649"/>
                                        </p:tgtEl>
                                        <p:attrNameLst>
                                          <p:attrName>style.visibility</p:attrName>
                                        </p:attrNameLst>
                                      </p:cBhvr>
                                      <p:to>
                                        <p:strVal val="visible"/>
                                      </p:to>
                                    </p:set>
                                    <p:animEffect transition="in" filter="wipe(down)">
                                      <p:cBhvr>
                                        <p:cTn dur="500" id="165"/>
                                        <p:tgtEl>
                                          <p:spTgt spid="1048649"/>
                                        </p:tgtEl>
                                      </p:cBhvr>
                                    </p:animEffect>
                                  </p:childTnLst>
                                </p:cTn>
                              </p:par>
                            </p:childTnLst>
                          </p:cTn>
                        </p:par>
                      </p:childTnLst>
                    </p:cTn>
                  </p:par>
                  <p:par>
                    <p:cTn fill="hold" id="166">
                      <p:stCondLst>
                        <p:cond delay="indefinite"/>
                      </p:stCondLst>
                      <p:childTnLst>
                        <p:par>
                          <p:cTn fill="hold" id="167">
                            <p:stCondLst>
                              <p:cond delay="0"/>
                            </p:stCondLst>
                            <p:childTnLst>
                              <p:par>
                                <p:cTn fill="hold" id="168" nodeType="clickEffect" presetClass="entr" presetID="22" presetSubtype="4">
                                  <p:stCondLst>
                                    <p:cond delay="0"/>
                                  </p:stCondLst>
                                  <p:childTnLst>
                                    <p:set>
                                      <p:cBhvr>
                                        <p:cTn dur="1" fill="hold" id="169">
                                          <p:stCondLst>
                                            <p:cond delay="0"/>
                                          </p:stCondLst>
                                        </p:cTn>
                                        <p:tgtEl>
                                          <p:spTgt spid="2097156"/>
                                        </p:tgtEl>
                                        <p:attrNameLst>
                                          <p:attrName>style.visibility</p:attrName>
                                        </p:attrNameLst>
                                      </p:cBhvr>
                                      <p:to>
                                        <p:strVal val="visible"/>
                                      </p:to>
                                    </p:set>
                                    <p:animEffect transition="in" filter="wipe(down)">
                                      <p:cBhvr>
                                        <p:cTn dur="500" id="170"/>
                                        <p:tgtEl>
                                          <p:spTgt spid="2097156"/>
                                        </p:tgtEl>
                                      </p:cBhvr>
                                    </p:animEffect>
                                  </p:childTnLst>
                                </p:cTn>
                              </p:par>
                            </p:childTnLst>
                          </p:cTn>
                        </p:par>
                      </p:childTnLst>
                    </p:cTn>
                  </p:par>
                  <p:par>
                    <p:cTn fill="hold" id="171">
                      <p:stCondLst>
                        <p:cond delay="indefinite"/>
                      </p:stCondLst>
                      <p:childTnLst>
                        <p:par>
                          <p:cTn fill="hold" id="172">
                            <p:stCondLst>
                              <p:cond delay="0"/>
                            </p:stCondLst>
                            <p:childTnLst>
                              <p:par>
                                <p:cTn fill="hold" grpId="0" id="173" nodeType="clickEffect" presetClass="entr" presetID="22" presetSubtype="4">
                                  <p:stCondLst>
                                    <p:cond delay="0"/>
                                  </p:stCondLst>
                                  <p:childTnLst>
                                    <p:set>
                                      <p:cBhvr>
                                        <p:cTn dur="1" fill="hold" id="174">
                                          <p:stCondLst>
                                            <p:cond delay="0"/>
                                          </p:stCondLst>
                                        </p:cTn>
                                        <p:tgtEl>
                                          <p:spTgt spid="1048651"/>
                                        </p:tgtEl>
                                        <p:attrNameLst>
                                          <p:attrName>style.visibility</p:attrName>
                                        </p:attrNameLst>
                                      </p:cBhvr>
                                      <p:to>
                                        <p:strVal val="visible"/>
                                      </p:to>
                                    </p:set>
                                    <p:animEffect transition="in" filter="wipe(down)">
                                      <p:cBhvr>
                                        <p:cTn dur="500" id="175"/>
                                        <p:tgtEl>
                                          <p:spTgt spid="1048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9" grpId="0"/>
      <p:bldP spid="1048620" grpId="0"/>
      <p:bldP spid="1048623" grpId="0"/>
      <p:bldP spid="1048624" grpId="0"/>
      <p:bldP spid="1048625" grpId="0"/>
      <p:bldP spid="1048626" grpId="0"/>
      <p:bldP spid="1048627" grpId="0"/>
      <p:bldP spid="1048628" grpId="0"/>
      <p:bldP spid="1048629" grpId="0"/>
      <p:bldP spid="1048630" grpId="0"/>
      <p:bldP spid="1048631" grpId="0"/>
      <p:bldP spid="1048632" grpId="0"/>
      <p:bldP spid="1048633" grpId="0"/>
      <p:bldP spid="1048634" grpId="0"/>
      <p:bldP spid="1048635" grpId="0"/>
      <p:bldP spid="1048636" grpId="0"/>
      <p:bldP spid="1048637" grpId="0"/>
      <p:bldP spid="1048638" grpId="0"/>
      <p:bldP spid="1048639" grpId="0"/>
      <p:bldP spid="1048640" grpId="0"/>
      <p:bldP spid="1048641" grpId="0"/>
      <p:bldP spid="1048642" grpId="0"/>
      <p:bldP spid="1048643" grpId="0"/>
      <p:bldP spid="1048644" grpId="0"/>
      <p:bldP spid="1048645" grpId="0"/>
      <p:bldP spid="1048646" grpId="0"/>
      <p:bldP spid="1048647" grpId="0"/>
      <p:bldP spid="1048648" grpId="0"/>
      <p:bldP spid="1048649" grpId="0"/>
      <p:bldP spid="1048650" grpId="0"/>
      <p:bldP spid="1048651" grpId="0"/>
      <p:bldP spid="10486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grpSp>
        <p:nvGrpSpPr>
          <p:cNvPr id="38" name="Group 3"/>
          <p:cNvGrpSpPr/>
          <p:nvPr/>
        </p:nvGrpSpPr>
        <p:grpSpPr>
          <a:xfrm>
            <a:off x="1571604" y="642918"/>
            <a:ext cx="4857784" cy="1071570"/>
            <a:chOff x="785786" y="3643314"/>
            <a:chExt cx="4857784" cy="1071570"/>
          </a:xfrm>
        </p:grpSpPr>
        <p:sp>
          <p:nvSpPr>
            <p:cNvPr id="1048653" name="Rectangle 4"/>
            <p:cNvSpPr/>
            <p:nvPr/>
          </p:nvSpPr>
          <p:spPr>
            <a:xfrm>
              <a:off x="785786" y="4000504"/>
              <a:ext cx="1656080" cy="408940"/>
            </a:xfrm>
            <a:prstGeom prst="rect"/>
          </p:spPr>
          <p:txBody>
            <a:bodyPr wrap="none">
              <a:spAutoFit/>
            </a:bodyPr>
            <a:p>
              <a:r>
                <a:rPr b="1" dirty="0" sz="2000" lang="bn-IN" smtClean="0">
                  <a:solidFill>
                    <a:schemeClr val="accent6">
                      <a:lumMod val="50000"/>
                    </a:schemeClr>
                  </a:solidFill>
                </a:rPr>
                <a:t>আদর্শ বিচ্যুতি  </a:t>
              </a:r>
              <a:r>
                <a:rPr b="1" dirty="0" sz="2000" lang="en-US" smtClean="0">
                  <a:solidFill>
                    <a:schemeClr val="accent6">
                      <a:lumMod val="50000"/>
                    </a:schemeClr>
                  </a:solidFill>
                </a:rPr>
                <a:t>=</a:t>
              </a:r>
              <a:endParaRPr dirty="0" sz="2000" lang="en-GB">
                <a:solidFill>
                  <a:schemeClr val="accent6">
                    <a:lumMod val="50000"/>
                  </a:schemeClr>
                </a:solidFill>
              </a:endParaRPr>
            </a:p>
          </p:txBody>
        </p:sp>
        <p:pic>
          <p:nvPicPr>
            <p:cNvPr id="2097157" name="Picture 4"/>
            <p:cNvPicPr>
              <a:picLocks noChangeAspect="1" noChangeArrowheads="1"/>
            </p:cNvPicPr>
            <p:nvPr/>
          </p:nvPicPr>
          <p:blipFill>
            <a:blip xmlns:r="http://schemas.openxmlformats.org/officeDocument/2006/relationships" r:embed="rId1">
              <a:clrChange>
                <a:clrFrom>
                  <a:srgbClr val="FFFFFF"/>
                </a:clrFrom>
                <a:clrTo>
                  <a:srgbClr val="FFFFFF">
                    <a:alpha val="0"/>
                  </a:srgbClr>
                </a:clrTo>
              </a:clrChange>
            </a:blip>
            <a:srcRect/>
            <a:stretch>
              <a:fillRect/>
            </a:stretch>
          </p:blipFill>
          <p:spPr bwMode="auto">
            <a:xfrm>
              <a:off x="2786050" y="3643314"/>
              <a:ext cx="2857520" cy="1071570"/>
            </a:xfrm>
            <a:prstGeom prst="rect"/>
            <a:noFill/>
          </p:spPr>
        </p:pic>
      </p:grpSp>
      <p:sp>
        <p:nvSpPr>
          <p:cNvPr id="1048654" name="Rectangle 2"/>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GB"/>
          </a:p>
        </p:txBody>
      </p:sp>
      <p:pic>
        <p:nvPicPr>
          <p:cNvPr id="2097158" name="Picture 1"/>
          <p:cNvPicPr>
            <a:picLocks noChangeAspect="1" noChangeArrowheads="1"/>
          </p:cNvPicPr>
          <p:nvPr/>
        </p:nvPicPr>
        <p:blipFill>
          <a:blip xmlns:r="http://schemas.openxmlformats.org/officeDocument/2006/relationships" r:embed="rId2">
            <a:clrChange>
              <a:clrFrom>
                <a:srgbClr val="FFFFFF"/>
              </a:clrFrom>
              <a:clrTo>
                <a:srgbClr val="FFFFFF">
                  <a:alpha val="0"/>
                </a:srgbClr>
              </a:clrTo>
            </a:clrChange>
          </a:blip>
          <a:srcRect/>
          <a:stretch>
            <a:fillRect/>
          </a:stretch>
        </p:blipFill>
        <p:spPr bwMode="auto">
          <a:xfrm>
            <a:off x="3571866" y="2143116"/>
            <a:ext cx="1836000" cy="1084909"/>
          </a:xfrm>
          <a:prstGeom prst="rect"/>
          <a:noFill/>
        </p:spPr>
      </p:pic>
      <p:sp>
        <p:nvSpPr>
          <p:cNvPr id="1048655" name="Rectangle 3"/>
          <p:cNvSpPr>
            <a:spLocks noChangeArrowheads="1"/>
          </p:cNvSpPr>
          <p:nvPr/>
        </p:nvSpPr>
        <p:spPr bwMode="auto">
          <a:xfrm>
            <a:off x="0" y="1304925"/>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pic>
        <p:nvPicPr>
          <p:cNvPr id="2097159" name="Picture 4"/>
          <p:cNvPicPr>
            <a:picLocks noChangeAspect="1" noChangeArrowheads="1"/>
          </p:cNvPicPr>
          <p:nvPr/>
        </p:nvPicPr>
        <p:blipFill>
          <a:blip xmlns:r="http://schemas.openxmlformats.org/officeDocument/2006/relationships" r:embed="rId3">
            <a:clrChange>
              <a:clrFrom>
                <a:srgbClr val="FFFFFF"/>
              </a:clrFrom>
              <a:clrTo>
                <a:srgbClr val="FFFFFF">
                  <a:alpha val="0"/>
                </a:srgbClr>
              </a:clrTo>
            </a:clrChange>
          </a:blip>
          <a:srcRect/>
          <a:stretch>
            <a:fillRect/>
          </a:stretch>
        </p:blipFill>
        <p:spPr bwMode="auto">
          <a:xfrm>
            <a:off x="3571868" y="3500452"/>
            <a:ext cx="1836000" cy="645074"/>
          </a:xfrm>
          <a:prstGeom prst="rect"/>
          <a:noFill/>
        </p:spPr>
      </p:pic>
      <p:sp>
        <p:nvSpPr>
          <p:cNvPr id="1048656" name="Rectangle 6"/>
          <p:cNvSpPr>
            <a:spLocks noChangeArrowheads="1"/>
          </p:cNvSpPr>
          <p:nvPr/>
        </p:nvSpPr>
        <p:spPr bwMode="auto">
          <a:xfrm>
            <a:off x="0" y="828675"/>
            <a:ext cx="9144000" cy="0"/>
          </a:xfrm>
          <a:prstGeom prst="rect"/>
          <a:noFill/>
          <a:ln w="9525">
            <a:noFill/>
            <a:miter lim="800000"/>
            <a:headEnd/>
            <a:tailEnd/>
          </a:ln>
          <a:effectLst/>
        </p:spPr>
        <p:txBody>
          <a:bodyPr anchor="ctr" anchorCtr="0" bIns="45720" compatLnSpc="1" lIns="91440" numCol="1" rIns="91440" tIns="45720" vert="horz" wrap="non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endParaRPr baseline="0" b="0" cap="none" sz="1800" i="0" kumimoji="0" lang="en-US" normalizeH="0" strike="noStrike" u="none" smtClean="0">
              <a:ln>
                <a:noFill/>
              </a:ln>
              <a:solidFill>
                <a:schemeClr val="tx1"/>
              </a:solidFill>
              <a:effectLst/>
              <a:latin typeface="Arial" pitchFamily="34" charset="0"/>
              <a:cs typeface="Arial" pitchFamily="34" charset="0"/>
            </a:endParaRPr>
          </a:p>
        </p:txBody>
      </p:sp>
      <p:sp>
        <p:nvSpPr>
          <p:cNvPr id="1048657" name="TextBox 12"/>
          <p:cNvSpPr txBox="1"/>
          <p:nvPr/>
        </p:nvSpPr>
        <p:spPr>
          <a:xfrm>
            <a:off x="3571868" y="4714884"/>
            <a:ext cx="2071702" cy="584775"/>
          </a:xfrm>
          <a:prstGeom prst="rect"/>
          <a:noFill/>
        </p:spPr>
        <p:txBody>
          <a:bodyPr rtlCol="0" wrap="square">
            <a:spAutoFit/>
          </a:bodyPr>
          <a:p>
            <a:pPr algn="ctr"/>
            <a:r>
              <a:rPr b="1" dirty="0" sz="3200" lang="bn-IN" smtClean="0">
                <a:solidFill>
                  <a:schemeClr val="accent6">
                    <a:lumMod val="50000"/>
                  </a:schemeClr>
                </a:solidFill>
              </a:rPr>
              <a:t>= ১৪.৫৮%</a:t>
            </a:r>
            <a:endParaRPr b="1" dirty="0" sz="3200" lang="en-GB">
              <a:solidFill>
                <a:schemeClr val="accent6">
                  <a:lumMod val="50000"/>
                </a:schemeClr>
              </a:solidFill>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0" presetSubtype="0">
                                  <p:stCondLst>
                                    <p:cond delay="0"/>
                                  </p:stCondLst>
                                  <p:childTnLst>
                                    <p:set>
                                      <p:cBhvr>
                                        <p:cTn dur="1" fill="hold" id="6">
                                          <p:stCondLst>
                                            <p:cond delay="0"/>
                                          </p:stCondLst>
                                        </p:cTn>
                                        <p:tgtEl>
                                          <p:spTgt spid="38"/>
                                        </p:tgtEl>
                                        <p:attrNameLst>
                                          <p:attrName>style.visibility</p:attrName>
                                        </p:attrNameLst>
                                      </p:cBhvr>
                                      <p:to>
                                        <p:strVal val="visible"/>
                                      </p:to>
                                    </p:set>
                                    <p:animEffect transition="in" filter="fade">
                                      <p:cBhvr>
                                        <p:cTn decel="100000" dur="800" id="7"/>
                                        <p:tgtEl>
                                          <p:spTgt spid="38"/>
                                        </p:tgtEl>
                                      </p:cBhvr>
                                    </p:animEffect>
                                    <p:anim calcmode="lin" valueType="num">
                                      <p:cBhvr>
                                        <p:cTn decel="100000" dur="800" fill="hold" id="8"/>
                                        <p:tgtEl>
                                          <p:spTgt spid="38"/>
                                        </p:tgtEl>
                                        <p:attrNameLst>
                                          <p:attrName>style.rotation</p:attrName>
                                        </p:attrNameLst>
                                      </p:cBhvr>
                                      <p:tavLst>
                                        <p:tav tm="0">
                                          <p:val>
                                            <p:fltVal val="-90.0"/>
                                          </p:val>
                                        </p:tav>
                                        <p:tav tm="100000">
                                          <p:val>
                                            <p:fltVal val="0.0"/>
                                          </p:val>
                                        </p:tav>
                                      </p:tavLst>
                                    </p:anim>
                                    <p:anim calcmode="lin" valueType="num">
                                      <p:cBhvr>
                                        <p:cTn decel="100000" dur="800" fill="hold" id="9"/>
                                        <p:tgtEl>
                                          <p:spTgt spid="38"/>
                                        </p:tgtEl>
                                        <p:attrNameLst>
                                          <p:attrName>ppt_x</p:attrName>
                                        </p:attrNameLst>
                                      </p:cBhvr>
                                      <p:tavLst>
                                        <p:tav tm="0">
                                          <p:val>
                                            <p:strVal val="#ppt_x+0.4"/>
                                          </p:val>
                                        </p:tav>
                                        <p:tav tm="100000">
                                          <p:val>
                                            <p:strVal val="#ppt_x-0.05"/>
                                          </p:val>
                                        </p:tav>
                                      </p:tavLst>
                                    </p:anim>
                                    <p:anim calcmode="lin" valueType="num">
                                      <p:cBhvr>
                                        <p:cTn decel="100000" dur="800" fill="hold" id="10"/>
                                        <p:tgtEl>
                                          <p:spTgt spid="38"/>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38"/>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38"/>
                                        </p:tgtEl>
                                        <p:attrNameLst>
                                          <p:attrName>ppt_y</p:attrName>
                                        </p:attrNameLst>
                                      </p:cBhvr>
                                      <p:tavLst>
                                        <p:tav tm="0">
                                          <p:val>
                                            <p:strVal val="#ppt_y+0.1"/>
                                          </p:val>
                                        </p:tav>
                                        <p:tav tm="100000">
                                          <p:val>
                                            <p:strVal val="#ppt_y"/>
                                          </p:val>
                                        </p:tav>
                                      </p:tavLst>
                                    </p:anim>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30" presetSubtype="0">
                                  <p:stCondLst>
                                    <p:cond delay="0"/>
                                  </p:stCondLst>
                                  <p:childTnLst>
                                    <p:set>
                                      <p:cBhvr>
                                        <p:cTn dur="1" fill="hold" id="16">
                                          <p:stCondLst>
                                            <p:cond delay="0"/>
                                          </p:stCondLst>
                                        </p:cTn>
                                        <p:tgtEl>
                                          <p:spTgt spid="2097158"/>
                                        </p:tgtEl>
                                        <p:attrNameLst>
                                          <p:attrName>style.visibility</p:attrName>
                                        </p:attrNameLst>
                                      </p:cBhvr>
                                      <p:to>
                                        <p:strVal val="visible"/>
                                      </p:to>
                                    </p:set>
                                    <p:animEffect transition="in" filter="fade">
                                      <p:cBhvr>
                                        <p:cTn decel="100000" dur="800" id="17"/>
                                        <p:tgtEl>
                                          <p:spTgt spid="2097158"/>
                                        </p:tgtEl>
                                      </p:cBhvr>
                                    </p:animEffect>
                                    <p:anim calcmode="lin" valueType="num">
                                      <p:cBhvr>
                                        <p:cTn decel="100000" dur="800" fill="hold" id="18"/>
                                        <p:tgtEl>
                                          <p:spTgt spid="2097158"/>
                                        </p:tgtEl>
                                        <p:attrNameLst>
                                          <p:attrName>style.rotation</p:attrName>
                                        </p:attrNameLst>
                                      </p:cBhvr>
                                      <p:tavLst>
                                        <p:tav tm="0">
                                          <p:val>
                                            <p:fltVal val="-90.0"/>
                                          </p:val>
                                        </p:tav>
                                        <p:tav tm="100000">
                                          <p:val>
                                            <p:fltVal val="0.0"/>
                                          </p:val>
                                        </p:tav>
                                      </p:tavLst>
                                    </p:anim>
                                    <p:anim calcmode="lin" valueType="num">
                                      <p:cBhvr>
                                        <p:cTn decel="100000" dur="800" fill="hold" id="19"/>
                                        <p:tgtEl>
                                          <p:spTgt spid="2097158"/>
                                        </p:tgtEl>
                                        <p:attrNameLst>
                                          <p:attrName>ppt_x</p:attrName>
                                        </p:attrNameLst>
                                      </p:cBhvr>
                                      <p:tavLst>
                                        <p:tav tm="0">
                                          <p:val>
                                            <p:strVal val="#ppt_x+0.4"/>
                                          </p:val>
                                        </p:tav>
                                        <p:tav tm="100000">
                                          <p:val>
                                            <p:strVal val="#ppt_x-0.05"/>
                                          </p:val>
                                        </p:tav>
                                      </p:tavLst>
                                    </p:anim>
                                    <p:anim calcmode="lin" valueType="num">
                                      <p:cBhvr>
                                        <p:cTn decel="100000" dur="800" fill="hold" id="20"/>
                                        <p:tgtEl>
                                          <p:spTgt spid="2097158"/>
                                        </p:tgtEl>
                                        <p:attrNameLst>
                                          <p:attrName>ppt_y</p:attrName>
                                        </p:attrNameLst>
                                      </p:cBhvr>
                                      <p:tavLst>
                                        <p:tav tm="0">
                                          <p:val>
                                            <p:strVal val="#ppt_y-0.4"/>
                                          </p:val>
                                        </p:tav>
                                        <p:tav tm="100000">
                                          <p:val>
                                            <p:strVal val="#ppt_y+0.1"/>
                                          </p:val>
                                        </p:tav>
                                      </p:tavLst>
                                    </p:anim>
                                    <p:anim calcmode="lin" valueType="num">
                                      <p:cBhvr>
                                        <p:cTn accel="100000" dur="200" fill="hold" id="21">
                                          <p:stCondLst>
                                            <p:cond delay="800"/>
                                          </p:stCondLst>
                                        </p:cTn>
                                        <p:tgtEl>
                                          <p:spTgt spid="2097158"/>
                                        </p:tgtEl>
                                        <p:attrNameLst>
                                          <p:attrName>ppt_x</p:attrName>
                                        </p:attrNameLst>
                                      </p:cBhvr>
                                      <p:tavLst>
                                        <p:tav tm="0">
                                          <p:val>
                                            <p:strVal val="#ppt_x-0.05"/>
                                          </p:val>
                                        </p:tav>
                                        <p:tav tm="100000">
                                          <p:val>
                                            <p:strVal val="#ppt_x"/>
                                          </p:val>
                                        </p:tav>
                                      </p:tavLst>
                                    </p:anim>
                                    <p:anim calcmode="lin" valueType="num">
                                      <p:cBhvr>
                                        <p:cTn accel="100000" dur="200" fill="hold" id="22">
                                          <p:stCondLst>
                                            <p:cond delay="800"/>
                                          </p:stCondLst>
                                        </p:cTn>
                                        <p:tgtEl>
                                          <p:spTgt spid="2097158"/>
                                        </p:tgtEl>
                                        <p:attrNameLst>
                                          <p:attrName>ppt_y</p:attrName>
                                        </p:attrNameLst>
                                      </p:cBhvr>
                                      <p:tavLst>
                                        <p:tav tm="0">
                                          <p:val>
                                            <p:strVal val="#ppt_y+0.1"/>
                                          </p:val>
                                        </p:tav>
                                        <p:tav tm="100000">
                                          <p:val>
                                            <p:strVal val="#ppt_y"/>
                                          </p:val>
                                        </p:tav>
                                      </p:tavLst>
                                    </p:anim>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30" presetSubtype="0">
                                  <p:stCondLst>
                                    <p:cond delay="0"/>
                                  </p:stCondLst>
                                  <p:childTnLst>
                                    <p:set>
                                      <p:cBhvr>
                                        <p:cTn dur="1" fill="hold" id="26">
                                          <p:stCondLst>
                                            <p:cond delay="0"/>
                                          </p:stCondLst>
                                        </p:cTn>
                                        <p:tgtEl>
                                          <p:spTgt spid="2097159"/>
                                        </p:tgtEl>
                                        <p:attrNameLst>
                                          <p:attrName>style.visibility</p:attrName>
                                        </p:attrNameLst>
                                      </p:cBhvr>
                                      <p:to>
                                        <p:strVal val="visible"/>
                                      </p:to>
                                    </p:set>
                                    <p:animEffect transition="in" filter="fade">
                                      <p:cBhvr>
                                        <p:cTn decel="100000" dur="800" id="27"/>
                                        <p:tgtEl>
                                          <p:spTgt spid="2097159"/>
                                        </p:tgtEl>
                                      </p:cBhvr>
                                    </p:animEffect>
                                    <p:anim calcmode="lin" valueType="num">
                                      <p:cBhvr>
                                        <p:cTn decel="100000" dur="800" fill="hold" id="28"/>
                                        <p:tgtEl>
                                          <p:spTgt spid="2097159"/>
                                        </p:tgtEl>
                                        <p:attrNameLst>
                                          <p:attrName>style.rotation</p:attrName>
                                        </p:attrNameLst>
                                      </p:cBhvr>
                                      <p:tavLst>
                                        <p:tav tm="0">
                                          <p:val>
                                            <p:fltVal val="-90.0"/>
                                          </p:val>
                                        </p:tav>
                                        <p:tav tm="100000">
                                          <p:val>
                                            <p:fltVal val="0.0"/>
                                          </p:val>
                                        </p:tav>
                                      </p:tavLst>
                                    </p:anim>
                                    <p:anim calcmode="lin" valueType="num">
                                      <p:cBhvr>
                                        <p:cTn decel="100000" dur="800" fill="hold" id="29"/>
                                        <p:tgtEl>
                                          <p:spTgt spid="2097159"/>
                                        </p:tgtEl>
                                        <p:attrNameLst>
                                          <p:attrName>ppt_x</p:attrName>
                                        </p:attrNameLst>
                                      </p:cBhvr>
                                      <p:tavLst>
                                        <p:tav tm="0">
                                          <p:val>
                                            <p:strVal val="#ppt_x+0.4"/>
                                          </p:val>
                                        </p:tav>
                                        <p:tav tm="100000">
                                          <p:val>
                                            <p:strVal val="#ppt_x-0.05"/>
                                          </p:val>
                                        </p:tav>
                                      </p:tavLst>
                                    </p:anim>
                                    <p:anim calcmode="lin" valueType="num">
                                      <p:cBhvr>
                                        <p:cTn decel="100000" dur="800" fill="hold" id="30"/>
                                        <p:tgtEl>
                                          <p:spTgt spid="2097159"/>
                                        </p:tgtEl>
                                        <p:attrNameLst>
                                          <p:attrName>ppt_y</p:attrName>
                                        </p:attrNameLst>
                                      </p:cBhvr>
                                      <p:tavLst>
                                        <p:tav tm="0">
                                          <p:val>
                                            <p:strVal val="#ppt_y-0.4"/>
                                          </p:val>
                                        </p:tav>
                                        <p:tav tm="100000">
                                          <p:val>
                                            <p:strVal val="#ppt_y+0.1"/>
                                          </p:val>
                                        </p:tav>
                                      </p:tavLst>
                                    </p:anim>
                                    <p:anim calcmode="lin" valueType="num">
                                      <p:cBhvr>
                                        <p:cTn accel="100000" dur="200" fill="hold" id="31">
                                          <p:stCondLst>
                                            <p:cond delay="800"/>
                                          </p:stCondLst>
                                        </p:cTn>
                                        <p:tgtEl>
                                          <p:spTgt spid="2097159"/>
                                        </p:tgtEl>
                                        <p:attrNameLst>
                                          <p:attrName>ppt_x</p:attrName>
                                        </p:attrNameLst>
                                      </p:cBhvr>
                                      <p:tavLst>
                                        <p:tav tm="0">
                                          <p:val>
                                            <p:strVal val="#ppt_x-0.05"/>
                                          </p:val>
                                        </p:tav>
                                        <p:tav tm="100000">
                                          <p:val>
                                            <p:strVal val="#ppt_x"/>
                                          </p:val>
                                        </p:tav>
                                      </p:tavLst>
                                    </p:anim>
                                    <p:anim calcmode="lin" valueType="num">
                                      <p:cBhvr>
                                        <p:cTn accel="100000" dur="200" fill="hold" id="32">
                                          <p:stCondLst>
                                            <p:cond delay="800"/>
                                          </p:stCondLst>
                                        </p:cTn>
                                        <p:tgtEl>
                                          <p:spTgt spid="2097159"/>
                                        </p:tgtEl>
                                        <p:attrNameLst>
                                          <p:attrName>ppt_y</p:attrName>
                                        </p:attrNameLst>
                                      </p:cBhvr>
                                      <p:tavLst>
                                        <p:tav tm="0">
                                          <p:val>
                                            <p:strVal val="#ppt_y+0.1"/>
                                          </p:val>
                                        </p:tav>
                                        <p:tav tm="100000">
                                          <p:val>
                                            <p:strVal val="#ppt_y"/>
                                          </p:val>
                                        </p:tav>
                                      </p:tavLst>
                                    </p:anim>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30" presetSubtype="0">
                                  <p:stCondLst>
                                    <p:cond delay="0"/>
                                  </p:stCondLst>
                                  <p:childTnLst>
                                    <p:set>
                                      <p:cBhvr>
                                        <p:cTn dur="1" fill="hold" id="36">
                                          <p:stCondLst>
                                            <p:cond delay="0"/>
                                          </p:stCondLst>
                                        </p:cTn>
                                        <p:tgtEl>
                                          <p:spTgt spid="1048657"/>
                                        </p:tgtEl>
                                        <p:attrNameLst>
                                          <p:attrName>style.visibility</p:attrName>
                                        </p:attrNameLst>
                                      </p:cBhvr>
                                      <p:to>
                                        <p:strVal val="visible"/>
                                      </p:to>
                                    </p:set>
                                    <p:animEffect transition="in" filter="fade">
                                      <p:cBhvr>
                                        <p:cTn decel="100000" dur="800" id="37"/>
                                        <p:tgtEl>
                                          <p:spTgt spid="1048657"/>
                                        </p:tgtEl>
                                      </p:cBhvr>
                                    </p:animEffect>
                                    <p:anim calcmode="lin" valueType="num">
                                      <p:cBhvr>
                                        <p:cTn decel="100000" dur="800" fill="hold" id="38"/>
                                        <p:tgtEl>
                                          <p:spTgt spid="1048657"/>
                                        </p:tgtEl>
                                        <p:attrNameLst>
                                          <p:attrName>style.rotation</p:attrName>
                                        </p:attrNameLst>
                                      </p:cBhvr>
                                      <p:tavLst>
                                        <p:tav tm="0">
                                          <p:val>
                                            <p:fltVal val="-90.0"/>
                                          </p:val>
                                        </p:tav>
                                        <p:tav tm="100000">
                                          <p:val>
                                            <p:fltVal val="0.0"/>
                                          </p:val>
                                        </p:tav>
                                      </p:tavLst>
                                    </p:anim>
                                    <p:anim calcmode="lin" valueType="num">
                                      <p:cBhvr>
                                        <p:cTn decel="100000" dur="800" fill="hold" id="39"/>
                                        <p:tgtEl>
                                          <p:spTgt spid="1048657"/>
                                        </p:tgtEl>
                                        <p:attrNameLst>
                                          <p:attrName>ppt_x</p:attrName>
                                        </p:attrNameLst>
                                      </p:cBhvr>
                                      <p:tavLst>
                                        <p:tav tm="0">
                                          <p:val>
                                            <p:strVal val="#ppt_x+0.4"/>
                                          </p:val>
                                        </p:tav>
                                        <p:tav tm="100000">
                                          <p:val>
                                            <p:strVal val="#ppt_x-0.05"/>
                                          </p:val>
                                        </p:tav>
                                      </p:tavLst>
                                    </p:anim>
                                    <p:anim calcmode="lin" valueType="num">
                                      <p:cBhvr>
                                        <p:cTn decel="100000" dur="800" fill="hold" id="40"/>
                                        <p:tgtEl>
                                          <p:spTgt spid="1048657"/>
                                        </p:tgtEl>
                                        <p:attrNameLst>
                                          <p:attrName>ppt_y</p:attrName>
                                        </p:attrNameLst>
                                      </p:cBhvr>
                                      <p:tavLst>
                                        <p:tav tm="0">
                                          <p:val>
                                            <p:strVal val="#ppt_y-0.4"/>
                                          </p:val>
                                        </p:tav>
                                        <p:tav tm="100000">
                                          <p:val>
                                            <p:strVal val="#ppt_y+0.1"/>
                                          </p:val>
                                        </p:tav>
                                      </p:tavLst>
                                    </p:anim>
                                    <p:anim calcmode="lin" valueType="num">
                                      <p:cBhvr>
                                        <p:cTn accel="100000" dur="200" fill="hold" id="41">
                                          <p:stCondLst>
                                            <p:cond delay="800"/>
                                          </p:stCondLst>
                                        </p:cTn>
                                        <p:tgtEl>
                                          <p:spTgt spid="1048657"/>
                                        </p:tgtEl>
                                        <p:attrNameLst>
                                          <p:attrName>ppt_x</p:attrName>
                                        </p:attrNameLst>
                                      </p:cBhvr>
                                      <p:tavLst>
                                        <p:tav tm="0">
                                          <p:val>
                                            <p:strVal val="#ppt_x-0.05"/>
                                          </p:val>
                                        </p:tav>
                                        <p:tav tm="100000">
                                          <p:val>
                                            <p:strVal val="#ppt_x"/>
                                          </p:val>
                                        </p:tav>
                                      </p:tavLst>
                                    </p:anim>
                                    <p:anim calcmode="lin" valueType="num">
                                      <p:cBhvr>
                                        <p:cTn accel="100000" dur="200" fill="hold" id="42">
                                          <p:stCondLst>
                                            <p:cond delay="800"/>
                                          </p:stCondLst>
                                        </p:cTn>
                                        <p:tgtEl>
                                          <p:spTgt spid="104865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58" name="16-Point Star 10"/>
          <p:cNvSpPr/>
          <p:nvPr/>
        </p:nvSpPr>
        <p:spPr>
          <a:xfrm>
            <a:off x="3192198" y="214290"/>
            <a:ext cx="2880000" cy="2643206"/>
          </a:xfrm>
          <a:prstGeom prst="star16"/>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GB"/>
          </a:p>
        </p:txBody>
      </p:sp>
      <p:sp>
        <p:nvSpPr>
          <p:cNvPr id="1048659" name="TextBox 11"/>
          <p:cNvSpPr txBox="1"/>
          <p:nvPr/>
        </p:nvSpPr>
        <p:spPr>
          <a:xfrm>
            <a:off x="3643306" y="1142984"/>
            <a:ext cx="1928826" cy="707886"/>
          </a:xfrm>
          <a:prstGeom prst="rect"/>
          <a:noFill/>
        </p:spPr>
        <p:txBody>
          <a:bodyPr rtlCol="0" wrap="square">
            <a:spAutoFit/>
            <a:scene3d>
              <a:camera prst="isometricOffAxis1Right"/>
              <a:lightRig dir="t" rig="threePt"/>
            </a:scene3d>
            <a:sp3d extrusionH="57150">
              <a:bevelT w="38100" h="38100" prst="slope"/>
            </a:sp3d>
          </a:bodyPr>
          <a:p>
            <a:r>
              <a:rPr b="1" dirty="0" sz="4000" lang="bn-IN" smtClean="0">
                <a:ln>
                  <a:solidFill>
                    <a:srgbClr val="FF0000"/>
                  </a:solidFill>
                </a:ln>
                <a:solidFill>
                  <a:srgbClr val="FFFF00"/>
                </a:solidFill>
                <a:effectLst>
                  <a:glow rad="139700">
                    <a:schemeClr val="accent4">
                      <a:satMod val="175000"/>
                      <a:alpha val="40000"/>
                    </a:schemeClr>
                  </a:glow>
                  <a:reflection algn="bl" blurRad="6350" dir="5400000" dist="29997" endA="300" endPos="50000" rotWithShape="0" stA="50000" sy="-100000"/>
                </a:effectLst>
              </a:rPr>
              <a:t>ধন্যবাদ</a:t>
            </a:r>
            <a:endParaRPr b="1" dirty="0" sz="4000" lang="en-GB">
              <a:ln>
                <a:solidFill>
                  <a:srgbClr val="FF0000"/>
                </a:solidFill>
              </a:ln>
              <a:solidFill>
                <a:srgbClr val="FFFF00"/>
              </a:solidFill>
              <a:effectLst>
                <a:glow rad="139700">
                  <a:schemeClr val="accent4">
                    <a:satMod val="175000"/>
                    <a:alpha val="40000"/>
                  </a:schemeClr>
                </a:glow>
                <a:reflection algn="bl" blurRad="6350" dir="5400000" dist="29997" endA="300" endPos="50000" rotWithShape="0" stA="50000" sy="-100000"/>
              </a:effectLst>
            </a:endParaRPr>
          </a:p>
        </p:txBody>
      </p:sp>
      <p:sp>
        <p:nvSpPr>
          <p:cNvPr id="1048660" name="TextBox 13"/>
          <p:cNvSpPr txBox="1"/>
          <p:nvPr/>
        </p:nvSpPr>
        <p:spPr>
          <a:xfrm>
            <a:off x="1142976" y="3854239"/>
            <a:ext cx="6786610" cy="646331"/>
          </a:xfrm>
          <a:prstGeom prst="rect"/>
          <a:noFill/>
        </p:spPr>
        <p:txBody>
          <a:bodyPr rtlCol="0" wrap="square">
            <a:spAutoFit/>
            <a:scene3d>
              <a:camera prst="orthographicFront"/>
              <a:lightRig dir="t" rig="threePt"/>
            </a:scene3d>
            <a:sp3d extrusionH="57150">
              <a:bevelT w="38100" h="38100" prst="slope"/>
            </a:sp3d>
          </a:bodyPr>
          <a:p>
            <a:pPr algn="ctr"/>
            <a:r>
              <a:rPr b="1" dirty="0" sz="3600" lang="en-US" smtClean="0">
                <a:ln>
                  <a:solidFill>
                    <a:srgbClr val="00B050"/>
                  </a:solidFill>
                </a:ln>
                <a:solidFill>
                  <a:srgbClr val="7030A0"/>
                </a:solidFill>
                <a:effectLst>
                  <a:glow rad="101600">
                    <a:schemeClr val="accent3">
                      <a:satMod val="175000"/>
                      <a:alpha val="40000"/>
                    </a:schemeClr>
                  </a:glow>
                  <a:reflection algn="bl" blurRad="6350" dir="5400000" endA="300" endPos="45500" rotWithShape="0" stA="55000" sy="-100000"/>
                </a:effectLst>
                <a:latin typeface="Akaash" pitchFamily="2" charset="0"/>
                <a:cs typeface="Akaash" pitchFamily="2" charset="0"/>
              </a:rPr>
              <a:t>Please Subscribe My Channel :</a:t>
            </a:r>
          </a:p>
        </p:txBody>
      </p:sp>
      <p:sp>
        <p:nvSpPr>
          <p:cNvPr id="1048661" name="TextBox 14"/>
          <p:cNvSpPr txBox="1"/>
          <p:nvPr/>
        </p:nvSpPr>
        <p:spPr>
          <a:xfrm>
            <a:off x="1142976" y="4714884"/>
            <a:ext cx="6572296" cy="646331"/>
          </a:xfrm>
          <a:prstGeom prst="rect"/>
          <a:noFill/>
        </p:spPr>
        <p:txBody>
          <a:bodyPr rtlCol="0" wrap="square">
            <a:spAutoFit/>
          </a:bodyPr>
          <a:p>
            <a:pPr algn="ctr"/>
            <a:r>
              <a:rPr b="1" dirty="0" sz="3600" lang="en-US" smtClean="0">
                <a:ln>
                  <a:solidFill>
                    <a:srgbClr val="00B050"/>
                  </a:solidFill>
                </a:ln>
                <a:solidFill>
                  <a:srgbClr val="7030A0"/>
                </a:solidFill>
                <a:effectLst>
                  <a:glow rad="101600">
                    <a:schemeClr val="accent3">
                      <a:satMod val="175000"/>
                      <a:alpha val="40000"/>
                    </a:schemeClr>
                  </a:glow>
                  <a:reflection algn="bl" blurRad="6350" dir="5400000" endA="300" endPos="45500" rotWithShape="0" stA="55000" sy="-100000"/>
                </a:effectLst>
                <a:latin typeface="Akaash" pitchFamily="2" charset="0"/>
                <a:cs typeface="Akaash" pitchFamily="2" charset="0"/>
              </a:rPr>
              <a:t>DDS Accounting Aid</a:t>
            </a:r>
            <a:endParaRPr b="1" dirty="0" sz="3600" lang="en-GB">
              <a:ln>
                <a:solidFill>
                  <a:srgbClr val="00B050"/>
                </a:solidFill>
              </a:ln>
              <a:solidFill>
                <a:srgbClr val="7030A0"/>
              </a:solidFill>
              <a:effectLst>
                <a:glow rad="101600">
                  <a:schemeClr val="accent3">
                    <a:satMod val="175000"/>
                    <a:alpha val="40000"/>
                  </a:schemeClr>
                </a:glow>
                <a:reflection algn="bl" blurRad="6350" dir="5400000" endA="300" endPos="45500" rotWithShape="0" stA="55000" sy="-100000"/>
              </a:effectLst>
              <a:latin typeface="Akaash" pitchFamily="2" charset="0"/>
              <a:cs typeface="Akaash"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mph" presetID="8" presetSubtype="0">
                                  <p:stCondLst>
                                    <p:cond delay="0"/>
                                  </p:stCondLst>
                                  <p:childTnLst>
                                    <p:animRot by="21600000">
                                      <p:cBhvr>
                                        <p:cTn dur="3000" fill="hold" id="6"/>
                                        <p:tgtEl>
                                          <p:spTgt spid="1048658"/>
                                        </p:tgtEl>
                                        <p:attrNameLst>
                                          <p:attrName>r</p:attrName>
                                        </p:attrNameLst>
                                      </p:cBhvr>
                                    </p:animRot>
                                  </p:childTnLst>
                                </p:cTn>
                              </p:par>
                              <p:par>
                                <p:cTn fill="hold" grpId="0" id="7" nodeType="withEffect" presetClass="entr" presetID="25" presetSubtype="0">
                                  <p:stCondLst>
                                    <p:cond delay="0"/>
                                  </p:stCondLst>
                                  <p:childTnLst>
                                    <p:set>
                                      <p:cBhvr>
                                        <p:cTn dur="1" fill="hold" id="8">
                                          <p:stCondLst>
                                            <p:cond delay="0"/>
                                          </p:stCondLst>
                                        </p:cTn>
                                        <p:tgtEl>
                                          <p:spTgt spid="1048659"/>
                                        </p:tgtEl>
                                        <p:attrNameLst>
                                          <p:attrName>style.visibility</p:attrName>
                                        </p:attrNameLst>
                                      </p:cBhvr>
                                      <p:to>
                                        <p:strVal val="visible"/>
                                      </p:to>
                                    </p:set>
                                    <p:anim calcmode="lin" valueType="num">
                                      <p:cBhvr>
                                        <p:cTn decel="50000" dur="500" fill="hold" id="9">
                                          <p:stCondLst>
                                            <p:cond delay="0"/>
                                          </p:stCondLst>
                                        </p:cTn>
                                        <p:tgtEl>
                                          <p:spTgt spid="1048659"/>
                                        </p:tgtEl>
                                        <p:attrNameLst>
                                          <p:attrName>style.rotation</p:attrName>
                                        </p:attrNameLst>
                                      </p:cBhvr>
                                      <p:tavLst>
                                        <p:tav tm="0">
                                          <p:val>
                                            <p:fltVal val="-90.0"/>
                                          </p:val>
                                        </p:tav>
                                        <p:tav tm="100000">
                                          <p:val>
                                            <p:fltVal val="0.0"/>
                                          </p:val>
                                        </p:tav>
                                      </p:tavLst>
                                    </p:anim>
                                    <p:anim calcmode="lin" valueType="num">
                                      <p:cBhvr>
                                        <p:cTn decel="50000" dur="500" fill="hold" id="10">
                                          <p:stCondLst>
                                            <p:cond delay="0"/>
                                          </p:stCondLst>
                                        </p:cTn>
                                        <p:tgtEl>
                                          <p:spTgt spid="1048659"/>
                                        </p:tgtEl>
                                        <p:attrNameLst>
                                          <p:attrName>ppt_w</p:attrName>
                                        </p:attrNameLst>
                                      </p:cBhvr>
                                      <p:tavLst>
                                        <p:tav tm="0">
                                          <p:val>
                                            <p:strVal val="#ppt_w"/>
                                          </p:val>
                                        </p:tav>
                                        <p:tav tm="100000">
                                          <p:val>
                                            <p:strVal val="#ppt_w*.05"/>
                                          </p:val>
                                        </p:tav>
                                      </p:tavLst>
                                    </p:anim>
                                    <p:anim calcmode="lin" valueType="num">
                                      <p:cBhvr>
                                        <p:cTn accel="50000" dur="500" fill="hold" id="11">
                                          <p:stCondLst>
                                            <p:cond delay="500"/>
                                          </p:stCondLst>
                                        </p:cTn>
                                        <p:tgtEl>
                                          <p:spTgt spid="1048659"/>
                                        </p:tgtEl>
                                        <p:attrNameLst>
                                          <p:attrName>ppt_w</p:attrName>
                                        </p:attrNameLst>
                                      </p:cBhvr>
                                      <p:tavLst>
                                        <p:tav tm="0">
                                          <p:val>
                                            <p:strVal val="#ppt_w*.05"/>
                                          </p:val>
                                        </p:tav>
                                        <p:tav tm="100000">
                                          <p:val>
                                            <p:strVal val="#ppt_w"/>
                                          </p:val>
                                        </p:tav>
                                      </p:tavLst>
                                    </p:anim>
                                    <p:anim calcmode="lin" valueType="num">
                                      <p:cBhvr>
                                        <p:cTn dur="1000" fill="hold" id="12"/>
                                        <p:tgtEl>
                                          <p:spTgt spid="1048659"/>
                                        </p:tgtEl>
                                        <p:attrNameLst>
                                          <p:attrName>ppt_h</p:attrName>
                                        </p:attrNameLst>
                                      </p:cBhvr>
                                      <p:tavLst>
                                        <p:tav tm="0">
                                          <p:val>
                                            <p:strVal val="#ppt_h"/>
                                          </p:val>
                                        </p:tav>
                                        <p:tav tm="100000">
                                          <p:val>
                                            <p:strVal val="#ppt_h"/>
                                          </p:val>
                                        </p:tav>
                                      </p:tavLst>
                                    </p:anim>
                                    <p:anim calcmode="lin" valueType="num">
                                      <p:cBhvr>
                                        <p:cTn decel="50000" dur="500" fill="hold" id="13">
                                          <p:stCondLst>
                                            <p:cond delay="0"/>
                                          </p:stCondLst>
                                        </p:cTn>
                                        <p:tgtEl>
                                          <p:spTgt spid="1048659"/>
                                        </p:tgtEl>
                                        <p:attrNameLst>
                                          <p:attrName>ppt_x</p:attrName>
                                        </p:attrNameLst>
                                      </p:cBhvr>
                                      <p:tavLst>
                                        <p:tav tm="0">
                                          <p:val>
                                            <p:strVal val="#ppt_x+.4"/>
                                          </p:val>
                                        </p:tav>
                                        <p:tav tm="100000">
                                          <p:val>
                                            <p:strVal val="#ppt_x"/>
                                          </p:val>
                                        </p:tav>
                                      </p:tavLst>
                                    </p:anim>
                                    <p:anim calcmode="lin" valueType="num">
                                      <p:cBhvr>
                                        <p:cTn decel="50000" dur="500" fill="hold" id="14">
                                          <p:stCondLst>
                                            <p:cond delay="0"/>
                                          </p:stCondLst>
                                        </p:cTn>
                                        <p:tgtEl>
                                          <p:spTgt spid="1048659"/>
                                        </p:tgtEl>
                                        <p:attrNameLst>
                                          <p:attrName>ppt_y</p:attrName>
                                        </p:attrNameLst>
                                      </p:cBhvr>
                                      <p:tavLst>
                                        <p:tav tm="0">
                                          <p:val>
                                            <p:strVal val="#ppt_y-.2"/>
                                          </p:val>
                                        </p:tav>
                                        <p:tav tm="100000">
                                          <p:val>
                                            <p:strVal val="#ppt_y+.1"/>
                                          </p:val>
                                        </p:tav>
                                      </p:tavLst>
                                    </p:anim>
                                    <p:anim calcmode="lin" valueType="num">
                                      <p:cBhvr>
                                        <p:cTn accel="50000" dur="500" fill="hold" id="15">
                                          <p:stCondLst>
                                            <p:cond delay="500"/>
                                          </p:stCondLst>
                                        </p:cTn>
                                        <p:tgtEl>
                                          <p:spTgt spid="1048659"/>
                                        </p:tgtEl>
                                        <p:attrNameLst>
                                          <p:attrName>ppt_y</p:attrName>
                                        </p:attrNameLst>
                                      </p:cBhvr>
                                      <p:tavLst>
                                        <p:tav tm="0">
                                          <p:val>
                                            <p:strVal val="#ppt_y+.1"/>
                                          </p:val>
                                        </p:tav>
                                        <p:tav tm="100000">
                                          <p:val>
                                            <p:strVal val="#ppt_y"/>
                                          </p:val>
                                        </p:tav>
                                      </p:tavLst>
                                    </p:anim>
                                    <p:animEffect transition="in" filter="fade">
                                      <p:cBhvr>
                                        <p:cTn decel="50000" dur="1000" id="16">
                                          <p:stCondLst>
                                            <p:cond delay="0"/>
                                          </p:stCondLst>
                                        </p:cTn>
                                        <p:tgtEl>
                                          <p:spTgt spid="1048659"/>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34" presetSubtype="0">
                                  <p:stCondLst>
                                    <p:cond delay="0"/>
                                  </p:stCondLst>
                                  <p:childTnLst>
                                    <p:set>
                                      <p:cBhvr>
                                        <p:cTn dur="1" fill="hold" id="20">
                                          <p:stCondLst>
                                            <p:cond delay="0"/>
                                          </p:stCondLst>
                                        </p:cTn>
                                        <p:tgtEl>
                                          <p:spTgt spid="1048660"/>
                                        </p:tgtEl>
                                        <p:attrNameLst>
                                          <p:attrName>style.visibility</p:attrName>
                                        </p:attrNameLst>
                                      </p:cBhvr>
                                      <p:to>
                                        <p:strVal val="visible"/>
                                      </p:to>
                                    </p:set>
                                    <p:anim calcmode="lin" from="(-#ppt_w/2)" to="(#ppt_x)" valueType="num">
                                      <p:cBhvr>
                                        <p:cTn dur="600" fill="hold" id="21">
                                          <p:stCondLst>
                                            <p:cond delay="0"/>
                                          </p:stCondLst>
                                        </p:cTn>
                                        <p:tgtEl>
                                          <p:spTgt spid="1048660"/>
                                        </p:tgtEl>
                                        <p:attrNameLst>
                                          <p:attrName>ppt_x</p:attrName>
                                        </p:attrNameLst>
                                      </p:cBhvr>
                                    </p:anim>
                                    <p:anim calcmode="lin" from="0" to="-1.0" valueType="num">
                                      <p:cBhvr>
                                        <p:cTn autoRev="1" decel="50000" dur="200" fill="hold" id="22">
                                          <p:stCondLst>
                                            <p:cond delay="600"/>
                                          </p:stCondLst>
                                        </p:cTn>
                                        <p:tgtEl>
                                          <p:spTgt spid="1048660"/>
                                        </p:tgtEl>
                                        <p:attrNameLst>
                                          <p:attrName>xshear</p:attrName>
                                        </p:attrNameLst>
                                      </p:cBhvr>
                                    </p:anim>
                                    <p:animScale>
                                      <p:cBhvr>
                                        <p:cTn autoRev="1" decel="100000" dur="200" fill="hold" id="23">
                                          <p:stCondLst>
                                            <p:cond delay="600"/>
                                          </p:stCondLst>
                                        </p:cTn>
                                        <p:tgtEl>
                                          <p:spTgt spid="1048660"/>
                                        </p:tgtEl>
                                      </p:cBhvr>
                                      <p:from x="100000" y="100000"/>
                                      <p:to x="80000" y="100000"/>
                                    </p:animScale>
                                    <p:anim by="(#ppt_h/3+#ppt_w*0.1)" calcmode="lin" valueType="num">
                                      <p:cBhvr additive="sum">
                                        <p:cTn autoRev="1" decel="100000" dur="200" fill="hold" id="24">
                                          <p:stCondLst>
                                            <p:cond delay="600"/>
                                          </p:stCondLst>
                                        </p:cTn>
                                        <p:tgtEl>
                                          <p:spTgt spid="1048660"/>
                                        </p:tgtEl>
                                        <p:attrNameLst>
                                          <p:attrName>ppt_x</p:attrName>
                                        </p:attrNameLst>
                                      </p:cBhvr>
                                    </p:anim>
                                  </p:childTnLst>
                                </p:cTn>
                              </p:par>
                            </p:childTnLst>
                          </p:cTn>
                        </p:par>
                      </p:childTnLst>
                    </p:cTn>
                  </p:par>
                  <p:par>
                    <p:cTn fill="hold" id="25">
                      <p:stCondLst>
                        <p:cond delay="indefinite"/>
                      </p:stCondLst>
                      <p:childTnLst>
                        <p:par>
                          <p:cTn fill="hold" id="26">
                            <p:stCondLst>
                              <p:cond delay="0"/>
                            </p:stCondLst>
                            <p:childTnLst>
                              <p:par>
                                <p:cTn fill="hold" grpId="0" id="27" nodeType="clickEffect" presetClass="entr" presetID="34" presetSubtype="0">
                                  <p:stCondLst>
                                    <p:cond delay="0"/>
                                  </p:stCondLst>
                                  <p:childTnLst>
                                    <p:set>
                                      <p:cBhvr>
                                        <p:cTn dur="1" fill="hold" id="28">
                                          <p:stCondLst>
                                            <p:cond delay="0"/>
                                          </p:stCondLst>
                                        </p:cTn>
                                        <p:tgtEl>
                                          <p:spTgt spid="1048661"/>
                                        </p:tgtEl>
                                        <p:attrNameLst>
                                          <p:attrName>style.visibility</p:attrName>
                                        </p:attrNameLst>
                                      </p:cBhvr>
                                      <p:to>
                                        <p:strVal val="visible"/>
                                      </p:to>
                                    </p:set>
                                    <p:anim calcmode="lin" from="(-#ppt_w/2)" to="(#ppt_x)" valueType="num">
                                      <p:cBhvr>
                                        <p:cTn dur="600" fill="hold" id="29">
                                          <p:stCondLst>
                                            <p:cond delay="0"/>
                                          </p:stCondLst>
                                        </p:cTn>
                                        <p:tgtEl>
                                          <p:spTgt spid="1048661"/>
                                        </p:tgtEl>
                                        <p:attrNameLst>
                                          <p:attrName>ppt_x</p:attrName>
                                        </p:attrNameLst>
                                      </p:cBhvr>
                                    </p:anim>
                                    <p:anim calcmode="lin" from="0" to="-1.0" valueType="num">
                                      <p:cBhvr>
                                        <p:cTn autoRev="1" decel="50000" dur="200" fill="hold" id="30">
                                          <p:stCondLst>
                                            <p:cond delay="600"/>
                                          </p:stCondLst>
                                        </p:cTn>
                                        <p:tgtEl>
                                          <p:spTgt spid="1048661"/>
                                        </p:tgtEl>
                                        <p:attrNameLst>
                                          <p:attrName>xshear</p:attrName>
                                        </p:attrNameLst>
                                      </p:cBhvr>
                                    </p:anim>
                                    <p:animScale>
                                      <p:cBhvr>
                                        <p:cTn autoRev="1" decel="100000" dur="200" fill="hold" id="31">
                                          <p:stCondLst>
                                            <p:cond delay="600"/>
                                          </p:stCondLst>
                                        </p:cTn>
                                        <p:tgtEl>
                                          <p:spTgt spid="1048661"/>
                                        </p:tgtEl>
                                      </p:cBhvr>
                                      <p:from x="100000" y="100000"/>
                                      <p:to x="80000" y="100000"/>
                                    </p:animScale>
                                    <p:anim by="(#ppt_h/3+#ppt_w*0.1)" calcmode="lin" valueType="num">
                                      <p:cBhvr additive="sum">
                                        <p:cTn autoRev="1" decel="100000" dur="200" fill="hold" id="32">
                                          <p:stCondLst>
                                            <p:cond delay="600"/>
                                          </p:stCondLst>
                                        </p:cTn>
                                        <p:tgtEl>
                                          <p:spTgt spid="104866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8" grpId="0" animBg="1"/>
      <p:bldP spid="1048659" grpId="0"/>
      <p:bldP spid="1048660" grpId="0"/>
      <p:bldP spid="1048661" grpId="0"/>
    </p:bldLst>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Dell</dc:creator>
  <cp:lastModifiedBy>Dell</cp:lastModifiedBy>
  <dcterms:created xsi:type="dcterms:W3CDTF">2021-06-02T07:20:23Z</dcterms:created>
  <dcterms:modified xsi:type="dcterms:W3CDTF">2021-06-22T10:15:44Z</dcterms:modified>
</cp:coreProperties>
</file>