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73" r:id="rId11"/>
    <p:sldId id="264" r:id="rId12"/>
    <p:sldId id="274" r:id="rId13"/>
    <p:sldId id="275" r:id="rId14"/>
    <p:sldId id="265" r:id="rId15"/>
    <p:sldId id="266" r:id="rId16"/>
    <p:sldId id="267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EC479-28A9-46F9-97AB-3B655680A511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45FCF-CA9D-4C6F-8B87-9A19ADDFB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2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45FCF-CA9D-4C6F-8B87-9A19ADDFB6B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1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7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0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4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9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9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8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2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9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8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5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5568"/>
            <a:ext cx="6705600" cy="101566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1231"/>
            <a:ext cx="9144000" cy="581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026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0"/>
            <a:ext cx="9372600" cy="6877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24" b="976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486400"/>
            <a:ext cx="27717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56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13333 -0.4555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-2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495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angry lion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said,”I’ll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now kill you?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31" b="90099" l="0" r="445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438840"/>
            <a:ext cx="3997036" cy="30600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27" b="90173" l="7904" r="938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371600"/>
            <a:ext cx="27717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06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75 0.01296 L 0.39358 0.0240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17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31" b="90099" l="0" r="445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3997036" cy="30600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645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448" y="1143000"/>
            <a:ext cx="2847975" cy="16097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47244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poor mouse begged for his life to the lion and was set free.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39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0.67118 0.0048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59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450045"/>
            <a:ext cx="9067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farmer set 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trap,and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the lion was caught in the trap.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27"/>
            <a:ext cx="906779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5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1109" y="453917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 than began to roar.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674073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mouse came there and cut the net into pieces.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09" y="239074"/>
            <a:ext cx="8839200" cy="4286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185" b="82659" l="9966" r="972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448633"/>
            <a:ext cx="27717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08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022E-16 L -0.21823 -0.2020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20" y="-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43434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lion was free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said,Thank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you,little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mouse,for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saving my life.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12" b="89595" l="9966" r="975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838200"/>
            <a:ext cx="3546764" cy="2823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960" b="100000" l="0" r="527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09600"/>
            <a:ext cx="4384286" cy="259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21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42 0.04398 L 0.43525 0.0217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093798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Dis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cusses your partner about the story.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752600" y="228600"/>
            <a:ext cx="5334000" cy="1752600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Group work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4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14400" y="228600"/>
            <a:ext cx="7543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8194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Answer the following questions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1.What is the story about?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2.Who caught the trap?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3.How did the lion saved her life?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72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37309" y="228600"/>
            <a:ext cx="7086600" cy="6400800"/>
            <a:chOff x="609600" y="228600"/>
            <a:chExt cx="7086600" cy="6400800"/>
          </a:xfrm>
        </p:grpSpPr>
        <p:sp>
          <p:nvSpPr>
            <p:cNvPr id="2" name="Bevel 1"/>
            <p:cNvSpPr/>
            <p:nvPr/>
          </p:nvSpPr>
          <p:spPr>
            <a:xfrm>
              <a:off x="990600" y="2438400"/>
              <a:ext cx="6248400" cy="4191000"/>
            </a:xfrm>
            <a:prstGeom prst="bevel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Write a story</a:t>
              </a:r>
            </a:p>
            <a:p>
              <a:pPr algn="ctr"/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The lion and the mouse</a:t>
              </a:r>
              <a:endParaRPr lang="en-US" sz="4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609600" y="228600"/>
              <a:ext cx="7086600" cy="2209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latin typeface="Times New Roman" pitchFamily="18" charset="0"/>
                  <a:cs typeface="Times New Roman" pitchFamily="18" charset="0"/>
                </a:rPr>
                <a:t>Home work</a:t>
              </a:r>
              <a:endParaRPr lang="en-US" sz="5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852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300" y="25400"/>
            <a:ext cx="4191000" cy="101566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Identity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581400"/>
            <a:ext cx="3984009" cy="193899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Asrafuzzaman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Hanif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Teacher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Baragangdia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Secondary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school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Daulatpur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Kushtia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Mobile No:01734219519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3429000"/>
            <a:ext cx="3352800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Class:7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Subject:English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Writing part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229504"/>
            <a:ext cx="1905000" cy="221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55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6928" y="34636"/>
            <a:ext cx="9150927" cy="2209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you all the best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16727"/>
            <a:ext cx="9067799" cy="448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7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318655"/>
            <a:ext cx="8839200" cy="4668982"/>
            <a:chOff x="0" y="-20781"/>
            <a:chExt cx="9017334" cy="466898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0781"/>
              <a:ext cx="4953000" cy="4668982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0600" y="-20781"/>
              <a:ext cx="4216734" cy="4668982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  <p:sp>
        <p:nvSpPr>
          <p:cNvPr id="5" name="TextBox 4"/>
          <p:cNvSpPr txBox="1"/>
          <p:nvPr/>
        </p:nvSpPr>
        <p:spPr>
          <a:xfrm>
            <a:off x="533400" y="55626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can see the pictures?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5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Our today’s lesson is a story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9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190500"/>
            <a:ext cx="7010400" cy="1143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3622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After we have studied this lesson we will be able to……………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1.Listen information.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2.Ask and question.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3.Write a story.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45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0"/>
            <a:ext cx="4558632" cy="4300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04800" y="5181600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The lion and the mouse 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475" y="0"/>
            <a:ext cx="4381649" cy="4300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850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20782"/>
            <a:ext cx="8991600" cy="50586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11382" y="54864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It was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deep forest.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3712" y="228600"/>
            <a:ext cx="8763001" cy="3647545"/>
            <a:chOff x="173712" y="228600"/>
            <a:chExt cx="8763001" cy="364754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12" y="228600"/>
              <a:ext cx="4089399" cy="3647545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8200" y="228600"/>
              <a:ext cx="4288513" cy="3647545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  <p:sp>
        <p:nvSpPr>
          <p:cNvPr id="5" name="TextBox 4"/>
          <p:cNvSpPr txBox="1"/>
          <p:nvPr/>
        </p:nvSpPr>
        <p:spPr>
          <a:xfrm>
            <a:off x="173711" y="4724400"/>
            <a:ext cx="8763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There lived a big lion and a little mouse.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33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3" y="88783"/>
            <a:ext cx="5562600" cy="41597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46482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One day the lion sleeping in his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den.Alittle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mouse was playing near by and he by chance ran into the lion house.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12" b="89595" l="9966" r="975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236" y="1676400"/>
            <a:ext cx="3546764" cy="282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62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51666 -0.0111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33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269</TotalTime>
  <Words>219</Words>
  <Application>Microsoft Office PowerPoint</Application>
  <PresentationFormat>On-screen Show (4:3)</PresentationFormat>
  <Paragraphs>39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ABUHASNAT</dc:creator>
  <cp:lastModifiedBy>Windows User</cp:lastModifiedBy>
  <cp:revision>49</cp:revision>
  <dcterms:created xsi:type="dcterms:W3CDTF">2006-08-16T00:00:00Z</dcterms:created>
  <dcterms:modified xsi:type="dcterms:W3CDTF">2021-06-21T17:01:08Z</dcterms:modified>
</cp:coreProperties>
</file>