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9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8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063F79-8798-49EE-AF78-4313693684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BE639AF-972F-434B-B558-3A0D71FD7D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C5ECC6-9E5F-4762-99C5-469E6EE975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7BBBB-340C-42D5-A81E-EE8090C725D3}" type="datetimeFigureOut">
              <a:rPr lang="en-US" smtClean="0"/>
              <a:t>6/22/2021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B487DF-4E95-4CD2-A6F9-7BECA3EB9D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9B2633-3A6C-40E6-983B-CAE24CDFA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B6183-3A8F-4082-AB38-ED4BBB35E1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81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4914CE-48F4-4836-A6AB-71CF5238E4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E86DF6-14A6-4D0D-ACB7-2AF9D2FDFC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2F3E6F-DEDB-400C-B2C5-21863D03C6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7BBBB-340C-42D5-A81E-EE8090C725D3}" type="datetimeFigureOut">
              <a:rPr lang="en-US" smtClean="0"/>
              <a:t>6/22/2021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9B4177-11ED-4141-ABF1-0F325DA081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6CA2A4-CB0A-4A61-BEEC-E804FDD35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B6183-3A8F-4082-AB38-ED4BBB35E1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4050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9DB1F91-D339-43B7-8571-050175F204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79E80D-6A35-416D-95DD-20F89500D9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3E4630-A7B9-4C0F-9C05-E07A3F38BA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7BBBB-340C-42D5-A81E-EE8090C725D3}" type="datetimeFigureOut">
              <a:rPr lang="en-US" smtClean="0"/>
              <a:t>6/22/2021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60A4FD-5332-45C0-AD85-328A1B8D6E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29F676-EAD4-4842-A8F3-41B82D1BFB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B6183-3A8F-4082-AB38-ED4BBB35E1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089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ABDCB4-B0EC-4C7D-BE17-56D2925D75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CCA8A5-24F2-40F8-BF45-59F28BFE1C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10EB33-D7B6-4FCB-A7E5-569A692F06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7BBBB-340C-42D5-A81E-EE8090C725D3}" type="datetimeFigureOut">
              <a:rPr lang="en-US" smtClean="0"/>
              <a:t>6/22/2021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DCFDA3-7DFB-4F32-BEBD-9F02200C15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9E5455-DF6E-4178-B1AA-F1A8A54CF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B6183-3A8F-4082-AB38-ED4BBB35E1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555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7D9B5A-5486-4A2A-8C34-32EAB980A4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454EBE-67F5-4583-B0B8-F30AE478E9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6551C0-9B80-44CD-8F66-8EAB4082C6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7BBBB-340C-42D5-A81E-EE8090C725D3}" type="datetimeFigureOut">
              <a:rPr lang="en-US" smtClean="0"/>
              <a:t>6/22/2021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968C19-2D7D-4012-B352-56EC0B51C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66F658-6D0C-4F1E-8943-D285BC986A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B6183-3A8F-4082-AB38-ED4BBB35E1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357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DE843A-1A89-4D50-B8B2-C92C53B4BB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BB00C0-FC3A-4A80-833C-EB4E898D8E5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F8CA22-5A36-41A6-8D1B-C47E494533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2AD2E8-D61B-4186-8D36-D869EE4D4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7BBBB-340C-42D5-A81E-EE8090C725D3}" type="datetimeFigureOut">
              <a:rPr lang="en-US" smtClean="0"/>
              <a:t>6/22/2021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5FEB10-49F5-4F32-8EF0-F305B297C6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874D6A-5ACF-42C0-BD70-6853B95C1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B6183-3A8F-4082-AB38-ED4BBB35E1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431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7D7431-BB33-4AC0-BDD9-B0AD5FEBD6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EBFB76-4D30-4DCD-9F1F-8957B12722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14C6A4-2492-4C72-AC2B-8A10FD7481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12096D8-0479-4C30-A553-353797125C3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23C4329-40BE-46D2-BEDD-E00690B904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6C54ACF-DC59-45DD-8C94-4C95EE4001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7BBBB-340C-42D5-A81E-EE8090C725D3}" type="datetimeFigureOut">
              <a:rPr lang="en-US" smtClean="0"/>
              <a:t>6/22/2021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C828AEF-242E-4900-B5D1-A87041FFCF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27D461B-0E3A-4522-BFB7-0E98F67481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B6183-3A8F-4082-AB38-ED4BBB35E1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868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AE647F-2152-43A7-BD8B-F7A3B734FA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F76C1A-A430-4868-9EAC-E6A6CF3DD6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7BBBB-340C-42D5-A81E-EE8090C725D3}" type="datetimeFigureOut">
              <a:rPr lang="en-US" smtClean="0"/>
              <a:t>6/22/2021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481966-EF94-4D00-8372-A7BDB1E29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DE51DA8-6819-433C-8594-FC2D491FD3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B6183-3A8F-4082-AB38-ED4BBB35E1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096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2C8F622-C9FF-41F3-A4D0-9537AACDF4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7BBBB-340C-42D5-A81E-EE8090C725D3}" type="datetimeFigureOut">
              <a:rPr lang="en-US" smtClean="0"/>
              <a:t>6/22/2021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8B7B89E-6A23-4627-BBA5-B04A71FF5A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95EC1E-6140-4656-BEE3-6852B28E8D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B6183-3A8F-4082-AB38-ED4BBB35E1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550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8CCCA9-508E-410C-8056-244532870D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4D010F-0344-4D6E-B281-1C4CD44E34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1F6DA2-1BA3-4E62-958C-D6777E33A5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47F211-3319-4581-934E-8D085981E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7BBBB-340C-42D5-A81E-EE8090C725D3}" type="datetimeFigureOut">
              <a:rPr lang="en-US" smtClean="0"/>
              <a:t>6/22/2021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2541E9-0B1E-42A9-853F-65D416C68B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296103-1299-49FF-A929-C75DDADF3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B6183-3A8F-4082-AB38-ED4BBB35E1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334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319326-17E4-46CC-900B-36702C73CC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B7A696A-404E-47AF-9D9A-5A987A934FB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A325AA-DD6F-4DC2-B615-028DD98947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695295-BAB8-48C8-8874-41C4D71E60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7BBBB-340C-42D5-A81E-EE8090C725D3}" type="datetimeFigureOut">
              <a:rPr lang="en-US" smtClean="0"/>
              <a:t>6/22/2021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C32FDF-7D2D-4B03-A9E8-3D550CD8E7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8731ED-4E57-48B0-BB53-E9BE03EE9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B6183-3A8F-4082-AB38-ED4BBB35E1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321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49B98B-46FE-4CAD-8C29-C03FB05E79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366909-5EF9-41C7-BF0B-A59D8353E4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B99418-B6F4-494E-845D-764E88F3FA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C7BBBB-340C-42D5-A81E-EE8090C725D3}" type="datetimeFigureOut">
              <a:rPr lang="en-US" smtClean="0"/>
              <a:t>6/22/2021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7D8524-8072-448E-ADA7-244A745E54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BF96A9-7324-4E50-AE3E-DB2907938C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AB6183-3A8F-4082-AB38-ED4BBB35E1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394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D713A53-1041-4B77-9AB6-375216CCFD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12084148" cy="6858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17FA9DC-304A-46CF-9BDB-02A13B366CC5}"/>
              </a:ext>
            </a:extLst>
          </p:cNvPr>
          <p:cNvSpPr txBox="1"/>
          <p:nvPr/>
        </p:nvSpPr>
        <p:spPr>
          <a:xfrm>
            <a:off x="3179298" y="2859259"/>
            <a:ext cx="523318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 err="1">
                <a:solidFill>
                  <a:srgbClr val="FFFF00"/>
                </a:solidFill>
              </a:rPr>
              <a:t>স্বাগতম</a:t>
            </a:r>
            <a:endParaRPr lang="en-US" sz="13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880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CBDEC6C8-98FD-4341-8697-AF7E0933988D}"/>
              </a:ext>
            </a:extLst>
          </p:cNvPr>
          <p:cNvSpPr/>
          <p:nvPr/>
        </p:nvSpPr>
        <p:spPr>
          <a:xfrm>
            <a:off x="2208627" y="647115"/>
            <a:ext cx="6794695" cy="37982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/>
              <a:t> </a:t>
            </a:r>
            <a:r>
              <a:rPr lang="en-US" sz="3200" dirty="0" err="1">
                <a:latin typeface="Siyam Rupali" panose="02000500000000020004" pitchFamily="2" charset="0"/>
                <a:cs typeface="Siyam Rupali" panose="02000500000000020004" pitchFamily="2" charset="0"/>
              </a:rPr>
              <a:t>এই</a:t>
            </a:r>
            <a:r>
              <a:rPr lang="en-US" sz="3200" dirty="0">
                <a:latin typeface="Siyam Rupali" panose="02000500000000020004" pitchFamily="2" charset="0"/>
                <a:cs typeface="Siyam Rupali" panose="02000500000000020004" pitchFamily="2" charset="0"/>
              </a:rPr>
              <a:t> </a:t>
            </a:r>
            <a:r>
              <a:rPr lang="en-US" sz="3200" dirty="0" err="1">
                <a:latin typeface="Siyam Rupali" panose="02000500000000020004" pitchFamily="2" charset="0"/>
                <a:cs typeface="Siyam Rupali" panose="02000500000000020004" pitchFamily="2" charset="0"/>
              </a:rPr>
              <a:t>পাঠ</a:t>
            </a:r>
            <a:r>
              <a:rPr lang="en-US" sz="3200" dirty="0">
                <a:latin typeface="Siyam Rupali" panose="02000500000000020004" pitchFamily="2" charset="0"/>
                <a:cs typeface="Siyam Rupali" panose="02000500000000020004" pitchFamily="2" charset="0"/>
              </a:rPr>
              <a:t> </a:t>
            </a:r>
            <a:r>
              <a:rPr lang="en-US" sz="3200" dirty="0" err="1">
                <a:latin typeface="Siyam Rupali" panose="02000500000000020004" pitchFamily="2" charset="0"/>
                <a:cs typeface="Siyam Rupali" panose="02000500000000020004" pitchFamily="2" charset="0"/>
              </a:rPr>
              <a:t>শেষে</a:t>
            </a:r>
            <a:r>
              <a:rPr lang="en-US" sz="3200" dirty="0">
                <a:latin typeface="Siyam Rupali" panose="02000500000000020004" pitchFamily="2" charset="0"/>
                <a:cs typeface="Siyam Rupali" panose="02000500000000020004" pitchFamily="2" charset="0"/>
              </a:rPr>
              <a:t> </a:t>
            </a:r>
            <a:r>
              <a:rPr lang="en-US" sz="3200" dirty="0" err="1">
                <a:latin typeface="Siyam Rupali" panose="02000500000000020004" pitchFamily="2" charset="0"/>
                <a:cs typeface="Siyam Rupali" panose="02000500000000020004" pitchFamily="2" charset="0"/>
              </a:rPr>
              <a:t>শিক্ষার্থীরা</a:t>
            </a:r>
            <a:r>
              <a:rPr lang="en-US" sz="3200" dirty="0">
                <a:latin typeface="Siyam Rupali" panose="02000500000000020004" pitchFamily="2" charset="0"/>
                <a:cs typeface="Siyam Rupali" panose="02000500000000020004" pitchFamily="2" charset="0"/>
              </a:rPr>
              <a:t> </a:t>
            </a:r>
            <a:r>
              <a:rPr lang="en-US" dirty="0">
                <a:latin typeface="Siyam Rupali" panose="02000500000000020004" pitchFamily="2" charset="0"/>
                <a:cs typeface="Siyam Rupali" panose="02000500000000020004" pitchFamily="2" charset="0"/>
              </a:rPr>
              <a:t>–</a:t>
            </a:r>
          </a:p>
          <a:p>
            <a:endParaRPr lang="en-US" dirty="0">
              <a:latin typeface="Siyam Rupali" panose="02000500000000020004" pitchFamily="2" charset="0"/>
              <a:cs typeface="Siyam Rupali" panose="02000500000000020004" pitchFamily="2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800" dirty="0" err="1">
                <a:latin typeface="Siyam Rupali" panose="02000500000000020004" pitchFamily="2" charset="0"/>
                <a:cs typeface="Siyam Rupali" panose="02000500000000020004" pitchFamily="2" charset="0"/>
              </a:rPr>
              <a:t>বর্ণ</a:t>
            </a:r>
            <a:r>
              <a:rPr lang="en-US" sz="2800" dirty="0">
                <a:latin typeface="Siyam Rupali" panose="02000500000000020004" pitchFamily="2" charset="0"/>
                <a:cs typeface="Siyam Rupali" panose="02000500000000020004" pitchFamily="2" charset="0"/>
              </a:rPr>
              <a:t> </a:t>
            </a:r>
            <a:r>
              <a:rPr lang="en-US" sz="2800" dirty="0" err="1">
                <a:latin typeface="Siyam Rupali" panose="02000500000000020004" pitchFamily="2" charset="0"/>
                <a:cs typeface="Siyam Rupali" panose="02000500000000020004" pitchFamily="2" charset="0"/>
              </a:rPr>
              <a:t>চিনতে</a:t>
            </a:r>
            <a:r>
              <a:rPr lang="en-US" sz="2800" dirty="0">
                <a:latin typeface="Siyam Rupali" panose="02000500000000020004" pitchFamily="2" charset="0"/>
                <a:cs typeface="Siyam Rupali" panose="02000500000000020004" pitchFamily="2" charset="0"/>
              </a:rPr>
              <a:t> </a:t>
            </a:r>
            <a:r>
              <a:rPr lang="en-US" sz="2800" dirty="0" err="1">
                <a:latin typeface="Siyam Rupali" panose="02000500000000020004" pitchFamily="2" charset="0"/>
                <a:cs typeface="Siyam Rupali" panose="02000500000000020004" pitchFamily="2" charset="0"/>
              </a:rPr>
              <a:t>পারবে</a:t>
            </a:r>
            <a:r>
              <a:rPr lang="en-US" sz="2800" dirty="0">
                <a:latin typeface="Siyam Rupali" panose="02000500000000020004" pitchFamily="2" charset="0"/>
                <a:cs typeface="Siyam Rupali" panose="02000500000000020004" pitchFamily="2" charset="0"/>
              </a:rPr>
              <a:t>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800" dirty="0" err="1">
                <a:latin typeface="Siyam Rupali" panose="02000500000000020004" pitchFamily="2" charset="0"/>
                <a:cs typeface="Siyam Rupali" panose="02000500000000020004" pitchFamily="2" charset="0"/>
              </a:rPr>
              <a:t>স্বরবর্ণ</a:t>
            </a:r>
            <a:r>
              <a:rPr lang="en-US" sz="2800" dirty="0">
                <a:latin typeface="Siyam Rupali" panose="02000500000000020004" pitchFamily="2" charset="0"/>
                <a:cs typeface="Siyam Rupali" panose="02000500000000020004" pitchFamily="2" charset="0"/>
              </a:rPr>
              <a:t> ও </a:t>
            </a:r>
            <a:r>
              <a:rPr lang="en-US" sz="2800" dirty="0" err="1">
                <a:latin typeface="Siyam Rupali" panose="02000500000000020004" pitchFamily="2" charset="0"/>
                <a:cs typeface="Siyam Rupali" panose="02000500000000020004" pitchFamily="2" charset="0"/>
              </a:rPr>
              <a:t>ব্যঞ্জনবর্ণ</a:t>
            </a:r>
            <a:r>
              <a:rPr lang="en-US" sz="2800" dirty="0">
                <a:latin typeface="Siyam Rupali" panose="02000500000000020004" pitchFamily="2" charset="0"/>
                <a:cs typeface="Siyam Rupali" panose="02000500000000020004" pitchFamily="2" charset="0"/>
              </a:rPr>
              <a:t> </a:t>
            </a:r>
            <a:r>
              <a:rPr lang="en-US" sz="2800" dirty="0" err="1">
                <a:latin typeface="Siyam Rupali" panose="02000500000000020004" pitchFamily="2" charset="0"/>
                <a:cs typeface="Siyam Rupali" panose="02000500000000020004" pitchFamily="2" charset="0"/>
              </a:rPr>
              <a:t>আলাদা</a:t>
            </a:r>
            <a:r>
              <a:rPr lang="en-US" sz="2800" dirty="0">
                <a:latin typeface="Siyam Rupali" panose="02000500000000020004" pitchFamily="2" charset="0"/>
                <a:cs typeface="Siyam Rupali" panose="02000500000000020004" pitchFamily="2" charset="0"/>
              </a:rPr>
              <a:t> </a:t>
            </a:r>
            <a:r>
              <a:rPr lang="en-US" sz="2800" dirty="0" err="1">
                <a:latin typeface="Siyam Rupali" panose="02000500000000020004" pitchFamily="2" charset="0"/>
                <a:cs typeface="Siyam Rupali" panose="02000500000000020004" pitchFamily="2" charset="0"/>
              </a:rPr>
              <a:t>করতে</a:t>
            </a:r>
            <a:r>
              <a:rPr lang="en-US" sz="2800" dirty="0">
                <a:latin typeface="Siyam Rupali" panose="02000500000000020004" pitchFamily="2" charset="0"/>
                <a:cs typeface="Siyam Rupali" panose="02000500000000020004" pitchFamily="2" charset="0"/>
              </a:rPr>
              <a:t> </a:t>
            </a:r>
            <a:r>
              <a:rPr lang="en-US" sz="2800" dirty="0" err="1">
                <a:latin typeface="Siyam Rupali" panose="02000500000000020004" pitchFamily="2" charset="0"/>
                <a:cs typeface="Siyam Rupali" panose="02000500000000020004" pitchFamily="2" charset="0"/>
              </a:rPr>
              <a:t>পারবে</a:t>
            </a:r>
            <a:endParaRPr lang="en-US" sz="2800" dirty="0">
              <a:latin typeface="Siyam Rupali" panose="02000500000000020004" pitchFamily="2" charset="0"/>
              <a:cs typeface="Siyam Rupali" panose="02000500000000020004" pitchFamily="2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800" dirty="0" err="1">
                <a:latin typeface="Siyam Rupali" panose="02000500000000020004" pitchFamily="2" charset="0"/>
                <a:cs typeface="Siyam Rupali" panose="02000500000000020004" pitchFamily="2" charset="0"/>
              </a:rPr>
              <a:t>বর্ণ</a:t>
            </a:r>
            <a:r>
              <a:rPr lang="en-US" sz="2800" dirty="0">
                <a:latin typeface="Siyam Rupali" panose="02000500000000020004" pitchFamily="2" charset="0"/>
                <a:cs typeface="Siyam Rupali" panose="02000500000000020004" pitchFamily="2" charset="0"/>
              </a:rPr>
              <a:t> </a:t>
            </a:r>
            <a:r>
              <a:rPr lang="en-US" sz="2800" dirty="0" err="1">
                <a:latin typeface="Siyam Rupali" panose="02000500000000020004" pitchFamily="2" charset="0"/>
                <a:cs typeface="Siyam Rupali" panose="02000500000000020004" pitchFamily="2" charset="0"/>
              </a:rPr>
              <a:t>কাকে</a:t>
            </a:r>
            <a:r>
              <a:rPr lang="en-US" sz="2800" dirty="0">
                <a:latin typeface="Siyam Rupali" panose="02000500000000020004" pitchFamily="2" charset="0"/>
                <a:cs typeface="Siyam Rupali" panose="02000500000000020004" pitchFamily="2" charset="0"/>
              </a:rPr>
              <a:t> </a:t>
            </a:r>
            <a:r>
              <a:rPr lang="en-US" sz="2800" dirty="0" err="1">
                <a:latin typeface="Siyam Rupali" panose="02000500000000020004" pitchFamily="2" charset="0"/>
                <a:cs typeface="Siyam Rupali" panose="02000500000000020004" pitchFamily="2" charset="0"/>
              </a:rPr>
              <a:t>বলে</a:t>
            </a:r>
            <a:r>
              <a:rPr lang="en-US" sz="2800" dirty="0">
                <a:latin typeface="Siyam Rupali" panose="02000500000000020004" pitchFamily="2" charset="0"/>
                <a:cs typeface="Siyam Rupali" panose="02000500000000020004" pitchFamily="2" charset="0"/>
              </a:rPr>
              <a:t> ? </a:t>
            </a:r>
            <a:r>
              <a:rPr lang="en-US" sz="2800" dirty="0" err="1">
                <a:latin typeface="Siyam Rupali" panose="02000500000000020004" pitchFamily="2" charset="0"/>
                <a:cs typeface="Siyam Rupali" panose="02000500000000020004" pitchFamily="2" charset="0"/>
              </a:rPr>
              <a:t>বলতে</a:t>
            </a:r>
            <a:r>
              <a:rPr lang="en-US" sz="2800" dirty="0">
                <a:latin typeface="Siyam Rupali" panose="02000500000000020004" pitchFamily="2" charset="0"/>
                <a:cs typeface="Siyam Rupali" panose="02000500000000020004" pitchFamily="2" charset="0"/>
              </a:rPr>
              <a:t> </a:t>
            </a:r>
            <a:r>
              <a:rPr lang="en-US" sz="2800" dirty="0" err="1">
                <a:latin typeface="Siyam Rupali" panose="02000500000000020004" pitchFamily="2" charset="0"/>
                <a:cs typeface="Siyam Rupali" panose="02000500000000020004" pitchFamily="2" charset="0"/>
              </a:rPr>
              <a:t>পারবে</a:t>
            </a:r>
            <a:endParaRPr lang="en-US" sz="2800" dirty="0">
              <a:latin typeface="Siyam Rupali" panose="02000500000000020004" pitchFamily="2" charset="0"/>
              <a:cs typeface="Siyam Rupali" panose="02000500000000020004" pitchFamily="2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800" dirty="0" err="1">
                <a:latin typeface="Siyam Rupali" panose="02000500000000020004" pitchFamily="2" charset="0"/>
                <a:cs typeface="Siyam Rupali" panose="02000500000000020004" pitchFamily="2" charset="0"/>
              </a:rPr>
              <a:t>স্বরবর্ণ</a:t>
            </a:r>
            <a:r>
              <a:rPr lang="en-US" sz="2800" dirty="0">
                <a:latin typeface="Siyam Rupali" panose="02000500000000020004" pitchFamily="2" charset="0"/>
                <a:cs typeface="Siyam Rupali" panose="02000500000000020004" pitchFamily="2" charset="0"/>
              </a:rPr>
              <a:t> , </a:t>
            </a:r>
            <a:r>
              <a:rPr lang="en-US" sz="2800" dirty="0" err="1">
                <a:latin typeface="Siyam Rupali" panose="02000500000000020004" pitchFamily="2" charset="0"/>
                <a:cs typeface="Siyam Rupali" panose="02000500000000020004" pitchFamily="2" charset="0"/>
              </a:rPr>
              <a:t>ব্যঞ্জনবর্ণ</a:t>
            </a:r>
            <a:r>
              <a:rPr lang="en-US" sz="2800" dirty="0">
                <a:latin typeface="Siyam Rupali" panose="02000500000000020004" pitchFamily="2" charset="0"/>
                <a:cs typeface="Siyam Rupali" panose="02000500000000020004" pitchFamily="2" charset="0"/>
              </a:rPr>
              <a:t>  </a:t>
            </a:r>
            <a:r>
              <a:rPr lang="en-US" sz="2800" dirty="0" err="1">
                <a:latin typeface="Siyam Rupali" panose="02000500000000020004" pitchFamily="2" charset="0"/>
                <a:cs typeface="Siyam Rupali" panose="02000500000000020004" pitchFamily="2" charset="0"/>
              </a:rPr>
              <a:t>কাকে</a:t>
            </a:r>
            <a:r>
              <a:rPr lang="en-US" sz="2800" dirty="0">
                <a:latin typeface="Siyam Rupali" panose="02000500000000020004" pitchFamily="2" charset="0"/>
                <a:cs typeface="Siyam Rupali" panose="02000500000000020004" pitchFamily="2" charset="0"/>
              </a:rPr>
              <a:t> </a:t>
            </a:r>
            <a:r>
              <a:rPr lang="en-US" sz="2800" dirty="0" err="1">
                <a:latin typeface="Siyam Rupali" panose="02000500000000020004" pitchFamily="2" charset="0"/>
                <a:cs typeface="Siyam Rupali" panose="02000500000000020004" pitchFamily="2" charset="0"/>
              </a:rPr>
              <a:t>বলে</a:t>
            </a:r>
            <a:r>
              <a:rPr lang="en-US" sz="2800" dirty="0">
                <a:latin typeface="Siyam Rupali" panose="02000500000000020004" pitchFamily="2" charset="0"/>
                <a:cs typeface="Siyam Rupali" panose="02000500000000020004" pitchFamily="2" charset="0"/>
              </a:rPr>
              <a:t> </a:t>
            </a:r>
            <a:r>
              <a:rPr lang="en-US" sz="2800" dirty="0" err="1">
                <a:latin typeface="Siyam Rupali" panose="02000500000000020004" pitchFamily="2" charset="0"/>
                <a:cs typeface="Siyam Rupali" panose="02000500000000020004" pitchFamily="2" charset="0"/>
              </a:rPr>
              <a:t>বুঝতে</a:t>
            </a:r>
            <a:r>
              <a:rPr lang="en-US" sz="2800" dirty="0">
                <a:latin typeface="Siyam Rupali" panose="02000500000000020004" pitchFamily="2" charset="0"/>
                <a:cs typeface="Siyam Rupali" panose="02000500000000020004" pitchFamily="2" charset="0"/>
              </a:rPr>
              <a:t> </a:t>
            </a:r>
            <a:r>
              <a:rPr lang="en-US" sz="2800" dirty="0" err="1">
                <a:latin typeface="Siyam Rupali" panose="02000500000000020004" pitchFamily="2" charset="0"/>
                <a:cs typeface="Siyam Rupali" panose="02000500000000020004" pitchFamily="2" charset="0"/>
              </a:rPr>
              <a:t>পারবে</a:t>
            </a:r>
            <a:endParaRPr lang="en-US" sz="2800" dirty="0">
              <a:latin typeface="Siyam Rupali" panose="02000500000000020004" pitchFamily="2" charset="0"/>
              <a:cs typeface="Siyam Rupali" panose="02000500000000020004" pitchFamily="2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>
              <a:latin typeface="Siyam Rupali" panose="02000500000000020004" pitchFamily="2" charset="0"/>
              <a:cs typeface="Siyam Rupali" panose="02000500000000020004" pitchFamily="2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5328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000"/>
                            </p:stCondLst>
                            <p:childTnLst>
                              <p:par>
                                <p:cTn id="36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0"/>
                            </p:stCondLst>
                            <p:childTnLst>
                              <p:par>
                                <p:cTn id="43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6000"/>
                            </p:stCondLst>
                            <p:childTnLst>
                              <p:par>
                                <p:cTn id="50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C098613D-1B14-4FCC-AEE6-400F1D11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6325382"/>
              </p:ext>
            </p:extLst>
          </p:nvPr>
        </p:nvGraphicFramePr>
        <p:xfrm>
          <a:off x="1820985" y="1325880"/>
          <a:ext cx="8128000" cy="553212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2385255">
                  <a:extLst>
                    <a:ext uri="{9D8B030D-6E8A-4147-A177-3AD203B41FA5}">
                      <a16:colId xmlns:a16="http://schemas.microsoft.com/office/drawing/2014/main" val="2768755911"/>
                    </a:ext>
                  </a:extLst>
                </a:gridCol>
                <a:gridCol w="1871003">
                  <a:extLst>
                    <a:ext uri="{9D8B030D-6E8A-4147-A177-3AD203B41FA5}">
                      <a16:colId xmlns:a16="http://schemas.microsoft.com/office/drawing/2014/main" val="1045989894"/>
                    </a:ext>
                  </a:extLst>
                </a:gridCol>
                <a:gridCol w="1839742">
                  <a:extLst>
                    <a:ext uri="{9D8B030D-6E8A-4147-A177-3AD203B41FA5}">
                      <a16:colId xmlns:a16="http://schemas.microsoft.com/office/drawing/2014/main" val="411849019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47022261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1500" dirty="0">
                          <a:solidFill>
                            <a:schemeClr val="tx1"/>
                          </a:solidFill>
                          <a:latin typeface="Siyam Rupali" panose="02000500000000020004" pitchFamily="2" charset="0"/>
                          <a:cs typeface="Siyam Rupali" panose="02000500000000020004" pitchFamily="2" charset="0"/>
                        </a:rPr>
                        <a:t>অ</a:t>
                      </a:r>
                    </a:p>
                  </a:txBody>
                  <a:tcPr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0" dirty="0">
                          <a:solidFill>
                            <a:schemeClr val="tx1"/>
                          </a:solidFill>
                          <a:latin typeface="Siyam Rupali" panose="02000500000000020004" pitchFamily="2" charset="0"/>
                          <a:cs typeface="Siyam Rupali" panose="02000500000000020004" pitchFamily="2" charset="0"/>
                        </a:rPr>
                        <a:t>আ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0" dirty="0">
                          <a:solidFill>
                            <a:schemeClr val="tx1"/>
                          </a:solidFill>
                          <a:latin typeface="Siyam Rupali" panose="02000500000000020004" pitchFamily="2" charset="0"/>
                          <a:cs typeface="Siyam Rupali" panose="02000500000000020004" pitchFamily="2" charset="0"/>
                        </a:rPr>
                        <a:t>ই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0" dirty="0">
                          <a:solidFill>
                            <a:schemeClr val="tx1"/>
                          </a:solidFill>
                          <a:latin typeface="Siyam Rupali" panose="02000500000000020004" pitchFamily="2" charset="0"/>
                          <a:cs typeface="Siyam Rupali" panose="02000500000000020004" pitchFamily="2" charset="0"/>
                        </a:rPr>
                        <a:t>ঈ</a:t>
                      </a:r>
                    </a:p>
                  </a:txBody>
                  <a:tcPr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80695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9600" b="1" dirty="0">
                          <a:solidFill>
                            <a:schemeClr val="tx1"/>
                          </a:solidFill>
                          <a:latin typeface="Siyam Rupali" panose="02000500000000020004" pitchFamily="2" charset="0"/>
                          <a:cs typeface="Siyam Rupali" panose="02000500000000020004" pitchFamily="2" charset="0"/>
                        </a:rPr>
                        <a:t>উ</a:t>
                      </a:r>
                    </a:p>
                  </a:txBody>
                  <a:tcPr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0" b="1" dirty="0">
                          <a:solidFill>
                            <a:schemeClr val="tx1"/>
                          </a:solidFill>
                          <a:latin typeface="Siyam Rupali" panose="02000500000000020004" pitchFamily="2" charset="0"/>
                          <a:cs typeface="Siyam Rupali" panose="02000500000000020004" pitchFamily="2" charset="0"/>
                        </a:rPr>
                        <a:t>ঊ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0" b="1" dirty="0">
                          <a:solidFill>
                            <a:schemeClr val="tx1"/>
                          </a:solidFill>
                          <a:latin typeface="Siyam Rupali" panose="02000500000000020004" pitchFamily="2" charset="0"/>
                          <a:cs typeface="Siyam Rupali" panose="02000500000000020004" pitchFamily="2" charset="0"/>
                        </a:rPr>
                        <a:t>ঋ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0" b="1" dirty="0">
                        <a:solidFill>
                          <a:schemeClr val="tx1"/>
                        </a:solidFill>
                        <a:latin typeface="Siyam Rupali" panose="02000500000000020004" pitchFamily="2" charset="0"/>
                        <a:cs typeface="Siyam Rupali" panose="02000500000000020004" pitchFamily="2" charset="0"/>
                      </a:endParaRPr>
                    </a:p>
                  </a:txBody>
                  <a:tcPr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3382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1500" b="1" dirty="0">
                          <a:solidFill>
                            <a:schemeClr val="tx1"/>
                          </a:solidFill>
                          <a:latin typeface="Siyam Rupali" panose="02000500000000020004" pitchFamily="2" charset="0"/>
                          <a:cs typeface="Siyam Rupali" panose="02000500000000020004" pitchFamily="2" charset="0"/>
                        </a:rPr>
                        <a:t>এ</a:t>
                      </a:r>
                    </a:p>
                  </a:txBody>
                  <a:tcPr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0" b="1" dirty="0">
                          <a:solidFill>
                            <a:schemeClr val="tx1"/>
                          </a:solidFill>
                          <a:latin typeface="Siyam Rupali" panose="02000500000000020004" pitchFamily="2" charset="0"/>
                          <a:cs typeface="Siyam Rupali" panose="02000500000000020004" pitchFamily="2" charset="0"/>
                        </a:rPr>
                        <a:t>ঐ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0" b="1" dirty="0">
                          <a:solidFill>
                            <a:schemeClr val="tx1"/>
                          </a:solidFill>
                          <a:latin typeface="Siyam Rupali" panose="02000500000000020004" pitchFamily="2" charset="0"/>
                          <a:cs typeface="Siyam Rupali" panose="02000500000000020004" pitchFamily="2" charset="0"/>
                        </a:rPr>
                        <a:t>ও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0" b="1" dirty="0">
                          <a:solidFill>
                            <a:schemeClr val="tx1"/>
                          </a:solidFill>
                          <a:latin typeface="Siyam Rupali" panose="02000500000000020004" pitchFamily="2" charset="0"/>
                          <a:cs typeface="Siyam Rupali" panose="02000500000000020004" pitchFamily="2" charset="0"/>
                        </a:rPr>
                        <a:t>ঔ</a:t>
                      </a:r>
                    </a:p>
                  </a:txBody>
                  <a:tcPr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4525346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F77591EB-9D21-49BF-8B7A-0B0FA2A108D6}"/>
              </a:ext>
            </a:extLst>
          </p:cNvPr>
          <p:cNvSpPr txBox="1"/>
          <p:nvPr/>
        </p:nvSpPr>
        <p:spPr>
          <a:xfrm>
            <a:off x="1575582" y="323558"/>
            <a:ext cx="837340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err="1">
                <a:solidFill>
                  <a:srgbClr val="00B050"/>
                </a:solidFill>
              </a:rPr>
              <a:t>স্বরবর্ণ</a:t>
            </a:r>
            <a:endParaRPr lang="en-US" sz="66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3173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05B58B5D-2392-41DC-808D-1443D2AF41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2653729"/>
              </p:ext>
            </p:extLst>
          </p:nvPr>
        </p:nvGraphicFramePr>
        <p:xfrm>
          <a:off x="0" y="1186731"/>
          <a:ext cx="12192000" cy="56712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8400">
                  <a:extLst>
                    <a:ext uri="{9D8B030D-6E8A-4147-A177-3AD203B41FA5}">
                      <a16:colId xmlns:a16="http://schemas.microsoft.com/office/drawing/2014/main" val="1743440118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594108694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483107807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363255749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4010868138"/>
                    </a:ext>
                  </a:extLst>
                </a:gridCol>
              </a:tblGrid>
              <a:tr h="630141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Siyam Rupali" panose="02000500000000020004" pitchFamily="2" charset="0"/>
                          <a:cs typeface="Siyam Rupali" panose="02000500000000020004" pitchFamily="2" charset="0"/>
                        </a:rPr>
                        <a:t>ক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Siyam Rupali" panose="02000500000000020004" pitchFamily="2" charset="0"/>
                          <a:cs typeface="Siyam Rupali" panose="02000500000000020004" pitchFamily="2" charset="0"/>
                        </a:rPr>
                        <a:t>খ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Siyam Rupali" panose="02000500000000020004" pitchFamily="2" charset="0"/>
                          <a:cs typeface="Siyam Rupali" panose="02000500000000020004" pitchFamily="2" charset="0"/>
                        </a:rPr>
                        <a:t>গ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Siyam Rupali" panose="02000500000000020004" pitchFamily="2" charset="0"/>
                          <a:cs typeface="Siyam Rupali" panose="02000500000000020004" pitchFamily="2" charset="0"/>
                        </a:rPr>
                        <a:t>ঘ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Siyam Rupali" panose="02000500000000020004" pitchFamily="2" charset="0"/>
                          <a:cs typeface="Siyam Rupali" panose="02000500000000020004" pitchFamily="2" charset="0"/>
                        </a:rPr>
                        <a:t>ঙ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8874288"/>
                  </a:ext>
                </a:extLst>
              </a:tr>
              <a:tr h="630141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Siyam Rupali" panose="02000500000000020004" pitchFamily="2" charset="0"/>
                          <a:cs typeface="Siyam Rupali" panose="02000500000000020004" pitchFamily="2" charset="0"/>
                        </a:rPr>
                        <a:t>চ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Siyam Rupali" panose="02000500000000020004" pitchFamily="2" charset="0"/>
                          <a:cs typeface="Siyam Rupali" panose="02000500000000020004" pitchFamily="2" charset="0"/>
                        </a:rPr>
                        <a:t>ছ 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Siyam Rupali" panose="02000500000000020004" pitchFamily="2" charset="0"/>
                          <a:cs typeface="Siyam Rupali" panose="02000500000000020004" pitchFamily="2" charset="0"/>
                        </a:rPr>
                        <a:t>জ 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Siyam Rupali" panose="02000500000000020004" pitchFamily="2" charset="0"/>
                          <a:cs typeface="Siyam Rupali" panose="02000500000000020004" pitchFamily="2" charset="0"/>
                        </a:rPr>
                        <a:t>ঝ 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Siyam Rupali" panose="02000500000000020004" pitchFamily="2" charset="0"/>
                          <a:cs typeface="Siyam Rupali" panose="02000500000000020004" pitchFamily="2" charset="0"/>
                        </a:rPr>
                        <a:t>ঞ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6752893"/>
                  </a:ext>
                </a:extLst>
              </a:tr>
              <a:tr h="630141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Siyam Rupali" panose="02000500000000020004" pitchFamily="2" charset="0"/>
                          <a:cs typeface="Siyam Rupali" panose="02000500000000020004" pitchFamily="2" charset="0"/>
                        </a:rPr>
                        <a:t>ট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Siyam Rupali" panose="02000500000000020004" pitchFamily="2" charset="0"/>
                          <a:cs typeface="Siyam Rupali" panose="02000500000000020004" pitchFamily="2" charset="0"/>
                        </a:rPr>
                        <a:t>ঠ 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Siyam Rupali" panose="02000500000000020004" pitchFamily="2" charset="0"/>
                          <a:cs typeface="Siyam Rupali" panose="02000500000000020004" pitchFamily="2" charset="0"/>
                        </a:rPr>
                        <a:t>ড 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Siyam Rupali" panose="02000500000000020004" pitchFamily="2" charset="0"/>
                          <a:cs typeface="Siyam Rupali" panose="02000500000000020004" pitchFamily="2" charset="0"/>
                        </a:rPr>
                        <a:t>ঢ 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Siyam Rupali" panose="02000500000000020004" pitchFamily="2" charset="0"/>
                          <a:cs typeface="Siyam Rupali" panose="02000500000000020004" pitchFamily="2" charset="0"/>
                        </a:rPr>
                        <a:t>ণ 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2524090"/>
                  </a:ext>
                </a:extLst>
              </a:tr>
              <a:tr h="630141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Siyam Rupali" panose="02000500000000020004" pitchFamily="2" charset="0"/>
                          <a:cs typeface="Siyam Rupali" panose="02000500000000020004" pitchFamily="2" charset="0"/>
                        </a:rPr>
                        <a:t>ত 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Siyam Rupali" panose="02000500000000020004" pitchFamily="2" charset="0"/>
                          <a:cs typeface="Siyam Rupali" panose="02000500000000020004" pitchFamily="2" charset="0"/>
                        </a:rPr>
                        <a:t>থ 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Siyam Rupali" panose="02000500000000020004" pitchFamily="2" charset="0"/>
                          <a:cs typeface="Siyam Rupali" panose="02000500000000020004" pitchFamily="2" charset="0"/>
                        </a:rPr>
                        <a:t>দ 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Siyam Rupali" panose="02000500000000020004" pitchFamily="2" charset="0"/>
                          <a:cs typeface="Siyam Rupali" panose="02000500000000020004" pitchFamily="2" charset="0"/>
                        </a:rPr>
                        <a:t>ধ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Siyam Rupali" panose="02000500000000020004" pitchFamily="2" charset="0"/>
                          <a:cs typeface="Siyam Rupali" panose="02000500000000020004" pitchFamily="2" charset="0"/>
                        </a:rPr>
                        <a:t>ন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2753796"/>
                  </a:ext>
                </a:extLst>
              </a:tr>
              <a:tr h="630141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Siyam Rupali" panose="02000500000000020004" pitchFamily="2" charset="0"/>
                          <a:cs typeface="Siyam Rupali" panose="02000500000000020004" pitchFamily="2" charset="0"/>
                        </a:rPr>
                        <a:t>প 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Siyam Rupali" panose="02000500000000020004" pitchFamily="2" charset="0"/>
                          <a:cs typeface="Siyam Rupali" panose="02000500000000020004" pitchFamily="2" charset="0"/>
                        </a:rPr>
                        <a:t>ফ 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Siyam Rupali" panose="02000500000000020004" pitchFamily="2" charset="0"/>
                          <a:cs typeface="Siyam Rupali" panose="02000500000000020004" pitchFamily="2" charset="0"/>
                        </a:rPr>
                        <a:t>ব 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Siyam Rupali" panose="02000500000000020004" pitchFamily="2" charset="0"/>
                          <a:cs typeface="Siyam Rupali" panose="02000500000000020004" pitchFamily="2" charset="0"/>
                        </a:rPr>
                        <a:t>ভ 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Siyam Rupali" panose="02000500000000020004" pitchFamily="2" charset="0"/>
                          <a:cs typeface="Siyam Rupali" panose="02000500000000020004" pitchFamily="2" charset="0"/>
                        </a:rPr>
                        <a:t>ম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9386621"/>
                  </a:ext>
                </a:extLst>
              </a:tr>
              <a:tr h="630141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Siyam Rupali" panose="02000500000000020004" pitchFamily="2" charset="0"/>
                          <a:cs typeface="Siyam Rupali" panose="02000500000000020004" pitchFamily="2" charset="0"/>
                        </a:rPr>
                        <a:t>য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Siyam Rupali" panose="02000500000000020004" pitchFamily="2" charset="0"/>
                          <a:cs typeface="Siyam Rupali" panose="02000500000000020004" pitchFamily="2" charset="0"/>
                        </a:rPr>
                        <a:t>র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Siyam Rupali" panose="02000500000000020004" pitchFamily="2" charset="0"/>
                          <a:cs typeface="Siyam Rupali" panose="02000500000000020004" pitchFamily="2" charset="0"/>
                        </a:rPr>
                        <a:t>ল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latin typeface="Siyam Rupali" panose="02000500000000020004" pitchFamily="2" charset="0"/>
                        <a:cs typeface="Siyam Rupali" panose="02000500000000020004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latin typeface="Siyam Rupali" panose="02000500000000020004" pitchFamily="2" charset="0"/>
                        <a:cs typeface="Siyam Rupali" panose="02000500000000020004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1989372"/>
                  </a:ext>
                </a:extLst>
              </a:tr>
              <a:tr h="630141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Siyam Rupali" panose="02000500000000020004" pitchFamily="2" charset="0"/>
                          <a:cs typeface="Siyam Rupali" panose="02000500000000020004" pitchFamily="2" charset="0"/>
                        </a:rPr>
                        <a:t>শ 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Siyam Rupali" panose="02000500000000020004" pitchFamily="2" charset="0"/>
                          <a:cs typeface="Siyam Rupali" panose="02000500000000020004" pitchFamily="2" charset="0"/>
                        </a:rPr>
                        <a:t>ষ 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Siyam Rupali" panose="02000500000000020004" pitchFamily="2" charset="0"/>
                          <a:cs typeface="Siyam Rupali" panose="02000500000000020004" pitchFamily="2" charset="0"/>
                        </a:rPr>
                        <a:t>স 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Siyam Rupali" panose="02000500000000020004" pitchFamily="2" charset="0"/>
                          <a:cs typeface="Siyam Rupali" panose="02000500000000020004" pitchFamily="2" charset="0"/>
                        </a:rPr>
                        <a:t>হ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latin typeface="Siyam Rupali" panose="02000500000000020004" pitchFamily="2" charset="0"/>
                        <a:cs typeface="Siyam Rupali" panose="02000500000000020004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5083094"/>
                  </a:ext>
                </a:extLst>
              </a:tr>
              <a:tr h="630141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Siyam Rupali" panose="02000500000000020004" pitchFamily="2" charset="0"/>
                          <a:cs typeface="Siyam Rupali" panose="02000500000000020004" pitchFamily="2" charset="0"/>
                        </a:rPr>
                        <a:t>ড়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Siyam Rupali" panose="02000500000000020004" pitchFamily="2" charset="0"/>
                          <a:cs typeface="Siyam Rupali" panose="02000500000000020004" pitchFamily="2" charset="0"/>
                        </a:rPr>
                        <a:t>ঢ় 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Siyam Rupali" panose="02000500000000020004" pitchFamily="2" charset="0"/>
                          <a:cs typeface="Siyam Rupali" panose="02000500000000020004" pitchFamily="2" charset="0"/>
                        </a:rPr>
                        <a:t>য়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Siyam Rupali" panose="02000500000000020004" pitchFamily="2" charset="0"/>
                          <a:cs typeface="Siyam Rupali" panose="02000500000000020004" pitchFamily="2" charset="0"/>
                        </a:rPr>
                        <a:t>ৎ 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latin typeface="Siyam Rupali" panose="02000500000000020004" pitchFamily="2" charset="0"/>
                        <a:cs typeface="Siyam Rupali" panose="02000500000000020004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0909661"/>
                  </a:ext>
                </a:extLst>
              </a:tr>
              <a:tr h="630141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Siyam Rupali" panose="02000500000000020004" pitchFamily="2" charset="0"/>
                          <a:cs typeface="Siyam Rupali" panose="02000500000000020004" pitchFamily="2" charset="0"/>
                        </a:rPr>
                        <a:t>ং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Siyam Rupali" panose="02000500000000020004" pitchFamily="2" charset="0"/>
                          <a:cs typeface="Siyam Rupali" panose="02000500000000020004" pitchFamily="2" charset="0"/>
                        </a:rPr>
                        <a:t>ঃ 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Siyam Rupali" panose="02000500000000020004" pitchFamily="2" charset="0"/>
                          <a:cs typeface="Siyam Rupali" panose="02000500000000020004" pitchFamily="2" charset="0"/>
                        </a:rPr>
                        <a:t>ঁ 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latin typeface="Siyam Rupali" panose="02000500000000020004" pitchFamily="2" charset="0"/>
                        <a:cs typeface="Siyam Rupali" panose="02000500000000020004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latin typeface="Siyam Rupali" panose="02000500000000020004" pitchFamily="2" charset="0"/>
                        <a:cs typeface="Siyam Rupali" panose="02000500000000020004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4955455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61A75332-6E02-4037-AD0E-40FA486925BF}"/>
              </a:ext>
            </a:extLst>
          </p:cNvPr>
          <p:cNvSpPr txBox="1"/>
          <p:nvPr/>
        </p:nvSpPr>
        <p:spPr>
          <a:xfrm>
            <a:off x="3936609" y="136792"/>
            <a:ext cx="43187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latin typeface="Siyam Rupali" panose="02000500000000020004" pitchFamily="2" charset="0"/>
                <a:cs typeface="Siyam Rupali" panose="02000500000000020004" pitchFamily="2" charset="0"/>
              </a:rPr>
              <a:t>ব</a:t>
            </a:r>
            <a:r>
              <a:rPr lang="as-IN" sz="5400" dirty="0">
                <a:latin typeface="Siyam Rupali" panose="02000500000000020004" pitchFamily="2" charset="0"/>
                <a:cs typeface="Siyam Rupali" panose="02000500000000020004" pitchFamily="2" charset="0"/>
              </a:rPr>
              <a:t>্</a:t>
            </a:r>
            <a:r>
              <a:rPr lang="en-US" sz="5400" dirty="0" err="1">
                <a:latin typeface="Siyam Rupali" panose="02000500000000020004" pitchFamily="2" charset="0"/>
                <a:cs typeface="Siyam Rupali" panose="02000500000000020004" pitchFamily="2" charset="0"/>
              </a:rPr>
              <a:t>যঞ্জনবর্ণ</a:t>
            </a:r>
            <a:endParaRPr lang="en-US" sz="5400" dirty="0">
              <a:latin typeface="Siyam Rupali" panose="02000500000000020004" pitchFamily="2" charset="0"/>
              <a:cs typeface="Siyam Rupali" panose="02000500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3473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CA79480B-1CBC-417D-ADAE-02FF313EEB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6950229"/>
              </p:ext>
            </p:extLst>
          </p:nvPr>
        </p:nvGraphicFramePr>
        <p:xfrm>
          <a:off x="0" y="2506980"/>
          <a:ext cx="12192000" cy="53492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1078794373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1007068013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4080106832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4020433304"/>
                    </a:ext>
                  </a:extLst>
                </a:gridCol>
              </a:tblGrid>
              <a:tr h="4906694">
                <a:tc>
                  <a:txBody>
                    <a:bodyPr/>
                    <a:lstStyle/>
                    <a:p>
                      <a:pPr algn="ctr"/>
                      <a:endParaRPr lang="en-US" sz="11500" dirty="0">
                        <a:latin typeface="Siyam Rupali" panose="02000500000000020004" pitchFamily="2" charset="0"/>
                        <a:cs typeface="Siyam Rupali" panose="02000500000000020004" pitchFamily="2" charset="0"/>
                      </a:endParaRPr>
                    </a:p>
                    <a:p>
                      <a:pPr algn="ctr"/>
                      <a:r>
                        <a:rPr lang="en-US" sz="11500" dirty="0">
                          <a:latin typeface="Siyam Rupali" panose="02000500000000020004" pitchFamily="2" charset="0"/>
                          <a:cs typeface="Siyam Rupali" panose="02000500000000020004" pitchFamily="2" charset="0"/>
                        </a:rPr>
                        <a:t>অ</a:t>
                      </a:r>
                    </a:p>
                    <a:p>
                      <a:pPr algn="ctr"/>
                      <a:r>
                        <a:rPr lang="en-US" sz="11500" dirty="0">
                          <a:latin typeface="Siyam Rupali" panose="02000500000000020004" pitchFamily="2" charset="0"/>
                          <a:cs typeface="Siyam Rupali" panose="02000500000000020004" pitchFamily="2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500" dirty="0">
                        <a:latin typeface="Siyam Rupali" panose="02000500000000020004" pitchFamily="2" charset="0"/>
                        <a:cs typeface="Siyam Rupali" panose="02000500000000020004" pitchFamily="2" charset="0"/>
                      </a:endParaRPr>
                    </a:p>
                    <a:p>
                      <a:pPr algn="ctr"/>
                      <a:r>
                        <a:rPr lang="en-US" sz="11500" dirty="0">
                          <a:latin typeface="Siyam Rupali" panose="02000500000000020004" pitchFamily="2" charset="0"/>
                          <a:cs typeface="Siyam Rupali" panose="02000500000000020004" pitchFamily="2" charset="0"/>
                        </a:rPr>
                        <a:t>ই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500" dirty="0">
                        <a:latin typeface="Siyam Rupali" panose="02000500000000020004" pitchFamily="2" charset="0"/>
                        <a:cs typeface="Siyam Rupali" panose="02000500000000020004" pitchFamily="2" charset="0"/>
                      </a:endParaRPr>
                    </a:p>
                    <a:p>
                      <a:pPr algn="ctr"/>
                      <a:r>
                        <a:rPr lang="en-US" sz="11500" dirty="0">
                          <a:latin typeface="Siyam Rupali" panose="02000500000000020004" pitchFamily="2" charset="0"/>
                          <a:cs typeface="Siyam Rupali" panose="02000500000000020004" pitchFamily="2" charset="0"/>
                        </a:rPr>
                        <a:t>উ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500" dirty="0">
                        <a:latin typeface="Siyam Rupali" panose="02000500000000020004" pitchFamily="2" charset="0"/>
                        <a:cs typeface="Siyam Rupali" panose="02000500000000020004" pitchFamily="2" charset="0"/>
                      </a:endParaRPr>
                    </a:p>
                    <a:p>
                      <a:pPr algn="ctr"/>
                      <a:r>
                        <a:rPr lang="en-US" sz="11500" dirty="0">
                          <a:latin typeface="Siyam Rupali" panose="02000500000000020004" pitchFamily="2" charset="0"/>
                          <a:cs typeface="Siyam Rupali" panose="02000500000000020004" pitchFamily="2" charset="0"/>
                        </a:rPr>
                        <a:t>ঋ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889354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2DCC2750-53E4-4E3E-BBC0-DEA279168A1C}"/>
              </a:ext>
            </a:extLst>
          </p:cNvPr>
          <p:cNvSpPr txBox="1"/>
          <p:nvPr/>
        </p:nvSpPr>
        <p:spPr>
          <a:xfrm>
            <a:off x="3910818" y="1448972"/>
            <a:ext cx="47830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err="1">
                <a:latin typeface="Siyam Rupali" panose="02000500000000020004" pitchFamily="2" charset="0"/>
                <a:cs typeface="Siyam Rupali" panose="02000500000000020004" pitchFamily="2" charset="0"/>
              </a:rPr>
              <a:t>হ্র</a:t>
            </a:r>
            <a:r>
              <a:rPr lang="as-IN" sz="4800" b="1" dirty="0">
                <a:latin typeface="Siyam Rupali" panose="02000500000000020004" pitchFamily="2" charset="0"/>
                <a:cs typeface="Siyam Rupali" panose="02000500000000020004" pitchFamily="2" charset="0"/>
              </a:rPr>
              <a:t>র</a:t>
            </a:r>
            <a:r>
              <a:rPr lang="en-US" sz="4800" b="1" dirty="0" err="1">
                <a:latin typeface="Siyam Rupali" panose="02000500000000020004" pitchFamily="2" charset="0"/>
                <a:cs typeface="Siyam Rupali" panose="02000500000000020004" pitchFamily="2" charset="0"/>
              </a:rPr>
              <a:t>্স</a:t>
            </a:r>
            <a:r>
              <a:rPr lang="en-US" sz="4800" b="1" dirty="0">
                <a:latin typeface="Siyam Rupali" panose="02000500000000020004" pitchFamily="2" charset="0"/>
                <a:cs typeface="Siyam Rupali" panose="02000500000000020004" pitchFamily="2" charset="0"/>
              </a:rPr>
              <a:t> </a:t>
            </a:r>
            <a:r>
              <a:rPr lang="en-US" sz="4800" b="1" dirty="0" err="1">
                <a:latin typeface="Siyam Rupali" panose="02000500000000020004" pitchFamily="2" charset="0"/>
                <a:cs typeface="Siyam Rupali" panose="02000500000000020004" pitchFamily="2" charset="0"/>
              </a:rPr>
              <a:t>স্বরধ্বনি</a:t>
            </a:r>
            <a:endParaRPr lang="en-US" sz="4800" b="1" dirty="0">
              <a:latin typeface="Siyam Rupali" panose="02000500000000020004" pitchFamily="2" charset="0"/>
              <a:cs typeface="Siyam Rupali" panose="02000500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9048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4C0CFE8C-24E9-4179-8086-DC7841B6F7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1712984"/>
              </p:ext>
            </p:extLst>
          </p:nvPr>
        </p:nvGraphicFramePr>
        <p:xfrm>
          <a:off x="0" y="1631852"/>
          <a:ext cx="12192000" cy="522614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1129702253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836545904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1381876848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4161205354"/>
                    </a:ext>
                  </a:extLst>
                </a:gridCol>
              </a:tblGrid>
              <a:tr h="2613074">
                <a:tc>
                  <a:txBody>
                    <a:bodyPr/>
                    <a:lstStyle/>
                    <a:p>
                      <a:pPr algn="ctr"/>
                      <a:r>
                        <a:rPr lang="en-US" sz="11500" dirty="0">
                          <a:solidFill>
                            <a:schemeClr val="tx1"/>
                          </a:solidFill>
                        </a:rPr>
                        <a:t>আ</a:t>
                      </a:r>
                      <a:endParaRPr lang="en-US" sz="11500" b="0" i="0" dirty="0">
                        <a:solidFill>
                          <a:schemeClr val="tx1"/>
                        </a:solidFill>
                        <a:latin typeface="Siyam Rupali" panose="02000500000000020004" pitchFamily="2" charset="0"/>
                        <a:cs typeface="Siyam Rupali" panose="02000500000000020004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0" dirty="0">
                          <a:solidFill>
                            <a:schemeClr val="tx1"/>
                          </a:solidFill>
                        </a:rPr>
                        <a:t>ঈ </a:t>
                      </a:r>
                      <a:endParaRPr lang="en-US" sz="11500" b="0" i="0" dirty="0">
                        <a:solidFill>
                          <a:schemeClr val="tx1"/>
                        </a:solidFill>
                        <a:latin typeface="Siyam Rupali" panose="02000500000000020004" pitchFamily="2" charset="0"/>
                        <a:cs typeface="Siyam Rupali" panose="02000500000000020004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0" dirty="0">
                          <a:solidFill>
                            <a:schemeClr val="tx1"/>
                          </a:solidFill>
                        </a:rPr>
                        <a:t>ঊ</a:t>
                      </a:r>
                      <a:endParaRPr lang="en-US" sz="11500" b="0" i="0" dirty="0">
                        <a:solidFill>
                          <a:schemeClr val="tx1"/>
                        </a:solidFill>
                        <a:latin typeface="Siyam Rupali" panose="02000500000000020004" pitchFamily="2" charset="0"/>
                        <a:cs typeface="Siyam Rupali" panose="02000500000000020004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0" dirty="0">
                          <a:solidFill>
                            <a:schemeClr val="tx1"/>
                          </a:solidFill>
                        </a:rPr>
                        <a:t>এ </a:t>
                      </a:r>
                      <a:endParaRPr lang="en-US" sz="11500" b="0" i="0" dirty="0">
                        <a:solidFill>
                          <a:schemeClr val="tx1"/>
                        </a:solidFill>
                        <a:latin typeface="Siyam Rupali" panose="02000500000000020004" pitchFamily="2" charset="0"/>
                        <a:cs typeface="Siyam Rupali" panose="02000500000000020004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428087"/>
                  </a:ext>
                </a:extLst>
              </a:tr>
              <a:tr h="2613074">
                <a:tc>
                  <a:txBody>
                    <a:bodyPr/>
                    <a:lstStyle/>
                    <a:p>
                      <a:pPr algn="ctr"/>
                      <a:r>
                        <a:rPr lang="en-US" sz="11500" dirty="0"/>
                        <a:t>ঐ</a:t>
                      </a:r>
                      <a:endParaRPr lang="en-US" sz="11500" b="0" i="0" dirty="0">
                        <a:latin typeface="Siyam Rupali" panose="02000500000000020004" pitchFamily="2" charset="0"/>
                        <a:cs typeface="Siyam Rupali" panose="02000500000000020004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0" dirty="0"/>
                        <a:t>ও </a:t>
                      </a:r>
                      <a:endParaRPr lang="en-US" sz="11500" b="0" i="0" dirty="0">
                        <a:latin typeface="Siyam Rupali" panose="02000500000000020004" pitchFamily="2" charset="0"/>
                        <a:cs typeface="Siyam Rupali" panose="02000500000000020004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500" dirty="0"/>
                        <a:t>ঔ</a:t>
                      </a:r>
                      <a:endParaRPr lang="en-US" sz="11500" b="0" i="0" dirty="0">
                        <a:latin typeface="Siyam Rupali" panose="02000500000000020004" pitchFamily="2" charset="0"/>
                        <a:cs typeface="Siyam Rupali" panose="02000500000000020004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500" b="0" i="0" dirty="0">
                        <a:latin typeface="Siyam Rupali" panose="02000500000000020004" pitchFamily="2" charset="0"/>
                        <a:cs typeface="Siyam Rupali" panose="02000500000000020004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1430990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BB2B6163-87F8-449D-B5F7-A28992304890}"/>
              </a:ext>
            </a:extLst>
          </p:cNvPr>
          <p:cNvSpPr txBox="1"/>
          <p:nvPr/>
        </p:nvSpPr>
        <p:spPr>
          <a:xfrm>
            <a:off x="4304714" y="647114"/>
            <a:ext cx="26587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DCE214C-B37D-4AE7-9AFD-F73E84D2CC27}"/>
              </a:ext>
            </a:extLst>
          </p:cNvPr>
          <p:cNvSpPr txBox="1"/>
          <p:nvPr/>
        </p:nvSpPr>
        <p:spPr>
          <a:xfrm>
            <a:off x="3938954" y="647114"/>
            <a:ext cx="41359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>
                <a:solidFill>
                  <a:srgbClr val="7030A0"/>
                </a:solidFill>
                <a:latin typeface="Siyam Rupali" panose="02000500000000020004" pitchFamily="2" charset="0"/>
                <a:cs typeface="Siyam Rupali" panose="02000500000000020004" pitchFamily="2" charset="0"/>
              </a:rPr>
              <a:t>দীর্</a:t>
            </a:r>
            <a:r>
              <a:rPr lang="as-IN" sz="4800" dirty="0">
                <a:solidFill>
                  <a:srgbClr val="7030A0"/>
                </a:solidFill>
                <a:latin typeface="Siyam Rupali" panose="02000500000000020004" pitchFamily="2" charset="0"/>
                <a:cs typeface="Siyam Rupali" panose="02000500000000020004" pitchFamily="2" charset="0"/>
              </a:rPr>
              <a:t>ঘ</a:t>
            </a:r>
            <a:r>
              <a:rPr lang="en-US" sz="4800" dirty="0">
                <a:solidFill>
                  <a:srgbClr val="7030A0"/>
                </a:solidFill>
                <a:latin typeface="Siyam Rupali" panose="02000500000000020004" pitchFamily="2" charset="0"/>
                <a:cs typeface="Siyam Rupali" panose="02000500000000020004" pitchFamily="2" charset="0"/>
              </a:rPr>
              <a:t> </a:t>
            </a:r>
            <a:r>
              <a:rPr lang="as-IN" sz="4800" dirty="0">
                <a:solidFill>
                  <a:srgbClr val="7030A0"/>
                </a:solidFill>
                <a:latin typeface="Siyam Rupali" panose="02000500000000020004" pitchFamily="2" charset="0"/>
                <a:cs typeface="Siyam Rupali" panose="02000500000000020004" pitchFamily="2" charset="0"/>
              </a:rPr>
              <a:t>স</a:t>
            </a:r>
            <a:r>
              <a:rPr lang="en-US" sz="4800" dirty="0">
                <a:solidFill>
                  <a:srgbClr val="7030A0"/>
                </a:solidFill>
                <a:latin typeface="Siyam Rupali" panose="02000500000000020004" pitchFamily="2" charset="0"/>
                <a:cs typeface="Siyam Rupali" panose="02000500000000020004" pitchFamily="2" charset="0"/>
              </a:rPr>
              <a:t>্</a:t>
            </a:r>
            <a:r>
              <a:rPr lang="as-IN" sz="4800" dirty="0">
                <a:solidFill>
                  <a:srgbClr val="7030A0"/>
                </a:solidFill>
                <a:latin typeface="Siyam Rupali" panose="02000500000000020004" pitchFamily="2" charset="0"/>
                <a:cs typeface="Siyam Rupali" panose="02000500000000020004" pitchFamily="2" charset="0"/>
              </a:rPr>
              <a:t>ব</a:t>
            </a:r>
            <a:r>
              <a:rPr lang="en-US" sz="4800" dirty="0" err="1">
                <a:solidFill>
                  <a:srgbClr val="7030A0"/>
                </a:solidFill>
                <a:latin typeface="Siyam Rupali" panose="02000500000000020004" pitchFamily="2" charset="0"/>
                <a:cs typeface="Siyam Rupali" panose="02000500000000020004" pitchFamily="2" charset="0"/>
              </a:rPr>
              <a:t>রধ্বনি</a:t>
            </a:r>
            <a:endParaRPr lang="en-US" sz="4800" dirty="0">
              <a:solidFill>
                <a:srgbClr val="7030A0"/>
              </a:solidFill>
              <a:latin typeface="Siyam Rupali" panose="02000500000000020004" pitchFamily="2" charset="0"/>
              <a:cs typeface="Siyam Rupali" panose="02000500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4588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A3CA336-25C6-458A-86AE-D6CA9E6D6A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9416108"/>
              </p:ext>
            </p:extLst>
          </p:nvPr>
        </p:nvGraphicFramePr>
        <p:xfrm>
          <a:off x="1" y="1615440"/>
          <a:ext cx="12192000" cy="5242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8400">
                  <a:extLst>
                    <a:ext uri="{9D8B030D-6E8A-4147-A177-3AD203B41FA5}">
                      <a16:colId xmlns:a16="http://schemas.microsoft.com/office/drawing/2014/main" val="1975856475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3017584304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1652846178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370670835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18503988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600" dirty="0"/>
                        <a:t>ক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600" dirty="0"/>
                        <a:t>গ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600" dirty="0"/>
                        <a:t>চ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600" dirty="0"/>
                        <a:t>জ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600" dirty="0"/>
                        <a:t>ট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87102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600" dirty="0"/>
                        <a:t>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600" dirty="0"/>
                        <a:t>ত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600" dirty="0"/>
                        <a:t>দ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600" dirty="0"/>
                        <a:t>প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600" dirty="0"/>
                        <a:t>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2380297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2E1ED1C7-F14E-4B86-90F3-A8E6EDE93D86}"/>
              </a:ext>
            </a:extLst>
          </p:cNvPr>
          <p:cNvSpPr txBox="1"/>
          <p:nvPr/>
        </p:nvSpPr>
        <p:spPr>
          <a:xfrm>
            <a:off x="3137095" y="225082"/>
            <a:ext cx="551453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solidFill>
                  <a:schemeClr val="accent6">
                    <a:lumMod val="75000"/>
                  </a:schemeClr>
                </a:solidFill>
                <a:latin typeface="Siyam Rupali" panose="02000500000000020004" pitchFamily="2" charset="0"/>
                <a:cs typeface="Siyam Rupali" panose="02000500000000020004" pitchFamily="2" charset="0"/>
              </a:rPr>
              <a:t>অ</a:t>
            </a:r>
            <a:r>
              <a:rPr lang="as-IN" sz="6600" dirty="0">
                <a:solidFill>
                  <a:schemeClr val="accent6">
                    <a:lumMod val="75000"/>
                  </a:schemeClr>
                </a:solidFill>
                <a:latin typeface="Siyam Rupali" panose="02000500000000020004" pitchFamily="2" charset="0"/>
                <a:cs typeface="Siyam Rupali" panose="02000500000000020004" pitchFamily="2" charset="0"/>
              </a:rPr>
              <a:t>ল</a:t>
            </a:r>
            <a:r>
              <a:rPr lang="en-US" sz="6600" dirty="0">
                <a:solidFill>
                  <a:schemeClr val="accent6">
                    <a:lumMod val="75000"/>
                  </a:schemeClr>
                </a:solidFill>
                <a:latin typeface="Siyam Rupali" panose="02000500000000020004" pitchFamily="2" charset="0"/>
                <a:cs typeface="Siyam Rupali" panose="02000500000000020004" pitchFamily="2" charset="0"/>
              </a:rPr>
              <a:t>্</a:t>
            </a:r>
            <a:r>
              <a:rPr lang="as-IN" sz="6600" dirty="0">
                <a:solidFill>
                  <a:schemeClr val="accent6">
                    <a:lumMod val="75000"/>
                  </a:schemeClr>
                </a:solidFill>
                <a:latin typeface="Siyam Rupali" panose="02000500000000020004" pitchFamily="2" charset="0"/>
                <a:cs typeface="Siyam Rupali" panose="02000500000000020004" pitchFamily="2" charset="0"/>
              </a:rPr>
              <a:t>প</a:t>
            </a:r>
            <a:r>
              <a:rPr lang="en-US" sz="6600" dirty="0" err="1">
                <a:solidFill>
                  <a:schemeClr val="accent6">
                    <a:lumMod val="75000"/>
                  </a:schemeClr>
                </a:solidFill>
                <a:latin typeface="Siyam Rupali" panose="02000500000000020004" pitchFamily="2" charset="0"/>
                <a:cs typeface="Siyam Rupali" panose="02000500000000020004" pitchFamily="2" charset="0"/>
              </a:rPr>
              <a:t>প্রাণ</a:t>
            </a:r>
            <a:r>
              <a:rPr lang="en-US" sz="6600" dirty="0">
                <a:solidFill>
                  <a:schemeClr val="accent6">
                    <a:lumMod val="75000"/>
                  </a:schemeClr>
                </a:solidFill>
                <a:latin typeface="Siyam Rupali" panose="02000500000000020004" pitchFamily="2" charset="0"/>
                <a:cs typeface="Siyam Rupali" panose="02000500000000020004" pitchFamily="2" charset="0"/>
              </a:rPr>
              <a:t> </a:t>
            </a:r>
            <a:r>
              <a:rPr lang="en-US" sz="6600" dirty="0" err="1">
                <a:solidFill>
                  <a:schemeClr val="accent6">
                    <a:lumMod val="75000"/>
                  </a:schemeClr>
                </a:solidFill>
                <a:latin typeface="Siyam Rupali" panose="02000500000000020004" pitchFamily="2" charset="0"/>
                <a:cs typeface="Siyam Rupali" panose="02000500000000020004" pitchFamily="2" charset="0"/>
              </a:rPr>
              <a:t>বর</a:t>
            </a:r>
            <a:r>
              <a:rPr lang="as-IN" sz="6600" dirty="0">
                <a:solidFill>
                  <a:schemeClr val="accent6">
                    <a:lumMod val="75000"/>
                  </a:schemeClr>
                </a:solidFill>
                <a:latin typeface="Siyam Rupali" panose="02000500000000020004" pitchFamily="2" charset="0"/>
                <a:cs typeface="Siyam Rupali" panose="02000500000000020004" pitchFamily="2" charset="0"/>
              </a:rPr>
              <a:t>্</a:t>
            </a:r>
            <a:r>
              <a:rPr lang="en-US" sz="6600" dirty="0">
                <a:solidFill>
                  <a:schemeClr val="accent6">
                    <a:lumMod val="75000"/>
                  </a:schemeClr>
                </a:solidFill>
                <a:latin typeface="Siyam Rupali" panose="02000500000000020004" pitchFamily="2" charset="0"/>
                <a:cs typeface="Siyam Rupali" panose="02000500000000020004" pitchFamily="2" charset="0"/>
              </a:rPr>
              <a:t>ণ</a:t>
            </a:r>
          </a:p>
        </p:txBody>
      </p:sp>
    </p:spTree>
    <p:extLst>
      <p:ext uri="{BB962C8B-B14F-4D97-AF65-F5344CB8AC3E}">
        <p14:creationId xmlns:p14="http://schemas.microsoft.com/office/powerpoint/2010/main" val="577577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4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7A6AB0E4-63FF-43C9-9D76-8D2154B7DC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050016"/>
              </p:ext>
            </p:extLst>
          </p:nvPr>
        </p:nvGraphicFramePr>
        <p:xfrm>
          <a:off x="0" y="1674055"/>
          <a:ext cx="12192000" cy="518394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438400">
                  <a:extLst>
                    <a:ext uri="{9D8B030D-6E8A-4147-A177-3AD203B41FA5}">
                      <a16:colId xmlns:a16="http://schemas.microsoft.com/office/drawing/2014/main" val="1886317387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1510575205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3128969745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729268549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148795258"/>
                    </a:ext>
                  </a:extLst>
                </a:gridCol>
              </a:tblGrid>
              <a:tr h="2591973">
                <a:tc>
                  <a:txBody>
                    <a:bodyPr/>
                    <a:lstStyle/>
                    <a:p>
                      <a:pPr algn="ctr"/>
                      <a:r>
                        <a:rPr lang="en-US" sz="13800" dirty="0">
                          <a:latin typeface="Siyam Rupali" panose="02000500000000020004" pitchFamily="2" charset="0"/>
                          <a:cs typeface="Siyam Rupali" panose="02000500000000020004" pitchFamily="2" charset="0"/>
                        </a:rPr>
                        <a:t>খ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800" dirty="0">
                          <a:latin typeface="Siyam Rupali" panose="02000500000000020004" pitchFamily="2" charset="0"/>
                          <a:cs typeface="Siyam Rupali" panose="02000500000000020004" pitchFamily="2" charset="0"/>
                        </a:rPr>
                        <a:t>ঘ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800" dirty="0">
                          <a:latin typeface="Siyam Rupali" panose="02000500000000020004" pitchFamily="2" charset="0"/>
                          <a:cs typeface="Siyam Rupali" panose="02000500000000020004" pitchFamily="2" charset="0"/>
                        </a:rPr>
                        <a:t>ছ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800" dirty="0">
                          <a:latin typeface="Siyam Rupali" panose="02000500000000020004" pitchFamily="2" charset="0"/>
                          <a:cs typeface="Siyam Rupali" panose="02000500000000020004" pitchFamily="2" charset="0"/>
                        </a:rPr>
                        <a:t>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800" dirty="0">
                          <a:latin typeface="Siyam Rupali" panose="02000500000000020004" pitchFamily="2" charset="0"/>
                          <a:cs typeface="Siyam Rupali" panose="02000500000000020004" pitchFamily="2" charset="0"/>
                        </a:rPr>
                        <a:t>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8338712"/>
                  </a:ext>
                </a:extLst>
              </a:tr>
              <a:tr h="2591973">
                <a:tc>
                  <a:txBody>
                    <a:bodyPr/>
                    <a:lstStyle/>
                    <a:p>
                      <a:pPr algn="ctr"/>
                      <a:r>
                        <a:rPr lang="en-US" sz="13800" dirty="0">
                          <a:latin typeface="Siyam Rupali" panose="02000500000000020004" pitchFamily="2" charset="0"/>
                          <a:cs typeface="Siyam Rupali" panose="02000500000000020004" pitchFamily="2" charset="0"/>
                        </a:rPr>
                        <a:t>ঢ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800" dirty="0">
                          <a:latin typeface="Siyam Rupali" panose="02000500000000020004" pitchFamily="2" charset="0"/>
                          <a:cs typeface="Siyam Rupali" panose="02000500000000020004" pitchFamily="2" charset="0"/>
                        </a:rPr>
                        <a:t>থ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800" dirty="0">
                          <a:latin typeface="Siyam Rupali" panose="02000500000000020004" pitchFamily="2" charset="0"/>
                          <a:cs typeface="Siyam Rupali" panose="02000500000000020004" pitchFamily="2" charset="0"/>
                        </a:rPr>
                        <a:t>ধ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800" dirty="0">
                          <a:latin typeface="Siyam Rupali" panose="02000500000000020004" pitchFamily="2" charset="0"/>
                          <a:cs typeface="Siyam Rupali" panose="02000500000000020004" pitchFamily="2" charset="0"/>
                        </a:rPr>
                        <a:t>ফ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800" dirty="0">
                          <a:latin typeface="Siyam Rupali" panose="02000500000000020004" pitchFamily="2" charset="0"/>
                          <a:cs typeface="Siyam Rupali" panose="02000500000000020004" pitchFamily="2" charset="0"/>
                        </a:rPr>
                        <a:t>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7296208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13247154-5F76-40AE-B537-BBEB84A9399C}"/>
              </a:ext>
            </a:extLst>
          </p:cNvPr>
          <p:cNvSpPr txBox="1"/>
          <p:nvPr/>
        </p:nvSpPr>
        <p:spPr>
          <a:xfrm>
            <a:off x="3727938" y="618978"/>
            <a:ext cx="48674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chemeClr val="bg2">
                    <a:lumMod val="10000"/>
                  </a:schemeClr>
                </a:solidFill>
                <a:latin typeface="Siyam Rupali" panose="02000500000000020004" pitchFamily="2" charset="0"/>
                <a:cs typeface="Siyam Rupali" panose="02000500000000020004" pitchFamily="2" charset="0"/>
              </a:rPr>
              <a:t>ম</a:t>
            </a:r>
            <a:r>
              <a:rPr lang="as-IN" sz="5400" dirty="0">
                <a:solidFill>
                  <a:schemeClr val="bg2">
                    <a:lumMod val="10000"/>
                  </a:schemeClr>
                </a:solidFill>
                <a:latin typeface="Siyam Rupali" panose="02000500000000020004" pitchFamily="2" charset="0"/>
                <a:cs typeface="Siyam Rupali" panose="02000500000000020004" pitchFamily="2" charset="0"/>
              </a:rPr>
              <a:t>হ</a:t>
            </a:r>
            <a:r>
              <a:rPr lang="en-US" sz="5400" dirty="0">
                <a:solidFill>
                  <a:schemeClr val="bg2">
                    <a:lumMod val="10000"/>
                  </a:schemeClr>
                </a:solidFill>
                <a:latin typeface="Siyam Rupali" panose="02000500000000020004" pitchFamily="2" charset="0"/>
                <a:cs typeface="Siyam Rupali" panose="02000500000000020004" pitchFamily="2" charset="0"/>
              </a:rPr>
              <a:t>া</a:t>
            </a:r>
            <a:r>
              <a:rPr lang="as-IN" sz="5400" dirty="0">
                <a:solidFill>
                  <a:schemeClr val="bg2">
                    <a:lumMod val="10000"/>
                  </a:schemeClr>
                </a:solidFill>
                <a:latin typeface="Siyam Rupali" panose="02000500000000020004" pitchFamily="2" charset="0"/>
                <a:cs typeface="Siyam Rupali" panose="02000500000000020004" pitchFamily="2" charset="0"/>
              </a:rPr>
              <a:t>প</a:t>
            </a:r>
            <a:r>
              <a:rPr lang="en-US" sz="5400" dirty="0">
                <a:solidFill>
                  <a:schemeClr val="bg2">
                    <a:lumMod val="10000"/>
                  </a:schemeClr>
                </a:solidFill>
                <a:latin typeface="Siyam Rupali" panose="02000500000000020004" pitchFamily="2" charset="0"/>
                <a:cs typeface="Siyam Rupali" panose="02000500000000020004" pitchFamily="2" charset="0"/>
              </a:rPr>
              <a:t>্</a:t>
            </a:r>
            <a:r>
              <a:rPr lang="as-IN" sz="5400" dirty="0">
                <a:solidFill>
                  <a:schemeClr val="bg2">
                    <a:lumMod val="10000"/>
                  </a:schemeClr>
                </a:solidFill>
                <a:latin typeface="Siyam Rupali" panose="02000500000000020004" pitchFamily="2" charset="0"/>
                <a:cs typeface="Siyam Rupali" panose="02000500000000020004" pitchFamily="2" charset="0"/>
              </a:rPr>
              <a:t>র</a:t>
            </a:r>
            <a:r>
              <a:rPr lang="en-US" sz="5400" dirty="0">
                <a:solidFill>
                  <a:schemeClr val="bg2">
                    <a:lumMod val="10000"/>
                  </a:schemeClr>
                </a:solidFill>
                <a:latin typeface="Siyam Rupali" panose="02000500000000020004" pitchFamily="2" charset="0"/>
                <a:cs typeface="Siyam Rupali" panose="02000500000000020004" pitchFamily="2" charset="0"/>
              </a:rPr>
              <a:t>া</a:t>
            </a:r>
            <a:r>
              <a:rPr lang="as-IN" sz="5400" dirty="0">
                <a:solidFill>
                  <a:schemeClr val="bg2">
                    <a:lumMod val="10000"/>
                  </a:schemeClr>
                </a:solidFill>
                <a:latin typeface="Siyam Rupali" panose="02000500000000020004" pitchFamily="2" charset="0"/>
                <a:cs typeface="Siyam Rupali" panose="02000500000000020004" pitchFamily="2" charset="0"/>
              </a:rPr>
              <a:t>ণ</a:t>
            </a:r>
            <a:r>
              <a:rPr lang="en-US" sz="5400" dirty="0">
                <a:solidFill>
                  <a:schemeClr val="bg2">
                    <a:lumMod val="10000"/>
                  </a:schemeClr>
                </a:solidFill>
                <a:latin typeface="Siyam Rupali" panose="02000500000000020004" pitchFamily="2" charset="0"/>
                <a:cs typeface="Siyam Rupali" panose="02000500000000020004" pitchFamily="2" charset="0"/>
              </a:rPr>
              <a:t> </a:t>
            </a:r>
            <a:r>
              <a:rPr lang="as-IN" sz="5400" dirty="0">
                <a:solidFill>
                  <a:schemeClr val="bg2">
                    <a:lumMod val="10000"/>
                  </a:schemeClr>
                </a:solidFill>
                <a:latin typeface="Siyam Rupali" panose="02000500000000020004" pitchFamily="2" charset="0"/>
                <a:cs typeface="Siyam Rupali" panose="02000500000000020004" pitchFamily="2" charset="0"/>
              </a:rPr>
              <a:t>ব</a:t>
            </a:r>
            <a:r>
              <a:rPr lang="en-US" sz="5400" dirty="0" err="1">
                <a:solidFill>
                  <a:schemeClr val="bg2">
                    <a:lumMod val="10000"/>
                  </a:schemeClr>
                </a:solidFill>
                <a:latin typeface="Siyam Rupali" panose="02000500000000020004" pitchFamily="2" charset="0"/>
                <a:cs typeface="Siyam Rupali" panose="02000500000000020004" pitchFamily="2" charset="0"/>
              </a:rPr>
              <a:t>র্ণ</a:t>
            </a:r>
            <a:endParaRPr lang="en-US" sz="5400" dirty="0">
              <a:solidFill>
                <a:schemeClr val="bg2">
                  <a:lumMod val="10000"/>
                </a:schemeClr>
              </a:solidFill>
              <a:latin typeface="Siyam Rupali" panose="02000500000000020004" pitchFamily="2" charset="0"/>
              <a:cs typeface="Siyam Rupali" panose="02000500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5201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DBF67F1A-8240-4B3F-B6DF-98A603F8A2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5545178"/>
              </p:ext>
            </p:extLst>
          </p:nvPr>
        </p:nvGraphicFramePr>
        <p:xfrm>
          <a:off x="4300025" y="0"/>
          <a:ext cx="7891975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87559">
                  <a:extLst>
                    <a:ext uri="{9D8B030D-6E8A-4147-A177-3AD203B41FA5}">
                      <a16:colId xmlns:a16="http://schemas.microsoft.com/office/drawing/2014/main" val="930742731"/>
                    </a:ext>
                  </a:extLst>
                </a:gridCol>
                <a:gridCol w="3904416">
                  <a:extLst>
                    <a:ext uri="{9D8B030D-6E8A-4147-A177-3AD203B41FA5}">
                      <a16:colId xmlns:a16="http://schemas.microsoft.com/office/drawing/2014/main" val="2365956297"/>
                    </a:ext>
                  </a:extLst>
                </a:gridCol>
              </a:tblGrid>
              <a:tr h="1371600">
                <a:tc>
                  <a:txBody>
                    <a:bodyPr/>
                    <a:lstStyle/>
                    <a:p>
                      <a:pPr algn="ctr"/>
                      <a:r>
                        <a:rPr lang="en-US" sz="8000" dirty="0">
                          <a:latin typeface="Siyam Rupali" panose="02000500000000020004" pitchFamily="2" charset="0"/>
                          <a:cs typeface="Siyam Rupali" panose="02000500000000020004" pitchFamily="2" charset="0"/>
                        </a:rPr>
                        <a:t>ক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0" dirty="0">
                          <a:latin typeface="Siyam Rupali" panose="02000500000000020004" pitchFamily="2" charset="0"/>
                          <a:cs typeface="Siyam Rupali" panose="02000500000000020004" pitchFamily="2" charset="0"/>
                        </a:rPr>
                        <a:t>খ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7037193"/>
                  </a:ext>
                </a:extLst>
              </a:tr>
              <a:tr h="1371600">
                <a:tc>
                  <a:txBody>
                    <a:bodyPr/>
                    <a:lstStyle/>
                    <a:p>
                      <a:pPr algn="ctr"/>
                      <a:r>
                        <a:rPr lang="en-US" sz="8000" dirty="0">
                          <a:latin typeface="Siyam Rupali" panose="02000500000000020004" pitchFamily="2" charset="0"/>
                          <a:cs typeface="Siyam Rupali" panose="02000500000000020004" pitchFamily="2" charset="0"/>
                        </a:rPr>
                        <a:t>চ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0" dirty="0">
                          <a:latin typeface="Siyam Rupali" panose="02000500000000020004" pitchFamily="2" charset="0"/>
                          <a:cs typeface="Siyam Rupali" panose="02000500000000020004" pitchFamily="2" charset="0"/>
                        </a:rPr>
                        <a:t>ছ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360568"/>
                  </a:ext>
                </a:extLst>
              </a:tr>
              <a:tr h="1371600">
                <a:tc>
                  <a:txBody>
                    <a:bodyPr/>
                    <a:lstStyle/>
                    <a:p>
                      <a:pPr algn="ctr"/>
                      <a:r>
                        <a:rPr lang="en-US" sz="8000" dirty="0">
                          <a:latin typeface="Siyam Rupali" panose="02000500000000020004" pitchFamily="2" charset="0"/>
                          <a:cs typeface="Siyam Rupali" panose="02000500000000020004" pitchFamily="2" charset="0"/>
                        </a:rPr>
                        <a:t>ট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0" dirty="0">
                          <a:latin typeface="Siyam Rupali" panose="02000500000000020004" pitchFamily="2" charset="0"/>
                          <a:cs typeface="Siyam Rupali" panose="02000500000000020004" pitchFamily="2" charset="0"/>
                        </a:rPr>
                        <a:t>ঠ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7399414"/>
                  </a:ext>
                </a:extLst>
              </a:tr>
              <a:tr h="1371600">
                <a:tc>
                  <a:txBody>
                    <a:bodyPr/>
                    <a:lstStyle/>
                    <a:p>
                      <a:pPr algn="ctr"/>
                      <a:r>
                        <a:rPr lang="en-US" sz="8000" dirty="0">
                          <a:latin typeface="Siyam Rupali" panose="02000500000000020004" pitchFamily="2" charset="0"/>
                          <a:cs typeface="Siyam Rupali" panose="02000500000000020004" pitchFamily="2" charset="0"/>
                        </a:rPr>
                        <a:t>ত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0" dirty="0">
                          <a:latin typeface="Siyam Rupali" panose="02000500000000020004" pitchFamily="2" charset="0"/>
                          <a:cs typeface="Siyam Rupali" panose="02000500000000020004" pitchFamily="2" charset="0"/>
                        </a:rPr>
                        <a:t>থ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4435700"/>
                  </a:ext>
                </a:extLst>
              </a:tr>
              <a:tr h="1371600">
                <a:tc>
                  <a:txBody>
                    <a:bodyPr/>
                    <a:lstStyle/>
                    <a:p>
                      <a:pPr algn="ctr"/>
                      <a:r>
                        <a:rPr lang="en-US" sz="8000" dirty="0">
                          <a:latin typeface="Siyam Rupali" panose="02000500000000020004" pitchFamily="2" charset="0"/>
                          <a:cs typeface="Siyam Rupali" panose="02000500000000020004" pitchFamily="2" charset="0"/>
                        </a:rPr>
                        <a:t>প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0" dirty="0">
                          <a:latin typeface="Siyam Rupali" panose="02000500000000020004" pitchFamily="2" charset="0"/>
                          <a:cs typeface="Siyam Rupali" panose="02000500000000020004" pitchFamily="2" charset="0"/>
                        </a:rPr>
                        <a:t>ফ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4668675"/>
                  </a:ext>
                </a:extLst>
              </a:tr>
            </a:tbl>
          </a:graphicData>
        </a:graphic>
      </p:graphicFrame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979DFDC1-BD7B-419F-980F-F732544A8A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6434089"/>
              </p:ext>
            </p:extLst>
          </p:nvPr>
        </p:nvGraphicFramePr>
        <p:xfrm>
          <a:off x="309489" y="2613074"/>
          <a:ext cx="3854548" cy="2529840"/>
        </p:xfrm>
        <a:graphic>
          <a:graphicData uri="http://schemas.openxmlformats.org/drawingml/2006/table">
            <a:tbl>
              <a:tblPr/>
              <a:tblGrid>
                <a:gridCol w="3854548">
                  <a:extLst>
                    <a:ext uri="{9D8B030D-6E8A-4147-A177-3AD203B41FA5}">
                      <a16:colId xmlns:a16="http://schemas.microsoft.com/office/drawing/2014/main" val="2726448786"/>
                    </a:ext>
                  </a:extLst>
                </a:gridCol>
              </a:tblGrid>
              <a:tr h="1631852">
                <a:tc>
                  <a:txBody>
                    <a:bodyPr/>
                    <a:lstStyle/>
                    <a:p>
                      <a:pPr algn="ctr"/>
                      <a:r>
                        <a:rPr lang="en-US" sz="8000" dirty="0" err="1">
                          <a:latin typeface="Siyam Rupali" panose="02000500000000020004" pitchFamily="2" charset="0"/>
                          <a:cs typeface="Siyam Rupali" panose="02000500000000020004" pitchFamily="2" charset="0"/>
                        </a:rPr>
                        <a:t>অঘোষ</a:t>
                      </a:r>
                      <a:r>
                        <a:rPr lang="en-US" sz="8000" dirty="0">
                          <a:latin typeface="Siyam Rupali" panose="02000500000000020004" pitchFamily="2" charset="0"/>
                          <a:cs typeface="Siyam Rupali" panose="02000500000000020004" pitchFamily="2" charset="0"/>
                        </a:rPr>
                        <a:t> </a:t>
                      </a:r>
                      <a:r>
                        <a:rPr lang="as-IN" sz="8000" dirty="0">
                          <a:effectLst/>
                          <a:latin typeface="Siyam Rupali" panose="02000500000000020004" pitchFamily="2" charset="0"/>
                          <a:cs typeface="Siyam Rupali" panose="02000500000000020004" pitchFamily="2" charset="0"/>
                        </a:rPr>
                        <a:t>বর্ণ</a:t>
                      </a:r>
                      <a:r>
                        <a:rPr lang="en-US" sz="8000" dirty="0">
                          <a:latin typeface="Siyam Rupali" panose="02000500000000020004" pitchFamily="2" charset="0"/>
                          <a:cs typeface="Siyam Rupali" panose="02000500000000020004" pitchFamily="2" charset="0"/>
                        </a:rPr>
                        <a:t> </a:t>
                      </a: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15627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5086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1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2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E5DD670-DD79-488A-93E1-0E7B2178CE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9049" y="15347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000" dirty="0" err="1">
                <a:solidFill>
                  <a:srgbClr val="92D050"/>
                </a:solidFill>
                <a:latin typeface="Siyam Rupali" panose="02000500000000020004" pitchFamily="2" charset="0"/>
                <a:cs typeface="Siyam Rupali" panose="02000500000000020004" pitchFamily="2" charset="0"/>
              </a:rPr>
              <a:t>ঘোষ</a:t>
            </a:r>
            <a:r>
              <a:rPr lang="en-US" sz="6000" dirty="0">
                <a:solidFill>
                  <a:srgbClr val="92D050"/>
                </a:solidFill>
                <a:latin typeface="Siyam Rupali" panose="02000500000000020004" pitchFamily="2" charset="0"/>
                <a:cs typeface="Siyam Rupali" panose="02000500000000020004" pitchFamily="2" charset="0"/>
              </a:rPr>
              <a:t> </a:t>
            </a:r>
            <a:r>
              <a:rPr lang="as-IN" sz="6000" dirty="0">
                <a:solidFill>
                  <a:srgbClr val="92D050"/>
                </a:solidFill>
                <a:latin typeface="Siyam Rupali" panose="02000500000000020004" pitchFamily="2" charset="0"/>
                <a:cs typeface="Siyam Rupali" panose="02000500000000020004" pitchFamily="2" charset="0"/>
              </a:rPr>
              <a:t>ব</a:t>
            </a:r>
            <a:r>
              <a:rPr lang="en-US" sz="6000" dirty="0" err="1">
                <a:solidFill>
                  <a:srgbClr val="92D050"/>
                </a:solidFill>
                <a:latin typeface="Siyam Rupali" panose="02000500000000020004" pitchFamily="2" charset="0"/>
                <a:cs typeface="Siyam Rupali" panose="02000500000000020004" pitchFamily="2" charset="0"/>
              </a:rPr>
              <a:t>র্ণ</a:t>
            </a:r>
            <a:endParaRPr lang="en-US" sz="6000" dirty="0">
              <a:solidFill>
                <a:srgbClr val="92D050"/>
              </a:solidFill>
              <a:latin typeface="Siyam Rupali" panose="02000500000000020004" pitchFamily="2" charset="0"/>
              <a:cs typeface="Siyam Rupali" panose="02000500000000020004" pitchFamily="2" charset="0"/>
            </a:endParaRP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5D94088F-D4A2-44A5-A1E1-F9F8316C8B0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7182441"/>
              </p:ext>
            </p:extLst>
          </p:nvPr>
        </p:nvGraphicFramePr>
        <p:xfrm>
          <a:off x="0" y="1660623"/>
          <a:ext cx="12192000" cy="50292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732766456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780127525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1883568658"/>
                    </a:ext>
                  </a:extLst>
                </a:gridCol>
              </a:tblGrid>
              <a:tr h="982560">
                <a:tc>
                  <a:txBody>
                    <a:bodyPr/>
                    <a:lstStyle/>
                    <a:p>
                      <a:pPr algn="ctr"/>
                      <a:r>
                        <a:rPr lang="en-US" sz="6000" b="0" dirty="0">
                          <a:solidFill>
                            <a:schemeClr val="tx1"/>
                          </a:solidFill>
                          <a:latin typeface="Siyam Rupali" panose="02000500000000020004" pitchFamily="2" charset="0"/>
                          <a:cs typeface="Siyam Rupali" panose="02000500000000020004" pitchFamily="2" charset="0"/>
                        </a:rPr>
                        <a:t>গ</a:t>
                      </a:r>
                      <a:endParaRPr lang="en-US" sz="5400" b="0" dirty="0">
                        <a:solidFill>
                          <a:schemeClr val="tx1"/>
                        </a:solidFill>
                        <a:latin typeface="Siyam Rupali" panose="02000500000000020004" pitchFamily="2" charset="0"/>
                        <a:cs typeface="Siyam Rupali" panose="02000500000000020004" pitchFamily="2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0" b="0" dirty="0">
                          <a:solidFill>
                            <a:schemeClr val="tx1"/>
                          </a:solidFill>
                          <a:latin typeface="Siyam Rupali" panose="02000500000000020004" pitchFamily="2" charset="0"/>
                          <a:cs typeface="Siyam Rupali" panose="02000500000000020004" pitchFamily="2" charset="0"/>
                        </a:rPr>
                        <a:t>ঘ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0" b="0" dirty="0">
                          <a:solidFill>
                            <a:schemeClr val="tx1"/>
                          </a:solidFill>
                          <a:latin typeface="Siyam Rupali" panose="02000500000000020004" pitchFamily="2" charset="0"/>
                          <a:cs typeface="Siyam Rupali" panose="02000500000000020004" pitchFamily="2" charset="0"/>
                        </a:rPr>
                        <a:t>ঙ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4980468"/>
                  </a:ext>
                </a:extLst>
              </a:tr>
              <a:tr h="982560">
                <a:tc>
                  <a:txBody>
                    <a:bodyPr/>
                    <a:lstStyle/>
                    <a:p>
                      <a:pPr algn="ctr"/>
                      <a:r>
                        <a:rPr lang="en-US" sz="6000" dirty="0">
                          <a:latin typeface="Siyam Rupali" panose="02000500000000020004" pitchFamily="2" charset="0"/>
                          <a:cs typeface="Siyam Rupali" panose="02000500000000020004" pitchFamily="2" charset="0"/>
                        </a:rPr>
                        <a:t>জ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0" dirty="0">
                          <a:latin typeface="Siyam Rupali" panose="02000500000000020004" pitchFamily="2" charset="0"/>
                          <a:cs typeface="Siyam Rupali" panose="02000500000000020004" pitchFamily="2" charset="0"/>
                        </a:rPr>
                        <a:t>ঝ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0" dirty="0">
                          <a:latin typeface="Siyam Rupali" panose="02000500000000020004" pitchFamily="2" charset="0"/>
                          <a:cs typeface="Siyam Rupali" panose="02000500000000020004" pitchFamily="2" charset="0"/>
                        </a:rPr>
                        <a:t>ঞ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1190979"/>
                  </a:ext>
                </a:extLst>
              </a:tr>
              <a:tr h="982560">
                <a:tc>
                  <a:txBody>
                    <a:bodyPr/>
                    <a:lstStyle/>
                    <a:p>
                      <a:pPr algn="ctr"/>
                      <a:r>
                        <a:rPr lang="en-US" sz="6000" dirty="0">
                          <a:latin typeface="Siyam Rupali" panose="02000500000000020004" pitchFamily="2" charset="0"/>
                          <a:cs typeface="Siyam Rupali" panose="02000500000000020004" pitchFamily="2" charset="0"/>
                        </a:rPr>
                        <a:t>ড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0" dirty="0">
                          <a:latin typeface="Siyam Rupali" panose="02000500000000020004" pitchFamily="2" charset="0"/>
                          <a:cs typeface="Siyam Rupali" panose="02000500000000020004" pitchFamily="2" charset="0"/>
                        </a:rPr>
                        <a:t>ঢ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0" dirty="0">
                          <a:latin typeface="Siyam Rupali" panose="02000500000000020004" pitchFamily="2" charset="0"/>
                          <a:cs typeface="Siyam Rupali" panose="02000500000000020004" pitchFamily="2" charset="0"/>
                        </a:rPr>
                        <a:t>ণ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6762215"/>
                  </a:ext>
                </a:extLst>
              </a:tr>
              <a:tr h="982560">
                <a:tc>
                  <a:txBody>
                    <a:bodyPr/>
                    <a:lstStyle/>
                    <a:p>
                      <a:pPr algn="ctr"/>
                      <a:r>
                        <a:rPr lang="en-US" sz="6000" dirty="0">
                          <a:latin typeface="Siyam Rupali" panose="02000500000000020004" pitchFamily="2" charset="0"/>
                          <a:cs typeface="Siyam Rupali" panose="02000500000000020004" pitchFamily="2" charset="0"/>
                        </a:rPr>
                        <a:t>দ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0" dirty="0">
                          <a:latin typeface="Siyam Rupali" panose="02000500000000020004" pitchFamily="2" charset="0"/>
                          <a:cs typeface="Siyam Rupali" panose="02000500000000020004" pitchFamily="2" charset="0"/>
                        </a:rPr>
                        <a:t>ধ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0" dirty="0">
                          <a:latin typeface="Siyam Rupali" panose="02000500000000020004" pitchFamily="2" charset="0"/>
                          <a:cs typeface="Siyam Rupali" panose="02000500000000020004" pitchFamily="2" charset="0"/>
                        </a:rPr>
                        <a:t>ন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2925257"/>
                  </a:ext>
                </a:extLst>
              </a:tr>
              <a:tr h="982560">
                <a:tc>
                  <a:txBody>
                    <a:bodyPr/>
                    <a:lstStyle/>
                    <a:p>
                      <a:pPr algn="ctr"/>
                      <a:r>
                        <a:rPr lang="en-US" sz="6000" dirty="0">
                          <a:latin typeface="Siyam Rupali" panose="02000500000000020004" pitchFamily="2" charset="0"/>
                          <a:cs typeface="Siyam Rupali" panose="02000500000000020004" pitchFamily="2" charset="0"/>
                        </a:rPr>
                        <a:t>ব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0" dirty="0">
                          <a:latin typeface="Siyam Rupali" panose="02000500000000020004" pitchFamily="2" charset="0"/>
                          <a:cs typeface="Siyam Rupali" panose="02000500000000020004" pitchFamily="2" charset="0"/>
                        </a:rPr>
                        <a:t>ভ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0" dirty="0">
                          <a:latin typeface="Siyam Rupali" panose="02000500000000020004" pitchFamily="2" charset="0"/>
                          <a:cs typeface="Siyam Rupali" panose="02000500000000020004" pitchFamily="2" charset="0"/>
                        </a:rPr>
                        <a:t>ম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90558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6326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CBF693-ED5D-4FE4-8EF1-4ABC469115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err="1">
                <a:latin typeface="Siyam Rupali" panose="02000500000000020004" pitchFamily="2" charset="0"/>
                <a:cs typeface="Siyam Rupali" panose="02000500000000020004" pitchFamily="2" charset="0"/>
              </a:rPr>
              <a:t>শ্রেণির</a:t>
            </a:r>
            <a:r>
              <a:rPr lang="en-US" sz="4800" dirty="0">
                <a:latin typeface="Siyam Rupali" panose="02000500000000020004" pitchFamily="2" charset="0"/>
                <a:cs typeface="Siyam Rupali" panose="02000500000000020004" pitchFamily="2" charset="0"/>
              </a:rPr>
              <a:t> </a:t>
            </a:r>
            <a:r>
              <a:rPr lang="en-US" sz="4800" dirty="0" err="1">
                <a:latin typeface="Siyam Rupali" panose="02000500000000020004" pitchFamily="2" charset="0"/>
                <a:cs typeface="Siyam Rupali" panose="02000500000000020004" pitchFamily="2" charset="0"/>
              </a:rPr>
              <a:t>কাজ</a:t>
            </a:r>
            <a:endParaRPr lang="en-US" sz="4800" dirty="0">
              <a:latin typeface="Siyam Rupali" panose="02000500000000020004" pitchFamily="2" charset="0"/>
              <a:cs typeface="Siyam Rupali" panose="02000500000000020004" pitchFamily="2" charset="0"/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4D605F0-636B-4655-BF3B-B5605441D65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863737"/>
              </p:ext>
            </p:extLst>
          </p:nvPr>
        </p:nvGraphicFramePr>
        <p:xfrm>
          <a:off x="0" y="2190750"/>
          <a:ext cx="12182620" cy="46672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1310">
                  <a:extLst>
                    <a:ext uri="{9D8B030D-6E8A-4147-A177-3AD203B41FA5}">
                      <a16:colId xmlns:a16="http://schemas.microsoft.com/office/drawing/2014/main" val="83594296"/>
                    </a:ext>
                  </a:extLst>
                </a:gridCol>
                <a:gridCol w="6091310">
                  <a:extLst>
                    <a:ext uri="{9D8B030D-6E8A-4147-A177-3AD203B41FA5}">
                      <a16:colId xmlns:a16="http://schemas.microsoft.com/office/drawing/2014/main" val="3202312120"/>
                    </a:ext>
                  </a:extLst>
                </a:gridCol>
              </a:tblGrid>
              <a:tr h="1305984"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latin typeface="Siyam Rupali" panose="02000500000000020004" pitchFamily="2" charset="0"/>
                        <a:cs typeface="Siyam Rupali" panose="02000500000000020004" pitchFamily="2" charset="0"/>
                      </a:endParaRPr>
                    </a:p>
                    <a:p>
                      <a:pPr algn="ctr"/>
                      <a:r>
                        <a:rPr lang="en-US" sz="3200" dirty="0" err="1">
                          <a:latin typeface="Siyam Rupali" panose="02000500000000020004" pitchFamily="2" charset="0"/>
                          <a:cs typeface="Siyam Rupali" panose="02000500000000020004" pitchFamily="2" charset="0"/>
                        </a:rPr>
                        <a:t>লাল</a:t>
                      </a:r>
                      <a:r>
                        <a:rPr lang="en-US" sz="3200" dirty="0">
                          <a:latin typeface="Siyam Rupali" panose="02000500000000020004" pitchFamily="2" charset="0"/>
                          <a:cs typeface="Siyam Rupali" panose="02000500000000020004" pitchFamily="2" charset="0"/>
                        </a:rPr>
                        <a:t> </a:t>
                      </a:r>
                      <a:r>
                        <a:rPr lang="en-US" sz="3200" dirty="0" err="1">
                          <a:latin typeface="Siyam Rupali" panose="02000500000000020004" pitchFamily="2" charset="0"/>
                          <a:cs typeface="Siyam Rupali" panose="02000500000000020004" pitchFamily="2" charset="0"/>
                        </a:rPr>
                        <a:t>দল</a:t>
                      </a:r>
                      <a:endParaRPr lang="en-US" sz="3200" dirty="0">
                        <a:latin typeface="Siyam Rupali" panose="02000500000000020004" pitchFamily="2" charset="0"/>
                        <a:cs typeface="Siyam Rupali" panose="02000500000000020004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latin typeface="Siyam Rupali" panose="02000500000000020004" pitchFamily="2" charset="0"/>
                        <a:cs typeface="Siyam Rupali" panose="02000500000000020004" pitchFamily="2" charset="0"/>
                      </a:endParaRPr>
                    </a:p>
                    <a:p>
                      <a:pPr algn="ctr"/>
                      <a:r>
                        <a:rPr lang="en-US" sz="3200" dirty="0" err="1">
                          <a:latin typeface="Siyam Rupali" panose="02000500000000020004" pitchFamily="2" charset="0"/>
                          <a:cs typeface="Siyam Rupali" panose="02000500000000020004" pitchFamily="2" charset="0"/>
                        </a:rPr>
                        <a:t>স্বরধবনির</a:t>
                      </a:r>
                      <a:r>
                        <a:rPr lang="en-US" sz="3200" dirty="0">
                          <a:latin typeface="Siyam Rupali" panose="02000500000000020004" pitchFamily="2" charset="0"/>
                          <a:cs typeface="Siyam Rupali" panose="02000500000000020004" pitchFamily="2" charset="0"/>
                        </a:rPr>
                        <a:t> </a:t>
                      </a:r>
                      <a:r>
                        <a:rPr lang="en-US" sz="3200" dirty="0" err="1">
                          <a:latin typeface="Siyam Rupali" panose="02000500000000020004" pitchFamily="2" charset="0"/>
                          <a:cs typeface="Siyam Rupali" panose="02000500000000020004" pitchFamily="2" charset="0"/>
                        </a:rPr>
                        <a:t>তালিকা</a:t>
                      </a:r>
                      <a:r>
                        <a:rPr lang="en-US" sz="3200" dirty="0">
                          <a:latin typeface="Siyam Rupali" panose="02000500000000020004" pitchFamily="2" charset="0"/>
                          <a:cs typeface="Siyam Rupali" panose="02000500000000020004" pitchFamily="2" charset="0"/>
                        </a:rPr>
                        <a:t> </a:t>
                      </a:r>
                      <a:r>
                        <a:rPr lang="en-US" sz="3200" dirty="0" err="1">
                          <a:latin typeface="Siyam Rupali" panose="02000500000000020004" pitchFamily="2" charset="0"/>
                          <a:cs typeface="Siyam Rupali" panose="02000500000000020004" pitchFamily="2" charset="0"/>
                        </a:rPr>
                        <a:t>তৈরি</a:t>
                      </a:r>
                      <a:r>
                        <a:rPr lang="en-US" sz="3200" dirty="0">
                          <a:latin typeface="Siyam Rupali" panose="02000500000000020004" pitchFamily="2" charset="0"/>
                          <a:cs typeface="Siyam Rupali" panose="02000500000000020004" pitchFamily="2" charset="0"/>
                        </a:rPr>
                        <a:t>  </a:t>
                      </a:r>
                      <a:r>
                        <a:rPr lang="en-US" sz="3200" dirty="0" err="1">
                          <a:latin typeface="Siyam Rupali" panose="02000500000000020004" pitchFamily="2" charset="0"/>
                          <a:cs typeface="Siyam Rupali" panose="02000500000000020004" pitchFamily="2" charset="0"/>
                        </a:rPr>
                        <a:t>কর</a:t>
                      </a:r>
                      <a:r>
                        <a:rPr lang="en-US" sz="3200" dirty="0">
                          <a:latin typeface="Siyam Rupali" panose="02000500000000020004" pitchFamily="2" charset="0"/>
                          <a:cs typeface="Siyam Rupali" panose="02000500000000020004" pitchFamily="2" charset="0"/>
                        </a:rPr>
                        <a:t> ।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8264033"/>
                  </a:ext>
                </a:extLst>
              </a:tr>
              <a:tr h="1680633"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latin typeface="Siyam Rupali" panose="02000500000000020004" pitchFamily="2" charset="0"/>
                        <a:cs typeface="Siyam Rupali" panose="02000500000000020004" pitchFamily="2" charset="0"/>
                      </a:endParaRPr>
                    </a:p>
                    <a:p>
                      <a:pPr algn="ctr"/>
                      <a:r>
                        <a:rPr lang="en-US" sz="3200" dirty="0" err="1">
                          <a:latin typeface="Siyam Rupali" panose="02000500000000020004" pitchFamily="2" charset="0"/>
                          <a:cs typeface="Siyam Rupali" panose="02000500000000020004" pitchFamily="2" charset="0"/>
                        </a:rPr>
                        <a:t>নীল</a:t>
                      </a:r>
                      <a:r>
                        <a:rPr lang="en-US" sz="3200" dirty="0">
                          <a:latin typeface="Siyam Rupali" panose="02000500000000020004" pitchFamily="2" charset="0"/>
                          <a:cs typeface="Siyam Rupali" panose="02000500000000020004" pitchFamily="2" charset="0"/>
                        </a:rPr>
                        <a:t> </a:t>
                      </a:r>
                      <a:r>
                        <a:rPr lang="en-US" sz="3200" dirty="0" err="1">
                          <a:latin typeface="Siyam Rupali" panose="02000500000000020004" pitchFamily="2" charset="0"/>
                          <a:cs typeface="Siyam Rupali" panose="02000500000000020004" pitchFamily="2" charset="0"/>
                        </a:rPr>
                        <a:t>দল</a:t>
                      </a:r>
                      <a:endParaRPr lang="en-US" sz="3200" dirty="0">
                        <a:latin typeface="Siyam Rupali" panose="02000500000000020004" pitchFamily="2" charset="0"/>
                        <a:cs typeface="Siyam Rupali" panose="02000500000000020004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latin typeface="Siyam Rupali" panose="02000500000000020004" pitchFamily="2" charset="0"/>
                        <a:cs typeface="Siyam Rupali" panose="02000500000000020004" pitchFamily="2" charset="0"/>
                      </a:endParaRPr>
                    </a:p>
                    <a:p>
                      <a:pPr algn="ctr"/>
                      <a:r>
                        <a:rPr lang="en-US" sz="3200" dirty="0" err="1">
                          <a:latin typeface="Siyam Rupali" panose="02000500000000020004" pitchFamily="2" charset="0"/>
                          <a:cs typeface="Siyam Rupali" panose="02000500000000020004" pitchFamily="2" charset="0"/>
                        </a:rPr>
                        <a:t>অল্পপ্রা</a:t>
                      </a:r>
                      <a:r>
                        <a:rPr lang="as-IN" sz="3200" dirty="0">
                          <a:latin typeface="Siyam Rupali" panose="02000500000000020004" pitchFamily="2" charset="0"/>
                          <a:cs typeface="Siyam Rupali" panose="02000500000000020004" pitchFamily="2" charset="0"/>
                        </a:rPr>
                        <a:t>ণ</a:t>
                      </a:r>
                      <a:r>
                        <a:rPr lang="en-US" sz="3200" dirty="0">
                          <a:latin typeface="Siyam Rupali" panose="02000500000000020004" pitchFamily="2" charset="0"/>
                          <a:cs typeface="Siyam Rupali" panose="02000500000000020004" pitchFamily="2" charset="0"/>
                        </a:rPr>
                        <a:t> </a:t>
                      </a:r>
                      <a:r>
                        <a:rPr lang="as-IN" sz="3200" dirty="0">
                          <a:latin typeface="Siyam Rupali" panose="02000500000000020004" pitchFamily="2" charset="0"/>
                          <a:cs typeface="Siyam Rupali" panose="02000500000000020004" pitchFamily="2" charset="0"/>
                        </a:rPr>
                        <a:t>ব</a:t>
                      </a:r>
                      <a:r>
                        <a:rPr lang="en-US" sz="3200" dirty="0" err="1">
                          <a:latin typeface="Siyam Rupali" panose="02000500000000020004" pitchFamily="2" charset="0"/>
                          <a:cs typeface="Siyam Rupali" panose="02000500000000020004" pitchFamily="2" charset="0"/>
                        </a:rPr>
                        <a:t>র্</a:t>
                      </a:r>
                      <a:r>
                        <a:rPr lang="as-IN" sz="3200" dirty="0">
                          <a:latin typeface="Siyam Rupali" panose="02000500000000020004" pitchFamily="2" charset="0"/>
                          <a:cs typeface="Siyam Rupali" panose="02000500000000020004" pitchFamily="2" charset="0"/>
                        </a:rPr>
                        <a:t>ণ</a:t>
                      </a:r>
                      <a:r>
                        <a:rPr lang="en-US" sz="3200" dirty="0">
                          <a:latin typeface="Siyam Rupali" panose="02000500000000020004" pitchFamily="2" charset="0"/>
                          <a:cs typeface="Siyam Rupali" panose="02000500000000020004" pitchFamily="2" charset="0"/>
                        </a:rPr>
                        <a:t>ে</a:t>
                      </a:r>
                      <a:r>
                        <a:rPr lang="as-IN" sz="3200" dirty="0">
                          <a:latin typeface="Siyam Rupali" panose="02000500000000020004" pitchFamily="2" charset="0"/>
                          <a:cs typeface="Siyam Rupali" panose="02000500000000020004" pitchFamily="2" charset="0"/>
                        </a:rPr>
                        <a:t>র</a:t>
                      </a:r>
                      <a:r>
                        <a:rPr lang="en-US" sz="3200" dirty="0">
                          <a:latin typeface="Siyam Rupali" panose="02000500000000020004" pitchFamily="2" charset="0"/>
                          <a:cs typeface="Siyam Rupali" panose="02000500000000020004" pitchFamily="2" charset="0"/>
                        </a:rPr>
                        <a:t> </a:t>
                      </a:r>
                      <a:r>
                        <a:rPr lang="en-US" sz="3200" dirty="0" err="1">
                          <a:latin typeface="Siyam Rupali" panose="02000500000000020004" pitchFamily="2" charset="0"/>
                          <a:cs typeface="Siyam Rupali" panose="02000500000000020004" pitchFamily="2" charset="0"/>
                        </a:rPr>
                        <a:t>তালিকা</a:t>
                      </a:r>
                      <a:r>
                        <a:rPr lang="en-US" sz="3200" dirty="0">
                          <a:latin typeface="Siyam Rupali" panose="02000500000000020004" pitchFamily="2" charset="0"/>
                          <a:cs typeface="Siyam Rupali" panose="02000500000000020004" pitchFamily="2" charset="0"/>
                        </a:rPr>
                        <a:t> </a:t>
                      </a:r>
                      <a:r>
                        <a:rPr lang="en-US" sz="3200" dirty="0" err="1">
                          <a:latin typeface="Siyam Rupali" panose="02000500000000020004" pitchFamily="2" charset="0"/>
                          <a:cs typeface="Siyam Rupali" panose="02000500000000020004" pitchFamily="2" charset="0"/>
                        </a:rPr>
                        <a:t>তৈরি</a:t>
                      </a:r>
                      <a:r>
                        <a:rPr lang="en-US" sz="3200" dirty="0">
                          <a:latin typeface="Siyam Rupali" panose="02000500000000020004" pitchFamily="2" charset="0"/>
                          <a:cs typeface="Siyam Rupali" panose="02000500000000020004" pitchFamily="2" charset="0"/>
                        </a:rPr>
                        <a:t>  </a:t>
                      </a:r>
                      <a:r>
                        <a:rPr lang="en-US" sz="3200" dirty="0" err="1">
                          <a:latin typeface="Siyam Rupali" panose="02000500000000020004" pitchFamily="2" charset="0"/>
                          <a:cs typeface="Siyam Rupali" panose="02000500000000020004" pitchFamily="2" charset="0"/>
                        </a:rPr>
                        <a:t>কর</a:t>
                      </a:r>
                      <a:r>
                        <a:rPr lang="en-US" sz="3200" dirty="0">
                          <a:latin typeface="Siyam Rupali" panose="02000500000000020004" pitchFamily="2" charset="0"/>
                          <a:cs typeface="Siyam Rupali" panose="02000500000000020004" pitchFamily="2" charset="0"/>
                        </a:rPr>
                        <a:t> ।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0706209"/>
                  </a:ext>
                </a:extLst>
              </a:tr>
              <a:tr h="1680633"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latin typeface="Siyam Rupali" panose="02000500000000020004" pitchFamily="2" charset="0"/>
                        <a:cs typeface="Siyam Rupali" panose="02000500000000020004" pitchFamily="2" charset="0"/>
                      </a:endParaRPr>
                    </a:p>
                    <a:p>
                      <a:pPr algn="ctr"/>
                      <a:r>
                        <a:rPr lang="en-US" sz="3200" dirty="0" err="1">
                          <a:latin typeface="Siyam Rupali" panose="02000500000000020004" pitchFamily="2" charset="0"/>
                          <a:cs typeface="Siyam Rupali" panose="02000500000000020004" pitchFamily="2" charset="0"/>
                        </a:rPr>
                        <a:t>সবুজ</a:t>
                      </a:r>
                      <a:r>
                        <a:rPr lang="en-US" sz="3200" dirty="0">
                          <a:latin typeface="Siyam Rupali" panose="02000500000000020004" pitchFamily="2" charset="0"/>
                          <a:cs typeface="Siyam Rupali" panose="02000500000000020004" pitchFamily="2" charset="0"/>
                        </a:rPr>
                        <a:t> </a:t>
                      </a:r>
                      <a:r>
                        <a:rPr lang="en-US" sz="3200" dirty="0" err="1">
                          <a:latin typeface="Siyam Rupali" panose="02000500000000020004" pitchFamily="2" charset="0"/>
                          <a:cs typeface="Siyam Rupali" panose="02000500000000020004" pitchFamily="2" charset="0"/>
                        </a:rPr>
                        <a:t>দল</a:t>
                      </a:r>
                      <a:endParaRPr lang="en-US" sz="3200" dirty="0">
                        <a:latin typeface="Siyam Rupali" panose="02000500000000020004" pitchFamily="2" charset="0"/>
                        <a:cs typeface="Siyam Rupali" panose="02000500000000020004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latin typeface="Siyam Rupali" panose="02000500000000020004" pitchFamily="2" charset="0"/>
                        <a:cs typeface="Siyam Rupali" panose="02000500000000020004" pitchFamily="2" charset="0"/>
                      </a:endParaRPr>
                    </a:p>
                    <a:p>
                      <a:pPr algn="ctr"/>
                      <a:r>
                        <a:rPr lang="en-US" sz="3200" dirty="0" err="1">
                          <a:latin typeface="Siyam Rupali" panose="02000500000000020004" pitchFamily="2" charset="0"/>
                          <a:cs typeface="Siyam Rupali" panose="02000500000000020004" pitchFamily="2" charset="0"/>
                        </a:rPr>
                        <a:t>ঘোষ</a:t>
                      </a:r>
                      <a:r>
                        <a:rPr lang="en-US" sz="3200" dirty="0">
                          <a:latin typeface="Siyam Rupali" panose="02000500000000020004" pitchFamily="2" charset="0"/>
                          <a:cs typeface="Siyam Rupali" panose="02000500000000020004" pitchFamily="2" charset="0"/>
                        </a:rPr>
                        <a:t> </a:t>
                      </a:r>
                      <a:r>
                        <a:rPr lang="as-IN" sz="3200" dirty="0">
                          <a:latin typeface="Siyam Rupali" panose="02000500000000020004" pitchFamily="2" charset="0"/>
                          <a:cs typeface="Siyam Rupali" panose="02000500000000020004" pitchFamily="2" charset="0"/>
                        </a:rPr>
                        <a:t>ব</a:t>
                      </a:r>
                      <a:r>
                        <a:rPr lang="en-US" sz="3200" dirty="0" err="1">
                          <a:latin typeface="Siyam Rupali" panose="02000500000000020004" pitchFamily="2" charset="0"/>
                          <a:cs typeface="Siyam Rupali" panose="02000500000000020004" pitchFamily="2" charset="0"/>
                        </a:rPr>
                        <a:t>র্</a:t>
                      </a:r>
                      <a:r>
                        <a:rPr lang="as-IN" sz="3200" dirty="0">
                          <a:latin typeface="Siyam Rupali" panose="02000500000000020004" pitchFamily="2" charset="0"/>
                          <a:cs typeface="Siyam Rupali" panose="02000500000000020004" pitchFamily="2" charset="0"/>
                        </a:rPr>
                        <a:t>ণ</a:t>
                      </a:r>
                      <a:r>
                        <a:rPr lang="en-US" sz="3200" dirty="0">
                          <a:latin typeface="Siyam Rupali" panose="02000500000000020004" pitchFamily="2" charset="0"/>
                          <a:cs typeface="Siyam Rupali" panose="02000500000000020004" pitchFamily="2" charset="0"/>
                        </a:rPr>
                        <a:t>ে</a:t>
                      </a:r>
                      <a:r>
                        <a:rPr lang="as-IN" sz="3200" dirty="0">
                          <a:latin typeface="Siyam Rupali" panose="02000500000000020004" pitchFamily="2" charset="0"/>
                          <a:cs typeface="Siyam Rupali" panose="02000500000000020004" pitchFamily="2" charset="0"/>
                        </a:rPr>
                        <a:t>র</a:t>
                      </a:r>
                      <a:r>
                        <a:rPr lang="en-US" sz="3200" dirty="0">
                          <a:latin typeface="Siyam Rupali" panose="02000500000000020004" pitchFamily="2" charset="0"/>
                          <a:cs typeface="Siyam Rupali" panose="02000500000000020004" pitchFamily="2" charset="0"/>
                        </a:rPr>
                        <a:t> </a:t>
                      </a:r>
                      <a:r>
                        <a:rPr lang="en-US" sz="3200" dirty="0" err="1">
                          <a:latin typeface="Siyam Rupali" panose="02000500000000020004" pitchFamily="2" charset="0"/>
                          <a:cs typeface="Siyam Rupali" panose="02000500000000020004" pitchFamily="2" charset="0"/>
                        </a:rPr>
                        <a:t>তালিকা</a:t>
                      </a:r>
                      <a:r>
                        <a:rPr lang="en-US" sz="3200" dirty="0">
                          <a:latin typeface="Siyam Rupali" panose="02000500000000020004" pitchFamily="2" charset="0"/>
                          <a:cs typeface="Siyam Rupali" panose="02000500000000020004" pitchFamily="2" charset="0"/>
                        </a:rPr>
                        <a:t> </a:t>
                      </a:r>
                      <a:r>
                        <a:rPr lang="en-US" sz="3200" dirty="0" err="1">
                          <a:latin typeface="Siyam Rupali" panose="02000500000000020004" pitchFamily="2" charset="0"/>
                          <a:cs typeface="Siyam Rupali" panose="02000500000000020004" pitchFamily="2" charset="0"/>
                        </a:rPr>
                        <a:t>তৈরি</a:t>
                      </a:r>
                      <a:r>
                        <a:rPr lang="en-US" sz="3200" dirty="0">
                          <a:latin typeface="Siyam Rupali" panose="02000500000000020004" pitchFamily="2" charset="0"/>
                          <a:cs typeface="Siyam Rupali" panose="02000500000000020004" pitchFamily="2" charset="0"/>
                        </a:rPr>
                        <a:t>  </a:t>
                      </a:r>
                      <a:r>
                        <a:rPr lang="en-US" sz="3200" dirty="0" err="1">
                          <a:latin typeface="Siyam Rupali" panose="02000500000000020004" pitchFamily="2" charset="0"/>
                          <a:cs typeface="Siyam Rupali" panose="02000500000000020004" pitchFamily="2" charset="0"/>
                        </a:rPr>
                        <a:t>কর</a:t>
                      </a:r>
                      <a:r>
                        <a:rPr lang="en-US" sz="3200" dirty="0">
                          <a:latin typeface="Siyam Rupali" panose="02000500000000020004" pitchFamily="2" charset="0"/>
                          <a:cs typeface="Siyam Rupali" panose="02000500000000020004" pitchFamily="2" charset="0"/>
                        </a:rPr>
                        <a:t> ।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3216813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8B9BE8F-0128-4327-A8BE-64AFF9FDC4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8332416"/>
              </p:ext>
            </p:extLst>
          </p:nvPr>
        </p:nvGraphicFramePr>
        <p:xfrm>
          <a:off x="14068" y="1378634"/>
          <a:ext cx="12182621" cy="812115"/>
        </p:xfrm>
        <a:graphic>
          <a:graphicData uri="http://schemas.openxmlformats.org/drawingml/2006/table">
            <a:tbl>
              <a:tblPr/>
              <a:tblGrid>
                <a:gridCol w="6046177">
                  <a:extLst>
                    <a:ext uri="{9D8B030D-6E8A-4147-A177-3AD203B41FA5}">
                      <a16:colId xmlns:a16="http://schemas.microsoft.com/office/drawing/2014/main" val="382985168"/>
                    </a:ext>
                  </a:extLst>
                </a:gridCol>
                <a:gridCol w="6136444">
                  <a:extLst>
                    <a:ext uri="{9D8B030D-6E8A-4147-A177-3AD203B41FA5}">
                      <a16:colId xmlns:a16="http://schemas.microsoft.com/office/drawing/2014/main" val="3407156289"/>
                    </a:ext>
                  </a:extLst>
                </a:gridCol>
              </a:tblGrid>
              <a:tr h="812115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err="1">
                          <a:solidFill>
                            <a:srgbClr val="0070C0"/>
                          </a:solidFill>
                          <a:latin typeface="Siyam Rupali" panose="02000500000000020004" pitchFamily="2" charset="0"/>
                          <a:cs typeface="Siyam Rupali" panose="02000500000000020004" pitchFamily="2" charset="0"/>
                        </a:rPr>
                        <a:t>দলের</a:t>
                      </a:r>
                      <a:r>
                        <a:rPr lang="en-US" sz="4000" dirty="0">
                          <a:solidFill>
                            <a:srgbClr val="0070C0"/>
                          </a:solidFill>
                          <a:latin typeface="Siyam Rupali" panose="02000500000000020004" pitchFamily="2" charset="0"/>
                          <a:cs typeface="Siyam Rupali" panose="02000500000000020004" pitchFamily="2" charset="0"/>
                        </a:rPr>
                        <a:t> </a:t>
                      </a:r>
                      <a:r>
                        <a:rPr lang="en-US" sz="4000" dirty="0" err="1">
                          <a:solidFill>
                            <a:srgbClr val="0070C0"/>
                          </a:solidFill>
                          <a:latin typeface="Siyam Rupali" panose="02000500000000020004" pitchFamily="2" charset="0"/>
                          <a:cs typeface="Siyam Rupali" panose="02000500000000020004" pitchFamily="2" charset="0"/>
                        </a:rPr>
                        <a:t>নাম</a:t>
                      </a:r>
                      <a:endParaRPr lang="en-US" sz="4000" dirty="0">
                        <a:solidFill>
                          <a:srgbClr val="0070C0"/>
                        </a:solidFill>
                        <a:latin typeface="Siyam Rupali" panose="02000500000000020004" pitchFamily="2" charset="0"/>
                        <a:cs typeface="Siyam Rupali" panose="02000500000000020004" pitchFamily="2" charset="0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err="1">
                          <a:solidFill>
                            <a:srgbClr val="0070C0"/>
                          </a:solidFill>
                          <a:latin typeface="Siyam Rupali" panose="02000500000000020004" pitchFamily="2" charset="0"/>
                          <a:cs typeface="Siyam Rupali" panose="02000500000000020004" pitchFamily="2" charset="0"/>
                        </a:rPr>
                        <a:t>কাজের</a:t>
                      </a:r>
                      <a:r>
                        <a:rPr lang="en-US" sz="4000" dirty="0">
                          <a:solidFill>
                            <a:srgbClr val="0070C0"/>
                          </a:solidFill>
                          <a:latin typeface="Siyam Rupali" panose="02000500000000020004" pitchFamily="2" charset="0"/>
                          <a:cs typeface="Siyam Rupali" panose="02000500000000020004" pitchFamily="2" charset="0"/>
                        </a:rPr>
                        <a:t> </a:t>
                      </a:r>
                      <a:r>
                        <a:rPr lang="en-US" sz="4000" dirty="0" err="1">
                          <a:solidFill>
                            <a:srgbClr val="0070C0"/>
                          </a:solidFill>
                          <a:latin typeface="Siyam Rupali" panose="02000500000000020004" pitchFamily="2" charset="0"/>
                          <a:cs typeface="Siyam Rupali" panose="02000500000000020004" pitchFamily="2" charset="0"/>
                        </a:rPr>
                        <a:t>নাম</a:t>
                      </a:r>
                      <a:endParaRPr lang="en-US" sz="4000" dirty="0">
                        <a:solidFill>
                          <a:srgbClr val="0070C0"/>
                        </a:solidFill>
                        <a:latin typeface="Siyam Rupali" panose="02000500000000020004" pitchFamily="2" charset="0"/>
                        <a:cs typeface="Siyam Rupali" panose="02000500000000020004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35532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1831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1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3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4A1473E7-4C9C-437A-8919-E9C7E6EC6929}"/>
              </a:ext>
            </a:extLst>
          </p:cNvPr>
          <p:cNvSpPr/>
          <p:nvPr/>
        </p:nvSpPr>
        <p:spPr>
          <a:xfrm>
            <a:off x="3341077" y="225083"/>
            <a:ext cx="4937759" cy="18780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>
                <a:solidFill>
                  <a:srgbClr val="FFFF00"/>
                </a:solidFill>
                <a:latin typeface="Siyam Rupali" panose="02000500000000020004" pitchFamily="2" charset="0"/>
                <a:cs typeface="Siyam Rupali" panose="02000500000000020004" pitchFamily="2" charset="0"/>
              </a:rPr>
              <a:t>শিক্ষক</a:t>
            </a:r>
            <a:r>
              <a:rPr lang="en-US" sz="3600" dirty="0">
                <a:solidFill>
                  <a:srgbClr val="FFFF00"/>
                </a:solidFill>
                <a:latin typeface="Siyam Rupali" panose="02000500000000020004" pitchFamily="2" charset="0"/>
                <a:cs typeface="Siyam Rupali" panose="02000500000000020004" pitchFamily="2" charset="0"/>
              </a:rPr>
              <a:t> </a:t>
            </a:r>
            <a:r>
              <a:rPr lang="en-US" sz="3600" dirty="0" err="1">
                <a:solidFill>
                  <a:srgbClr val="FFFF00"/>
                </a:solidFill>
                <a:latin typeface="Siyam Rupali" panose="02000500000000020004" pitchFamily="2" charset="0"/>
                <a:cs typeface="Siyam Rupali" panose="02000500000000020004" pitchFamily="2" charset="0"/>
              </a:rPr>
              <a:t>পরিচিতি</a:t>
            </a:r>
            <a:endParaRPr lang="en-US" sz="3600" dirty="0">
              <a:solidFill>
                <a:srgbClr val="FFFF00"/>
              </a:solidFill>
              <a:latin typeface="Siyam Rupali" panose="02000500000000020004" pitchFamily="2" charset="0"/>
              <a:cs typeface="Siyam Rupali" panose="02000500000000020004" pitchFamily="2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5043E88-D1F3-44CA-B2E2-D5DBDB2A4DF1}"/>
              </a:ext>
            </a:extLst>
          </p:cNvPr>
          <p:cNvSpPr/>
          <p:nvPr/>
        </p:nvSpPr>
        <p:spPr>
          <a:xfrm>
            <a:off x="3010486" y="2384473"/>
            <a:ext cx="5598942" cy="37209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err="1">
                <a:latin typeface="Siyam Rupali" panose="02000500000000020004" pitchFamily="2" charset="0"/>
                <a:cs typeface="Siyam Rupali" panose="02000500000000020004" pitchFamily="2" charset="0"/>
              </a:rPr>
              <a:t>নুর</a:t>
            </a:r>
            <a:r>
              <a:rPr lang="en-US" sz="3600" dirty="0">
                <a:latin typeface="Siyam Rupali" panose="02000500000000020004" pitchFamily="2" charset="0"/>
                <a:cs typeface="Siyam Rupali" panose="02000500000000020004" pitchFamily="2" charset="0"/>
              </a:rPr>
              <a:t> </a:t>
            </a:r>
            <a:r>
              <a:rPr lang="en-US" sz="3600" dirty="0" err="1">
                <a:latin typeface="Siyam Rupali" panose="02000500000000020004" pitchFamily="2" charset="0"/>
                <a:cs typeface="Siyam Rupali" panose="02000500000000020004" pitchFamily="2" charset="0"/>
              </a:rPr>
              <a:t>জাহান</a:t>
            </a:r>
            <a:r>
              <a:rPr lang="en-US" sz="3600" dirty="0">
                <a:latin typeface="Siyam Rupali" panose="02000500000000020004" pitchFamily="2" charset="0"/>
                <a:cs typeface="Siyam Rupali" panose="02000500000000020004" pitchFamily="2" charset="0"/>
              </a:rPr>
              <a:t> </a:t>
            </a:r>
            <a:r>
              <a:rPr lang="en-US" sz="3600" dirty="0" err="1">
                <a:latin typeface="Siyam Rupali" panose="02000500000000020004" pitchFamily="2" charset="0"/>
                <a:cs typeface="Siyam Rupali" panose="02000500000000020004" pitchFamily="2" charset="0"/>
              </a:rPr>
              <a:t>বেগম</a:t>
            </a:r>
            <a:endParaRPr lang="en-US" sz="3600" dirty="0">
              <a:latin typeface="Siyam Rupali" panose="02000500000000020004" pitchFamily="2" charset="0"/>
              <a:cs typeface="Siyam Rupali" panose="02000500000000020004" pitchFamily="2" charset="0"/>
            </a:endParaRPr>
          </a:p>
          <a:p>
            <a:r>
              <a:rPr lang="en-US" sz="3600" dirty="0" err="1">
                <a:latin typeface="Siyam Rupali" panose="02000500000000020004" pitchFamily="2" charset="0"/>
                <a:cs typeface="Siyam Rupali" panose="02000500000000020004" pitchFamily="2" charset="0"/>
              </a:rPr>
              <a:t>সহকারি</a:t>
            </a:r>
            <a:r>
              <a:rPr lang="en-US" sz="3600" dirty="0">
                <a:latin typeface="Siyam Rupali" panose="02000500000000020004" pitchFamily="2" charset="0"/>
                <a:cs typeface="Siyam Rupali" panose="02000500000000020004" pitchFamily="2" charset="0"/>
              </a:rPr>
              <a:t> </a:t>
            </a:r>
            <a:r>
              <a:rPr lang="en-US" sz="3600" dirty="0" err="1">
                <a:latin typeface="Siyam Rupali" panose="02000500000000020004" pitchFamily="2" charset="0"/>
                <a:cs typeface="Siyam Rupali" panose="02000500000000020004" pitchFamily="2" charset="0"/>
              </a:rPr>
              <a:t>শিক্ষক</a:t>
            </a:r>
            <a:endParaRPr lang="en-US" sz="3600" dirty="0">
              <a:latin typeface="Siyam Rupali" panose="02000500000000020004" pitchFamily="2" charset="0"/>
              <a:cs typeface="Siyam Rupali" panose="02000500000000020004" pitchFamily="2" charset="0"/>
            </a:endParaRPr>
          </a:p>
          <a:p>
            <a:r>
              <a:rPr lang="en-US" sz="3600" dirty="0" err="1">
                <a:latin typeface="Siyam Rupali" panose="02000500000000020004" pitchFamily="2" charset="0"/>
                <a:cs typeface="Siyam Rupali" panose="02000500000000020004" pitchFamily="2" charset="0"/>
              </a:rPr>
              <a:t>মেরিন</a:t>
            </a:r>
            <a:r>
              <a:rPr lang="en-US" sz="3600" dirty="0">
                <a:latin typeface="Siyam Rupali" panose="02000500000000020004" pitchFamily="2" charset="0"/>
                <a:cs typeface="Siyam Rupali" panose="02000500000000020004" pitchFamily="2" charset="0"/>
              </a:rPr>
              <a:t> </a:t>
            </a:r>
            <a:r>
              <a:rPr lang="en-US" sz="3600" dirty="0" err="1">
                <a:latin typeface="Siyam Rupali" panose="02000500000000020004" pitchFamily="2" charset="0"/>
                <a:cs typeface="Siyam Rupali" panose="02000500000000020004" pitchFamily="2" charset="0"/>
              </a:rPr>
              <a:t>একাডেমি</a:t>
            </a:r>
            <a:r>
              <a:rPr lang="en-US" sz="3600" dirty="0">
                <a:latin typeface="Siyam Rupali" panose="02000500000000020004" pitchFamily="2" charset="0"/>
                <a:cs typeface="Siyam Rupali" panose="02000500000000020004" pitchFamily="2" charset="0"/>
              </a:rPr>
              <a:t> </a:t>
            </a:r>
            <a:r>
              <a:rPr lang="en-US" sz="3600" dirty="0" err="1">
                <a:latin typeface="Siyam Rupali" panose="02000500000000020004" pitchFamily="2" charset="0"/>
                <a:cs typeface="Siyam Rupali" panose="02000500000000020004" pitchFamily="2" charset="0"/>
              </a:rPr>
              <a:t>স্কুল</a:t>
            </a:r>
            <a:r>
              <a:rPr lang="en-US" sz="3600" dirty="0">
                <a:latin typeface="Siyam Rupali" panose="02000500000000020004" pitchFamily="2" charset="0"/>
                <a:cs typeface="Siyam Rupali" panose="02000500000000020004" pitchFamily="2" charset="0"/>
              </a:rPr>
              <a:t> </a:t>
            </a:r>
            <a:r>
              <a:rPr lang="en-US" sz="3600" dirty="0" err="1">
                <a:latin typeface="Siyam Rupali" panose="02000500000000020004" pitchFamily="2" charset="0"/>
                <a:cs typeface="Siyam Rupali" panose="02000500000000020004" pitchFamily="2" charset="0"/>
              </a:rPr>
              <a:t>এন্ড</a:t>
            </a:r>
            <a:r>
              <a:rPr lang="en-US" sz="3600" dirty="0">
                <a:latin typeface="Siyam Rupali" panose="02000500000000020004" pitchFamily="2" charset="0"/>
                <a:cs typeface="Siyam Rupali" panose="02000500000000020004" pitchFamily="2" charset="0"/>
              </a:rPr>
              <a:t> </a:t>
            </a:r>
            <a:r>
              <a:rPr lang="en-US" sz="3600" dirty="0" err="1">
                <a:latin typeface="Siyam Rupali" panose="02000500000000020004" pitchFamily="2" charset="0"/>
                <a:cs typeface="Siyam Rupali" panose="02000500000000020004" pitchFamily="2" charset="0"/>
              </a:rPr>
              <a:t>কলেজ</a:t>
            </a:r>
            <a:endParaRPr lang="en-US" sz="3600" dirty="0">
              <a:latin typeface="Siyam Rupali" panose="02000500000000020004" pitchFamily="2" charset="0"/>
              <a:cs typeface="Siyam Rupali" panose="02000500000000020004" pitchFamily="2" charset="0"/>
            </a:endParaRPr>
          </a:p>
          <a:p>
            <a:r>
              <a:rPr lang="en-US" sz="3600" dirty="0" err="1">
                <a:latin typeface="Siyam Rupali" panose="02000500000000020004" pitchFamily="2" charset="0"/>
                <a:cs typeface="Siyam Rupali" panose="02000500000000020004" pitchFamily="2" charset="0"/>
              </a:rPr>
              <a:t>মোবাইল</a:t>
            </a:r>
            <a:r>
              <a:rPr lang="en-US" sz="3600" dirty="0">
                <a:latin typeface="Siyam Rupali" panose="02000500000000020004" pitchFamily="2" charset="0"/>
                <a:cs typeface="Siyam Rupali" panose="02000500000000020004" pitchFamily="2" charset="0"/>
              </a:rPr>
              <a:t> </a:t>
            </a:r>
            <a:r>
              <a:rPr lang="en-US" sz="3600" dirty="0" err="1">
                <a:latin typeface="Siyam Rupali" panose="02000500000000020004" pitchFamily="2" charset="0"/>
                <a:cs typeface="Siyam Rupali" panose="02000500000000020004" pitchFamily="2" charset="0"/>
              </a:rPr>
              <a:t>নংঃ</a:t>
            </a:r>
            <a:r>
              <a:rPr lang="en-US" sz="3600" dirty="0">
                <a:latin typeface="Siyam Rupali" panose="02000500000000020004" pitchFamily="2" charset="0"/>
                <a:cs typeface="Siyam Rupali" panose="02000500000000020004" pitchFamily="2" charset="0"/>
              </a:rPr>
              <a:t> ০১৮১৪২৭০৪০৪</a:t>
            </a:r>
          </a:p>
        </p:txBody>
      </p:sp>
    </p:spTree>
    <p:extLst>
      <p:ext uri="{BB962C8B-B14F-4D97-AF65-F5344CB8AC3E}">
        <p14:creationId xmlns:p14="http://schemas.microsoft.com/office/powerpoint/2010/main" val="1304353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722ED4-F51A-4563-8044-90FF8BE184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31234" y="632411"/>
            <a:ext cx="5604803" cy="1325563"/>
          </a:xfrm>
        </p:spPr>
        <p:txBody>
          <a:bodyPr>
            <a:normAutofit/>
          </a:bodyPr>
          <a:lstStyle/>
          <a:p>
            <a:r>
              <a:rPr lang="en-US" sz="8000" dirty="0">
                <a:solidFill>
                  <a:srgbClr val="0070C0"/>
                </a:solidFill>
              </a:rPr>
              <a:t>	</a:t>
            </a:r>
            <a:r>
              <a:rPr lang="en-US" sz="8000" dirty="0" err="1">
                <a:solidFill>
                  <a:srgbClr val="0070C0"/>
                </a:solidFill>
              </a:rPr>
              <a:t>বাড়ির</a:t>
            </a:r>
            <a:r>
              <a:rPr lang="en-US" sz="8000" dirty="0">
                <a:solidFill>
                  <a:srgbClr val="0070C0"/>
                </a:solidFill>
              </a:rPr>
              <a:t> </a:t>
            </a:r>
            <a:r>
              <a:rPr lang="en-US" sz="8000" dirty="0" err="1">
                <a:solidFill>
                  <a:srgbClr val="0070C0"/>
                </a:solidFill>
              </a:rPr>
              <a:t>কাজ</a:t>
            </a:r>
            <a:endParaRPr lang="en-US" sz="8000" dirty="0">
              <a:solidFill>
                <a:srgbClr val="0070C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B29155-A44A-4998-B574-6219034616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24821"/>
            <a:ext cx="10515600" cy="299124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4400" dirty="0" err="1">
                <a:latin typeface="Siyam Rupali" panose="02000500000000020004" pitchFamily="2" charset="0"/>
                <a:cs typeface="Siyam Rupali" panose="02000500000000020004" pitchFamily="2" charset="0"/>
              </a:rPr>
              <a:t>মাত্রাহীন</a:t>
            </a:r>
            <a:r>
              <a:rPr lang="en-US" sz="4400" dirty="0">
                <a:latin typeface="Siyam Rupali" panose="02000500000000020004" pitchFamily="2" charset="0"/>
                <a:cs typeface="Siyam Rupali" panose="02000500000000020004" pitchFamily="2" charset="0"/>
              </a:rPr>
              <a:t> </a:t>
            </a:r>
            <a:r>
              <a:rPr lang="as-IN" sz="4400" dirty="0">
                <a:latin typeface="Siyam Rupali" panose="02000500000000020004" pitchFamily="2" charset="0"/>
                <a:cs typeface="Siyam Rupali" panose="02000500000000020004" pitchFamily="2" charset="0"/>
              </a:rPr>
              <a:t>ও</a:t>
            </a:r>
            <a:r>
              <a:rPr lang="en-US" sz="4400" dirty="0">
                <a:latin typeface="Siyam Rupali" panose="02000500000000020004" pitchFamily="2" charset="0"/>
                <a:cs typeface="Siyam Rupali" panose="02000500000000020004" pitchFamily="2" charset="0"/>
              </a:rPr>
              <a:t> </a:t>
            </a:r>
            <a:r>
              <a:rPr lang="en-US" sz="4400" dirty="0" err="1">
                <a:latin typeface="Siyam Rupali" panose="02000500000000020004" pitchFamily="2" charset="0"/>
                <a:cs typeface="Siyam Rupali" panose="02000500000000020004" pitchFamily="2" charset="0"/>
              </a:rPr>
              <a:t>অর</a:t>
            </a:r>
            <a:r>
              <a:rPr lang="as-IN" sz="4400" dirty="0">
                <a:latin typeface="Siyam Rupali" panose="02000500000000020004" pitchFamily="2" charset="0"/>
                <a:cs typeface="Siyam Rupali" panose="02000500000000020004" pitchFamily="2" charset="0"/>
              </a:rPr>
              <a:t>্</a:t>
            </a:r>
            <a:r>
              <a:rPr lang="en-US" sz="4400" dirty="0">
                <a:latin typeface="Siyam Rupali" panose="02000500000000020004" pitchFamily="2" charset="0"/>
                <a:cs typeface="Siyam Rupali" panose="02000500000000020004" pitchFamily="2" charset="0"/>
              </a:rPr>
              <a:t>ধ</a:t>
            </a:r>
            <a:r>
              <a:rPr lang="as-IN" sz="4400" dirty="0">
                <a:latin typeface="Siyam Rupali" panose="02000500000000020004" pitchFamily="2" charset="0"/>
                <a:cs typeface="Siyam Rupali" panose="02000500000000020004" pitchFamily="2" charset="0"/>
              </a:rPr>
              <a:t>ম</a:t>
            </a:r>
            <a:r>
              <a:rPr lang="en-US" sz="4400" dirty="0" err="1">
                <a:latin typeface="Siyam Rupali" panose="02000500000000020004" pitchFamily="2" charset="0"/>
                <a:cs typeface="Siyam Rupali" panose="02000500000000020004" pitchFamily="2" charset="0"/>
              </a:rPr>
              <a:t>াত্রাযুক্ত</a:t>
            </a:r>
            <a:r>
              <a:rPr lang="en-US" sz="4400" dirty="0">
                <a:latin typeface="Siyam Rupali" panose="02000500000000020004" pitchFamily="2" charset="0"/>
                <a:cs typeface="Siyam Rupali" panose="02000500000000020004" pitchFamily="2" charset="0"/>
              </a:rPr>
              <a:t> </a:t>
            </a:r>
            <a:r>
              <a:rPr lang="en-US" sz="4400" dirty="0" err="1">
                <a:latin typeface="Siyam Rupali" panose="02000500000000020004" pitchFamily="2" charset="0"/>
                <a:cs typeface="Siyam Rupali" panose="02000500000000020004" pitchFamily="2" charset="0"/>
              </a:rPr>
              <a:t>বর্ণগুলো</a:t>
            </a:r>
            <a:r>
              <a:rPr lang="en-US" sz="4400" dirty="0">
                <a:latin typeface="Siyam Rupali" panose="02000500000000020004" pitchFamily="2" charset="0"/>
                <a:cs typeface="Siyam Rupali" panose="02000500000000020004" pitchFamily="2" charset="0"/>
              </a:rPr>
              <a:t> </a:t>
            </a:r>
            <a:r>
              <a:rPr lang="en-US" sz="4400" dirty="0" err="1">
                <a:latin typeface="Siyam Rupali" panose="02000500000000020004" pitchFamily="2" charset="0"/>
                <a:cs typeface="Siyam Rupali" panose="02000500000000020004" pitchFamily="2" charset="0"/>
              </a:rPr>
              <a:t>লিখ</a:t>
            </a:r>
            <a:r>
              <a:rPr lang="en-US" sz="4400" dirty="0">
                <a:latin typeface="Siyam Rupali" panose="02000500000000020004" pitchFamily="2" charset="0"/>
                <a:cs typeface="Siyam Rupali" panose="02000500000000020004" pitchFamily="2" charset="0"/>
              </a:rPr>
              <a:t>।</a:t>
            </a:r>
          </a:p>
          <a:p>
            <a:pPr marL="0" indent="0">
              <a:buNone/>
            </a:pPr>
            <a:endParaRPr lang="en-US" sz="4400" dirty="0">
              <a:latin typeface="Siyam Rupali" panose="02000500000000020004" pitchFamily="2" charset="0"/>
              <a:cs typeface="Siyam Rupali" panose="02000500000000020004" pitchFamily="2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4400" dirty="0" err="1">
                <a:latin typeface="Siyam Rupali" panose="02000500000000020004" pitchFamily="2" charset="0"/>
                <a:cs typeface="Siyam Rupali" panose="02000500000000020004" pitchFamily="2" charset="0"/>
              </a:rPr>
              <a:t>বর্ণমালা</a:t>
            </a:r>
            <a:r>
              <a:rPr lang="en-US" sz="4400" dirty="0">
                <a:latin typeface="Siyam Rupali" panose="02000500000000020004" pitchFamily="2" charset="0"/>
                <a:cs typeface="Siyam Rupali" panose="02000500000000020004" pitchFamily="2" charset="0"/>
              </a:rPr>
              <a:t> </a:t>
            </a:r>
            <a:r>
              <a:rPr lang="en-US" sz="4400" dirty="0" err="1">
                <a:latin typeface="Siyam Rupali" panose="02000500000000020004" pitchFamily="2" charset="0"/>
                <a:cs typeface="Siyam Rupali" panose="02000500000000020004" pitchFamily="2" charset="0"/>
              </a:rPr>
              <a:t>কাকে</a:t>
            </a:r>
            <a:r>
              <a:rPr lang="en-US" sz="4400" dirty="0">
                <a:latin typeface="Siyam Rupali" panose="02000500000000020004" pitchFamily="2" charset="0"/>
                <a:cs typeface="Siyam Rupali" panose="02000500000000020004" pitchFamily="2" charset="0"/>
              </a:rPr>
              <a:t> </a:t>
            </a:r>
            <a:r>
              <a:rPr lang="en-US" sz="4400" dirty="0" err="1">
                <a:latin typeface="Siyam Rupali" panose="02000500000000020004" pitchFamily="2" charset="0"/>
                <a:cs typeface="Siyam Rupali" panose="02000500000000020004" pitchFamily="2" charset="0"/>
              </a:rPr>
              <a:t>বলে</a:t>
            </a:r>
            <a:r>
              <a:rPr lang="en-US" sz="4400" dirty="0">
                <a:latin typeface="Siyam Rupali" panose="02000500000000020004" pitchFamily="2" charset="0"/>
                <a:cs typeface="Siyam Rupali" panose="02000500000000020004" pitchFamily="2" charset="0"/>
              </a:rPr>
              <a:t>? </a:t>
            </a:r>
            <a:r>
              <a:rPr lang="en-US" sz="4400" dirty="0" err="1">
                <a:latin typeface="Siyam Rupali" panose="02000500000000020004" pitchFamily="2" charset="0"/>
                <a:cs typeface="Siyam Rupali" panose="02000500000000020004" pitchFamily="2" charset="0"/>
              </a:rPr>
              <a:t>লি</a:t>
            </a:r>
            <a:r>
              <a:rPr lang="as-IN" sz="4400" dirty="0">
                <a:latin typeface="Siyam Rupali" panose="02000500000000020004" pitchFamily="2" charset="0"/>
                <a:cs typeface="Siyam Rupali" panose="02000500000000020004" pitchFamily="2" charset="0"/>
              </a:rPr>
              <a:t>খ</a:t>
            </a:r>
            <a:r>
              <a:rPr lang="en-US" sz="4400" dirty="0">
                <a:latin typeface="Siyam Rupali" panose="02000500000000020004" pitchFamily="2" charset="0"/>
                <a:cs typeface="Siyam Rupali" panose="02000500000000020004" pitchFamily="2" charset="0"/>
              </a:rPr>
              <a:t>।</a:t>
            </a:r>
            <a:endParaRPr lang="en-US" sz="7200" dirty="0">
              <a:latin typeface="Siyam Rupali" panose="02000500000000020004" pitchFamily="2" charset="0"/>
              <a:cs typeface="Siyam Rupali" panose="02000500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883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B2C036D-AA81-40AF-A823-993AD9218834}"/>
              </a:ext>
            </a:extLst>
          </p:cNvPr>
          <p:cNvSpPr txBox="1"/>
          <p:nvPr/>
        </p:nvSpPr>
        <p:spPr>
          <a:xfrm>
            <a:off x="588498" y="1907537"/>
            <a:ext cx="11015003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900" dirty="0" err="1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Siyam Rupali" panose="02000500000000020004" pitchFamily="2" charset="0"/>
                <a:cs typeface="Siyam Rupali" panose="02000500000000020004" pitchFamily="2" charset="0"/>
              </a:rPr>
              <a:t>ধন্যবাদ</a:t>
            </a:r>
            <a:endParaRPr lang="en-US" sz="23900" dirty="0">
              <a:ln>
                <a:solidFill>
                  <a:schemeClr val="accent1">
                    <a:lumMod val="50000"/>
                  </a:schemeClr>
                </a:solidFill>
              </a:ln>
              <a:solidFill>
                <a:schemeClr val="accent6">
                  <a:lumMod val="75000"/>
                </a:schemeClr>
              </a:solidFill>
              <a:latin typeface="Siyam Rupali" panose="02000500000000020004" pitchFamily="2" charset="0"/>
              <a:cs typeface="Siyam Rupali" panose="02000500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1760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6308778-93FD-49E3-9FED-5B1AD25CAE1A}"/>
              </a:ext>
            </a:extLst>
          </p:cNvPr>
          <p:cNvSpPr/>
          <p:nvPr/>
        </p:nvSpPr>
        <p:spPr>
          <a:xfrm>
            <a:off x="4431323" y="1294227"/>
            <a:ext cx="3108960" cy="7033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/>
              <a:t>বিষয়</a:t>
            </a:r>
            <a:r>
              <a:rPr lang="en-US" sz="3600" dirty="0"/>
              <a:t> </a:t>
            </a:r>
            <a:r>
              <a:rPr lang="en-US" sz="3600" dirty="0" err="1"/>
              <a:t>পরিচিতি</a:t>
            </a:r>
            <a:endParaRPr lang="en-US" sz="36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00174E2-D25C-4D7A-A6AC-AAF49DBD3E92}"/>
              </a:ext>
            </a:extLst>
          </p:cNvPr>
          <p:cNvSpPr/>
          <p:nvPr/>
        </p:nvSpPr>
        <p:spPr>
          <a:xfrm>
            <a:off x="3024554" y="2419643"/>
            <a:ext cx="6428935" cy="23633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err="1">
                <a:latin typeface="Siyam Rupali" panose="02000500000000020004" pitchFamily="2" charset="0"/>
                <a:cs typeface="Siyam Rupali" panose="02000500000000020004" pitchFamily="2" charset="0"/>
              </a:rPr>
              <a:t>শ্রেণিঃ</a:t>
            </a:r>
            <a:r>
              <a:rPr lang="en-US" sz="3200" dirty="0">
                <a:latin typeface="Siyam Rupali" panose="02000500000000020004" pitchFamily="2" charset="0"/>
                <a:cs typeface="Siyam Rupali" panose="02000500000000020004" pitchFamily="2" charset="0"/>
              </a:rPr>
              <a:t>   ৯ম</a:t>
            </a:r>
          </a:p>
          <a:p>
            <a:r>
              <a:rPr lang="en-US" sz="3200" dirty="0" err="1">
                <a:latin typeface="Siyam Rupali" panose="02000500000000020004" pitchFamily="2" charset="0"/>
                <a:cs typeface="Siyam Rupali" panose="02000500000000020004" pitchFamily="2" charset="0"/>
              </a:rPr>
              <a:t>বিষয়ঃ</a:t>
            </a:r>
            <a:r>
              <a:rPr lang="en-US" sz="3200" dirty="0">
                <a:latin typeface="Siyam Rupali" panose="02000500000000020004" pitchFamily="2" charset="0"/>
                <a:cs typeface="Siyam Rupali" panose="02000500000000020004" pitchFamily="2" charset="0"/>
              </a:rPr>
              <a:t> </a:t>
            </a:r>
            <a:r>
              <a:rPr lang="en-US" sz="3200" dirty="0" err="1">
                <a:latin typeface="Siyam Rupali" panose="02000500000000020004" pitchFamily="2" charset="0"/>
                <a:cs typeface="Siyam Rupali" panose="02000500000000020004" pitchFamily="2" charset="0"/>
              </a:rPr>
              <a:t>বাংলা</a:t>
            </a:r>
            <a:r>
              <a:rPr lang="en-US" sz="3200" dirty="0">
                <a:latin typeface="Siyam Rupali" panose="02000500000000020004" pitchFamily="2" charset="0"/>
                <a:cs typeface="Siyam Rupali" panose="02000500000000020004" pitchFamily="2" charset="0"/>
              </a:rPr>
              <a:t> </a:t>
            </a:r>
            <a:r>
              <a:rPr lang="en-US" sz="3200" dirty="0" err="1">
                <a:latin typeface="Siyam Rupali" panose="02000500000000020004" pitchFamily="2" charset="0"/>
                <a:cs typeface="Siyam Rupali" panose="02000500000000020004" pitchFamily="2" charset="0"/>
              </a:rPr>
              <a:t>ভাষার</a:t>
            </a:r>
            <a:r>
              <a:rPr lang="en-US" sz="3200" dirty="0">
                <a:latin typeface="Siyam Rupali" panose="02000500000000020004" pitchFamily="2" charset="0"/>
                <a:cs typeface="Siyam Rupali" panose="02000500000000020004" pitchFamily="2" charset="0"/>
              </a:rPr>
              <a:t> </a:t>
            </a:r>
            <a:r>
              <a:rPr lang="en-US" sz="3200" dirty="0" err="1">
                <a:latin typeface="Siyam Rupali" panose="02000500000000020004" pitchFamily="2" charset="0"/>
                <a:cs typeface="Siyam Rupali" panose="02000500000000020004" pitchFamily="2" charset="0"/>
              </a:rPr>
              <a:t>ব্যাকরণ</a:t>
            </a:r>
            <a:endParaRPr lang="en-US" sz="3200" dirty="0">
              <a:latin typeface="Siyam Rupali" panose="02000500000000020004" pitchFamily="2" charset="0"/>
              <a:cs typeface="Siyam Rupali" panose="02000500000000020004" pitchFamily="2" charset="0"/>
            </a:endParaRPr>
          </a:p>
          <a:p>
            <a:r>
              <a:rPr lang="en-US" sz="3200" dirty="0" err="1">
                <a:latin typeface="Siyam Rupali" panose="02000500000000020004" pitchFamily="2" charset="0"/>
                <a:cs typeface="Siyam Rupali" panose="02000500000000020004" pitchFamily="2" charset="0"/>
              </a:rPr>
              <a:t>অধ্যায়ঃ</a:t>
            </a:r>
            <a:r>
              <a:rPr lang="en-US" sz="3200" dirty="0">
                <a:latin typeface="Siyam Rupali" panose="02000500000000020004" pitchFamily="2" charset="0"/>
                <a:cs typeface="Siyam Rupali" panose="02000500000000020004" pitchFamily="2" charset="0"/>
              </a:rPr>
              <a:t>  ২য়</a:t>
            </a:r>
          </a:p>
          <a:p>
            <a:r>
              <a:rPr lang="en-US" sz="3200" dirty="0" err="1">
                <a:latin typeface="Siyam Rupali" panose="02000500000000020004" pitchFamily="2" charset="0"/>
                <a:cs typeface="Siyam Rupali" panose="02000500000000020004" pitchFamily="2" charset="0"/>
              </a:rPr>
              <a:t>সময়ঃ</a:t>
            </a:r>
            <a:r>
              <a:rPr lang="en-US" sz="3200" dirty="0">
                <a:latin typeface="Siyam Rupali" panose="02000500000000020004" pitchFamily="2" charset="0"/>
                <a:cs typeface="Siyam Rupali" panose="02000500000000020004" pitchFamily="2" charset="0"/>
              </a:rPr>
              <a:t> ৪০ </a:t>
            </a:r>
            <a:r>
              <a:rPr lang="en-US" sz="3200" dirty="0" err="1">
                <a:latin typeface="Siyam Rupali" panose="02000500000000020004" pitchFamily="2" charset="0"/>
                <a:cs typeface="Siyam Rupali" panose="02000500000000020004" pitchFamily="2" charset="0"/>
              </a:rPr>
              <a:t>মিনিট</a:t>
            </a:r>
            <a:endParaRPr lang="en-US" sz="2400" dirty="0">
              <a:latin typeface="Siyam Rupali" panose="02000500000000020004" pitchFamily="2" charset="0"/>
              <a:cs typeface="Siyam Rupali" panose="02000500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5327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65EB767-F420-4223-ABB5-26ED29729037}"/>
              </a:ext>
            </a:extLst>
          </p:cNvPr>
          <p:cNvSpPr txBox="1"/>
          <p:nvPr/>
        </p:nvSpPr>
        <p:spPr>
          <a:xfrm>
            <a:off x="1378634" y="900332"/>
            <a:ext cx="8693834" cy="153580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9600" dirty="0"/>
          </a:p>
          <a:p>
            <a:r>
              <a:rPr lang="en-US" sz="49600" dirty="0"/>
              <a:t>  অ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FEDC9B9-518A-4D21-9B7D-508FBA343109}"/>
              </a:ext>
            </a:extLst>
          </p:cNvPr>
          <p:cNvSpPr txBox="1"/>
          <p:nvPr/>
        </p:nvSpPr>
        <p:spPr>
          <a:xfrm>
            <a:off x="897988" y="410081"/>
            <a:ext cx="10396023" cy="64479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1300" dirty="0"/>
              <a:t>অ</a:t>
            </a:r>
          </a:p>
        </p:txBody>
      </p:sp>
    </p:spTree>
    <p:extLst>
      <p:ext uri="{BB962C8B-B14F-4D97-AF65-F5344CB8AC3E}">
        <p14:creationId xmlns:p14="http://schemas.microsoft.com/office/powerpoint/2010/main" val="1358489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6C91FDF-894B-4B8B-AB5E-40801817D8B7}"/>
              </a:ext>
            </a:extLst>
          </p:cNvPr>
          <p:cNvSpPr txBox="1"/>
          <p:nvPr/>
        </p:nvSpPr>
        <p:spPr>
          <a:xfrm>
            <a:off x="2658794" y="1645920"/>
            <a:ext cx="5767754" cy="64479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1300" dirty="0"/>
              <a:t>ক</a:t>
            </a:r>
          </a:p>
        </p:txBody>
      </p:sp>
    </p:spTree>
    <p:extLst>
      <p:ext uri="{BB962C8B-B14F-4D97-AF65-F5344CB8AC3E}">
        <p14:creationId xmlns:p14="http://schemas.microsoft.com/office/powerpoint/2010/main" val="2715160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21F3277-D7ED-407E-BF08-725140CC5E08}"/>
              </a:ext>
            </a:extLst>
          </p:cNvPr>
          <p:cNvSpPr txBox="1"/>
          <p:nvPr/>
        </p:nvSpPr>
        <p:spPr>
          <a:xfrm>
            <a:off x="4093698" y="1069145"/>
            <a:ext cx="2860431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4400" dirty="0"/>
              <a:t>ই</a:t>
            </a:r>
          </a:p>
        </p:txBody>
      </p:sp>
    </p:spTree>
    <p:extLst>
      <p:ext uri="{BB962C8B-B14F-4D97-AF65-F5344CB8AC3E}">
        <p14:creationId xmlns:p14="http://schemas.microsoft.com/office/powerpoint/2010/main" val="1552310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DDA6268-4359-41C5-9EB0-200C15EE471D}"/>
              </a:ext>
            </a:extLst>
          </p:cNvPr>
          <p:cNvSpPr txBox="1"/>
          <p:nvPr/>
        </p:nvSpPr>
        <p:spPr>
          <a:xfrm>
            <a:off x="4698609" y="1125415"/>
            <a:ext cx="2489982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700" dirty="0"/>
              <a:t>আ</a:t>
            </a:r>
          </a:p>
        </p:txBody>
      </p:sp>
    </p:spTree>
    <p:extLst>
      <p:ext uri="{BB962C8B-B14F-4D97-AF65-F5344CB8AC3E}">
        <p14:creationId xmlns:p14="http://schemas.microsoft.com/office/powerpoint/2010/main" val="993790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77C9953-19D8-46BB-9297-13100C52EC50}"/>
              </a:ext>
            </a:extLst>
          </p:cNvPr>
          <p:cNvSpPr txBox="1"/>
          <p:nvPr/>
        </p:nvSpPr>
        <p:spPr>
          <a:xfrm>
            <a:off x="3770142" y="1463040"/>
            <a:ext cx="3995224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400" dirty="0"/>
              <a:t>প</a:t>
            </a:r>
          </a:p>
        </p:txBody>
      </p:sp>
    </p:spTree>
    <p:extLst>
      <p:ext uri="{BB962C8B-B14F-4D97-AF65-F5344CB8AC3E}">
        <p14:creationId xmlns:p14="http://schemas.microsoft.com/office/powerpoint/2010/main" val="4086237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xagon 1">
            <a:extLst>
              <a:ext uri="{FF2B5EF4-FFF2-40B4-BE49-F238E27FC236}">
                <a16:creationId xmlns:a16="http://schemas.microsoft.com/office/drawing/2014/main" id="{DD5E0F8F-A52B-475A-8312-42443AB4C235}"/>
              </a:ext>
            </a:extLst>
          </p:cNvPr>
          <p:cNvSpPr/>
          <p:nvPr/>
        </p:nvSpPr>
        <p:spPr>
          <a:xfrm>
            <a:off x="2335237" y="1491174"/>
            <a:ext cx="6907237" cy="253218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>
                <a:latin typeface="Siyam Rupali" panose="02000500000000020004" pitchFamily="2" charset="0"/>
                <a:cs typeface="Siyam Rupali" panose="02000500000000020004" pitchFamily="2" charset="0"/>
              </a:rPr>
              <a:t>পাঠ</a:t>
            </a:r>
            <a:r>
              <a:rPr lang="en-US" sz="4000" dirty="0">
                <a:latin typeface="Siyam Rupali" panose="02000500000000020004" pitchFamily="2" charset="0"/>
                <a:cs typeface="Siyam Rupali" panose="02000500000000020004" pitchFamily="2" charset="0"/>
              </a:rPr>
              <a:t> </a:t>
            </a:r>
            <a:r>
              <a:rPr lang="en-US" sz="4000" dirty="0" err="1">
                <a:latin typeface="Siyam Rupali" panose="02000500000000020004" pitchFamily="2" charset="0"/>
                <a:cs typeface="Siyam Rupali" panose="02000500000000020004" pitchFamily="2" charset="0"/>
              </a:rPr>
              <a:t>শিরোনাম</a:t>
            </a:r>
            <a:endParaRPr lang="en-US" sz="4000" dirty="0">
              <a:latin typeface="Siyam Rupali" panose="02000500000000020004" pitchFamily="2" charset="0"/>
              <a:cs typeface="Siyam Rupali" panose="02000500000000020004" pitchFamily="2" charset="0"/>
            </a:endParaRPr>
          </a:p>
          <a:p>
            <a:pPr algn="ctr"/>
            <a:endParaRPr lang="en-US" sz="4000" dirty="0">
              <a:latin typeface="Siyam Rupali" panose="02000500000000020004" pitchFamily="2" charset="0"/>
              <a:cs typeface="Siyam Rupali" panose="02000500000000020004" pitchFamily="2" charset="0"/>
            </a:endParaRPr>
          </a:p>
          <a:p>
            <a:pPr algn="ctr"/>
            <a:r>
              <a:rPr lang="en-US" sz="4000" dirty="0" err="1">
                <a:latin typeface="Siyam Rupali" panose="02000500000000020004" pitchFamily="2" charset="0"/>
                <a:cs typeface="Siyam Rupali" panose="02000500000000020004" pitchFamily="2" charset="0"/>
              </a:rPr>
              <a:t>ধ্বনি</a:t>
            </a:r>
            <a:r>
              <a:rPr lang="en-US" sz="4000">
                <a:latin typeface="Siyam Rupali" panose="02000500000000020004" pitchFamily="2" charset="0"/>
                <a:cs typeface="Siyam Rupali" panose="02000500000000020004" pitchFamily="2" charset="0"/>
              </a:rPr>
              <a:t> ও </a:t>
            </a:r>
            <a:r>
              <a:rPr lang="en-US" sz="4000" dirty="0" err="1">
                <a:latin typeface="Siyam Rupali" panose="02000500000000020004" pitchFamily="2" charset="0"/>
                <a:cs typeface="Siyam Rupali" panose="02000500000000020004" pitchFamily="2" charset="0"/>
              </a:rPr>
              <a:t>বর্ণ</a:t>
            </a:r>
            <a:r>
              <a:rPr lang="en-US" sz="4000" dirty="0">
                <a:latin typeface="Siyam Rupali" panose="02000500000000020004" pitchFamily="2" charset="0"/>
                <a:cs typeface="Siyam Rupali" panose="02000500000000020004" pitchFamily="2" charset="0"/>
              </a:rPr>
              <a:t> </a:t>
            </a:r>
            <a:r>
              <a:rPr lang="en-US" sz="4000" dirty="0" err="1">
                <a:latin typeface="Siyam Rupali" panose="02000500000000020004" pitchFamily="2" charset="0"/>
                <a:cs typeface="Siyam Rupali" panose="02000500000000020004" pitchFamily="2" charset="0"/>
              </a:rPr>
              <a:t>প্রকরণ</a:t>
            </a:r>
            <a:r>
              <a:rPr lang="en-US" sz="4000" dirty="0">
                <a:latin typeface="Siyam Rupali" panose="02000500000000020004" pitchFamily="2" charset="0"/>
                <a:cs typeface="Siyam Rupali" panose="02000500000000020004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70648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</TotalTime>
  <Words>273</Words>
  <Application>Microsoft Office PowerPoint</Application>
  <PresentationFormat>Widescreen</PresentationFormat>
  <Paragraphs>167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Calibri</vt:lpstr>
      <vt:lpstr>Calibri Light</vt:lpstr>
      <vt:lpstr>Siyam Rupali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ঘোষ বর্ণ</vt:lpstr>
      <vt:lpstr>শ্রেণির কাজ</vt:lpstr>
      <vt:lpstr> বাড়ির কাজ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lenovo</dc:creator>
  <cp:lastModifiedBy>lenovo</cp:lastModifiedBy>
  <cp:revision>81</cp:revision>
  <dcterms:created xsi:type="dcterms:W3CDTF">2021-06-20T22:43:24Z</dcterms:created>
  <dcterms:modified xsi:type="dcterms:W3CDTF">2021-06-22T22:42:28Z</dcterms:modified>
</cp:coreProperties>
</file>