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</p:sldMasterIdLst>
  <p:notesMasterIdLst>
    <p:notesMasterId r:id="rId20"/>
  </p:notesMasterIdLst>
  <p:sldIdLst>
    <p:sldId id="326" r:id="rId3"/>
    <p:sldId id="330" r:id="rId4"/>
    <p:sldId id="327" r:id="rId5"/>
    <p:sldId id="331" r:id="rId6"/>
    <p:sldId id="271" r:id="rId7"/>
    <p:sldId id="303" r:id="rId8"/>
    <p:sldId id="262" r:id="rId9"/>
    <p:sldId id="311" r:id="rId10"/>
    <p:sldId id="318" r:id="rId11"/>
    <p:sldId id="312" r:id="rId12"/>
    <p:sldId id="313" r:id="rId13"/>
    <p:sldId id="314" r:id="rId14"/>
    <p:sldId id="323" r:id="rId15"/>
    <p:sldId id="322" r:id="rId16"/>
    <p:sldId id="329" r:id="rId17"/>
    <p:sldId id="325" r:id="rId18"/>
    <p:sldId id="32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05A-7CD7-4FA8-A7D0-3A6AB1D4C35B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4495-7401-4D1A-9DE3-60C1C2AB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3C6A-4CC6-481A-9141-C33B6D7CE607}" type="datetime9">
              <a:rPr lang="en-US" smtClean="0"/>
              <a:pPr/>
              <a:t>6/22/2021 11:04:00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8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12053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2700" y="0"/>
            <a:ext cx="9131300" cy="68580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5433916"/>
            <a:ext cx="1612053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21880" y="5433916"/>
            <a:ext cx="16459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556565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9593-975C-4A5B-9300-4BEC4357332F}" type="datetime9">
              <a:rPr lang="en-US" smtClean="0"/>
              <a:pPr/>
              <a:t>6/22/2021 11:03:59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"/>
            <a:ext cx="174426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1"/>
            <a:ext cx="131087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1206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-30163"/>
            <a:ext cx="301347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1"/>
            <a:ext cx="2135981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312863"/>
            <a:ext cx="9132094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1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527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74306D-2327-44FD-B56D-1C582EDB193E}"/>
              </a:ext>
            </a:extLst>
          </p:cNvPr>
          <p:cNvCxnSpPr/>
          <p:nvPr/>
        </p:nvCxnSpPr>
        <p:spPr>
          <a:xfrm>
            <a:off x="1796242" y="2312504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4A798A-ECB0-414F-A7E1-10D31D0FDBE0}"/>
              </a:ext>
            </a:extLst>
          </p:cNvPr>
          <p:cNvCxnSpPr>
            <a:cxnSpLocks/>
          </p:cNvCxnSpPr>
          <p:nvPr/>
        </p:nvCxnSpPr>
        <p:spPr>
          <a:xfrm>
            <a:off x="5934438" y="197650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8BDF633E-C6E2-48EE-A708-5737212DF497}"/>
              </a:ext>
            </a:extLst>
          </p:cNvPr>
          <p:cNvSpPr/>
          <p:nvPr/>
        </p:nvSpPr>
        <p:spPr>
          <a:xfrm>
            <a:off x="1206115" y="1747906"/>
            <a:ext cx="1278835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6B138E-333E-4ADC-A379-861B6B1CFD9A}"/>
              </a:ext>
            </a:extLst>
          </p:cNvPr>
          <p:cNvCxnSpPr>
            <a:cxnSpLocks/>
          </p:cNvCxnSpPr>
          <p:nvPr/>
        </p:nvCxnSpPr>
        <p:spPr>
          <a:xfrm>
            <a:off x="2197017" y="2038238"/>
            <a:ext cx="352618" cy="51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AB77E9-3409-4DA9-987D-6C5176AABAA0}"/>
              </a:ext>
            </a:extLst>
          </p:cNvPr>
          <p:cNvCxnSpPr>
            <a:cxnSpLocks/>
          </p:cNvCxnSpPr>
          <p:nvPr/>
        </p:nvCxnSpPr>
        <p:spPr>
          <a:xfrm flipV="1">
            <a:off x="1810597" y="1271049"/>
            <a:ext cx="2789989" cy="1028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FA4F6046-4AC4-4165-9AE1-1A6F67F81A05}"/>
              </a:ext>
            </a:extLst>
          </p:cNvPr>
          <p:cNvSpPr/>
          <p:nvPr/>
        </p:nvSpPr>
        <p:spPr>
          <a:xfrm rot="13549686">
            <a:off x="5388699" y="1812189"/>
            <a:ext cx="425017" cy="58141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C5F4B5-C618-4DEF-8151-B646629150F8}"/>
              </a:ext>
            </a:extLst>
          </p:cNvPr>
          <p:cNvCxnSpPr/>
          <p:nvPr/>
        </p:nvCxnSpPr>
        <p:spPr>
          <a:xfrm flipV="1">
            <a:off x="5184816" y="1976506"/>
            <a:ext cx="444822" cy="61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DD525DB0-FBCB-428F-8E70-378F7B0BD0F8}"/>
              </a:ext>
            </a:extLst>
          </p:cNvPr>
          <p:cNvSpPr/>
          <p:nvPr/>
        </p:nvSpPr>
        <p:spPr>
          <a:xfrm rot="3060509">
            <a:off x="4090909" y="1390568"/>
            <a:ext cx="232132" cy="837900"/>
          </a:xfrm>
          <a:prstGeom prst="arc">
            <a:avLst>
              <a:gd name="adj1" fmla="val 16200000"/>
              <a:gd name="adj2" fmla="val 14710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48EC62-7243-44C0-AFA1-915BE0C28D06}"/>
              </a:ext>
            </a:extLst>
          </p:cNvPr>
          <p:cNvCxnSpPr>
            <a:cxnSpLocks/>
          </p:cNvCxnSpPr>
          <p:nvPr/>
        </p:nvCxnSpPr>
        <p:spPr>
          <a:xfrm>
            <a:off x="4077973" y="1446384"/>
            <a:ext cx="674256" cy="1171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42304C78-8587-4114-B02D-2CA6092C30A3}"/>
              </a:ext>
            </a:extLst>
          </p:cNvPr>
          <p:cNvSpPr/>
          <p:nvPr/>
        </p:nvSpPr>
        <p:spPr>
          <a:xfrm rot="8611227">
            <a:off x="3467327" y="1137748"/>
            <a:ext cx="322470" cy="82473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B523F2-6AC4-4852-AA2E-2E4E81D5DB43}"/>
              </a:ext>
            </a:extLst>
          </p:cNvPr>
          <p:cNvCxnSpPr>
            <a:cxnSpLocks/>
          </p:cNvCxnSpPr>
          <p:nvPr/>
        </p:nvCxnSpPr>
        <p:spPr>
          <a:xfrm flipH="1">
            <a:off x="3428017" y="1747710"/>
            <a:ext cx="457973" cy="11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4ABC60-36E1-4F3A-BC6D-1601ECD20DAA}"/>
              </a:ext>
            </a:extLst>
          </p:cNvPr>
          <p:cNvCxnSpPr>
            <a:cxnSpLocks/>
          </p:cNvCxnSpPr>
          <p:nvPr/>
        </p:nvCxnSpPr>
        <p:spPr>
          <a:xfrm flipH="1">
            <a:off x="2727453" y="1446384"/>
            <a:ext cx="1354483" cy="11445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A0232E-66C1-43AC-9D6E-6980169ACA9A}"/>
              </a:ext>
            </a:extLst>
          </p:cNvPr>
          <p:cNvSpPr txBox="1"/>
          <p:nvPr/>
        </p:nvSpPr>
        <p:spPr>
          <a:xfrm>
            <a:off x="1350060" y="2271794"/>
            <a:ext cx="5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D505F-1825-4E38-97B5-CA6355B4FE0C}"/>
              </a:ext>
            </a:extLst>
          </p:cNvPr>
          <p:cNvSpPr txBox="1"/>
          <p:nvPr/>
        </p:nvSpPr>
        <p:spPr>
          <a:xfrm>
            <a:off x="7022410" y="2249040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0C041-878A-4845-8ACB-D43168CCDE16}"/>
              </a:ext>
            </a:extLst>
          </p:cNvPr>
          <p:cNvSpPr txBox="1"/>
          <p:nvPr/>
        </p:nvSpPr>
        <p:spPr>
          <a:xfrm>
            <a:off x="5937208" y="2271794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39FF4-8236-4D2C-B9A7-5B1433DBD42F}"/>
              </a:ext>
            </a:extLst>
          </p:cNvPr>
          <p:cNvSpPr txBox="1"/>
          <p:nvPr/>
        </p:nvSpPr>
        <p:spPr>
          <a:xfrm>
            <a:off x="3940336" y="1066934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DD7D18-A799-4911-84D0-98B9548270BA}"/>
              </a:ext>
            </a:extLst>
          </p:cNvPr>
          <p:cNvSpPr txBox="1"/>
          <p:nvPr/>
        </p:nvSpPr>
        <p:spPr>
          <a:xfrm>
            <a:off x="4572000" y="1066800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41173-7EBB-465D-A759-25A587BDA4FC}"/>
              </a:ext>
            </a:extLst>
          </p:cNvPr>
          <p:cNvSpPr txBox="1"/>
          <p:nvPr/>
        </p:nvSpPr>
        <p:spPr>
          <a:xfrm>
            <a:off x="3278276" y="1177944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9463C8-C73E-44FE-93C0-E66BDB460CC7}"/>
              </a:ext>
            </a:extLst>
          </p:cNvPr>
          <p:cNvSpPr txBox="1"/>
          <p:nvPr/>
        </p:nvSpPr>
        <p:spPr>
          <a:xfrm>
            <a:off x="2867005" y="2262547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19D561-8D13-42D7-9852-3D2044DBFC24}"/>
              </a:ext>
            </a:extLst>
          </p:cNvPr>
          <p:cNvCxnSpPr>
            <a:cxnSpLocks/>
          </p:cNvCxnSpPr>
          <p:nvPr/>
        </p:nvCxnSpPr>
        <p:spPr>
          <a:xfrm>
            <a:off x="3618239" y="1233365"/>
            <a:ext cx="2372899" cy="1028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4E5041-346A-42E2-B31F-3DAC9EEC93CE}"/>
              </a:ext>
            </a:extLst>
          </p:cNvPr>
          <p:cNvCxnSpPr>
            <a:cxnSpLocks/>
          </p:cNvCxnSpPr>
          <p:nvPr/>
        </p:nvCxnSpPr>
        <p:spPr>
          <a:xfrm>
            <a:off x="4154548" y="1797933"/>
            <a:ext cx="361181" cy="143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9D0FDC-0200-4AA0-9247-360AE1BDCA44}"/>
                  </a:ext>
                </a:extLst>
              </p:cNvPr>
              <p:cNvSpPr txBox="1"/>
              <p:nvPr/>
            </p:nvSpPr>
            <p:spPr>
              <a:xfrm>
                <a:off x="524855" y="3634045"/>
                <a:ext cx="855966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A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&lt;ADE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&lt;DAB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&lt;AED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&lt;EAC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এবং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রশ্মিদ্বয়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যথাক্রমে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ও C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ছেদ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ABC ই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উদ্দিষ্ট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ত্রিভুজ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9D0FDC-0200-4AA0-9247-360AE1BDC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5" y="3634045"/>
                <a:ext cx="8559665" cy="2308324"/>
              </a:xfrm>
              <a:prstGeom prst="rect">
                <a:avLst/>
              </a:prstGeom>
              <a:blipFill>
                <a:blip r:embed="rId2"/>
                <a:stretch>
                  <a:fillRect l="-1425" t="-3430" r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0086E28-F230-41B2-8E1A-E175B26A1116}"/>
              </a:ext>
            </a:extLst>
          </p:cNvPr>
          <p:cNvSpPr txBox="1"/>
          <p:nvPr/>
        </p:nvSpPr>
        <p:spPr>
          <a:xfrm>
            <a:off x="3540539" y="230689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7A25BF-8FE2-46A7-99D4-A0DB060CB029}"/>
              </a:ext>
            </a:extLst>
          </p:cNvPr>
          <p:cNvSpPr txBox="1"/>
          <p:nvPr/>
        </p:nvSpPr>
        <p:spPr>
          <a:xfrm>
            <a:off x="4706646" y="228560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30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E0732D-A527-4B59-ADE7-622136B2C0A5}"/>
              </a:ext>
            </a:extLst>
          </p:cNvPr>
          <p:cNvSpPr txBox="1"/>
          <p:nvPr/>
        </p:nvSpPr>
        <p:spPr>
          <a:xfrm>
            <a:off x="642730" y="685800"/>
            <a:ext cx="7858539" cy="646331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1A10A-BF49-4C72-880C-0E61244C74AE}"/>
              </a:ext>
            </a:extLst>
          </p:cNvPr>
          <p:cNvSpPr txBox="1"/>
          <p:nvPr/>
        </p:nvSpPr>
        <p:spPr>
          <a:xfrm>
            <a:off x="152400" y="3770529"/>
            <a:ext cx="80871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&lt;x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34F61A-A372-4D2A-85E8-D8BE702E386D}"/>
              </a:ext>
            </a:extLst>
          </p:cNvPr>
          <p:cNvCxnSpPr>
            <a:cxnSpLocks/>
          </p:cNvCxnSpPr>
          <p:nvPr/>
        </p:nvCxnSpPr>
        <p:spPr>
          <a:xfrm>
            <a:off x="1219200" y="1752600"/>
            <a:ext cx="24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12E2E6-8B98-42C9-B554-0C5FFB6EEE51}"/>
              </a:ext>
            </a:extLst>
          </p:cNvPr>
          <p:cNvCxnSpPr/>
          <p:nvPr/>
        </p:nvCxnSpPr>
        <p:spPr>
          <a:xfrm>
            <a:off x="1219200" y="2133600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40A58A-8469-4E09-9C35-903D56369290}"/>
              </a:ext>
            </a:extLst>
          </p:cNvPr>
          <p:cNvCxnSpPr/>
          <p:nvPr/>
        </p:nvCxnSpPr>
        <p:spPr>
          <a:xfrm>
            <a:off x="6477000" y="2438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DD840A-13E7-4230-BEA5-187462C1BF7E}"/>
              </a:ext>
            </a:extLst>
          </p:cNvPr>
          <p:cNvCxnSpPr>
            <a:cxnSpLocks/>
          </p:cNvCxnSpPr>
          <p:nvPr/>
        </p:nvCxnSpPr>
        <p:spPr>
          <a:xfrm flipV="1">
            <a:off x="6477000" y="1332131"/>
            <a:ext cx="0" cy="110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9049EB-97A6-44DC-A312-CFAA5B9C3A09}"/>
              </a:ext>
            </a:extLst>
          </p:cNvPr>
          <p:cNvSpPr txBox="1"/>
          <p:nvPr/>
        </p:nvSpPr>
        <p:spPr>
          <a:xfrm>
            <a:off x="860474" y="151522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E70D3-6BD2-4407-AC55-C442579573CD}"/>
              </a:ext>
            </a:extLst>
          </p:cNvPr>
          <p:cNvSpPr txBox="1"/>
          <p:nvPr/>
        </p:nvSpPr>
        <p:spPr>
          <a:xfrm>
            <a:off x="860474" y="195116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DC106-D242-4236-B875-2FF4A161ECE1}"/>
              </a:ext>
            </a:extLst>
          </p:cNvPr>
          <p:cNvSpPr txBox="1"/>
          <p:nvPr/>
        </p:nvSpPr>
        <p:spPr>
          <a:xfrm>
            <a:off x="6123709" y="23626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6184E34-E413-43BC-97FC-81693D355507}"/>
              </a:ext>
            </a:extLst>
          </p:cNvPr>
          <p:cNvSpPr/>
          <p:nvPr/>
        </p:nvSpPr>
        <p:spPr>
          <a:xfrm>
            <a:off x="8677770" y="1249270"/>
            <a:ext cx="1166442" cy="1332129"/>
          </a:xfrm>
          <a:prstGeom prst="arc">
            <a:avLst>
              <a:gd name="adj1" fmla="val 15202559"/>
              <a:gd name="adj2" fmla="val 1709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94 -0.2956 L -0.17743 -0.19792 C -0.15399 -0.17708 -0.14028 -0.1463 -0.14028 -0.11389 C -0.14028 -0.07778 -0.15399 -0.04861 -0.17743 -0.02778 L -0.28194 0.0708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/>
              <p:nvPr/>
            </p:nvSpPr>
            <p:spPr>
              <a:xfrm>
                <a:off x="517482" y="4121507"/>
                <a:ext cx="899158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অঙ্কনঃ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যেকোনো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রেখাংশের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B বিন্দুতে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এর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&lt;CBF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রেখাংশের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r>
                  <a:rPr lang="en-US" sz="2800" dirty="0"/>
                  <a:t>   AC 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ABC ই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উদ্দিষ্ট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ত্রিভুজ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</a:t>
                </a:r>
                <a:r>
                  <a:rPr lang="en-US" sz="2800" dirty="0"/>
                  <a:t>          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82" y="4121507"/>
                <a:ext cx="8991588" cy="1938992"/>
              </a:xfrm>
              <a:prstGeom prst="rect">
                <a:avLst/>
              </a:prstGeom>
              <a:blipFill>
                <a:blip r:embed="rId2"/>
                <a:stretch>
                  <a:fillRect l="-2102" t="-4717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C996E6-42F1-426C-ACE9-35064A6C91E1}"/>
              </a:ext>
            </a:extLst>
          </p:cNvPr>
          <p:cNvCxnSpPr>
            <a:cxnSpLocks/>
          </p:cNvCxnSpPr>
          <p:nvPr/>
        </p:nvCxnSpPr>
        <p:spPr>
          <a:xfrm>
            <a:off x="9110470" y="4106401"/>
            <a:ext cx="3786763" cy="103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C856AE-8230-4B41-B494-CFC9F06B01C6}"/>
              </a:ext>
            </a:extLst>
          </p:cNvPr>
          <p:cNvCxnSpPr>
            <a:cxnSpLocks/>
          </p:cNvCxnSpPr>
          <p:nvPr/>
        </p:nvCxnSpPr>
        <p:spPr>
          <a:xfrm>
            <a:off x="4572000" y="3182257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19BFC6E4-4AD8-49FA-8117-98DE983B903F}"/>
              </a:ext>
            </a:extLst>
          </p:cNvPr>
          <p:cNvSpPr/>
          <p:nvPr/>
        </p:nvSpPr>
        <p:spPr>
          <a:xfrm>
            <a:off x="7221278" y="-914400"/>
            <a:ext cx="1604880" cy="14478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45855-6A0B-4E2A-BE95-D43EE8E8DA2B}"/>
              </a:ext>
            </a:extLst>
          </p:cNvPr>
          <p:cNvCxnSpPr>
            <a:cxnSpLocks/>
          </p:cNvCxnSpPr>
          <p:nvPr/>
        </p:nvCxnSpPr>
        <p:spPr>
          <a:xfrm flipH="1">
            <a:off x="1247691" y="2514600"/>
            <a:ext cx="504911" cy="383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F2FA97-62F7-46CC-9B33-C0E8A280A059}"/>
              </a:ext>
            </a:extLst>
          </p:cNvPr>
          <p:cNvCxnSpPr/>
          <p:nvPr/>
        </p:nvCxnSpPr>
        <p:spPr>
          <a:xfrm flipV="1">
            <a:off x="18143" y="800100"/>
            <a:ext cx="0" cy="259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8E7D42-0EA1-4854-BC88-94EAC29D5CE6}"/>
              </a:ext>
            </a:extLst>
          </p:cNvPr>
          <p:cNvCxnSpPr>
            <a:cxnSpLocks/>
          </p:cNvCxnSpPr>
          <p:nvPr/>
        </p:nvCxnSpPr>
        <p:spPr>
          <a:xfrm>
            <a:off x="1257300" y="157327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F4852-9271-436B-B94A-80F96249049F}"/>
              </a:ext>
            </a:extLst>
          </p:cNvPr>
          <p:cNvCxnSpPr>
            <a:cxnSpLocks/>
          </p:cNvCxnSpPr>
          <p:nvPr/>
        </p:nvCxnSpPr>
        <p:spPr>
          <a:xfrm>
            <a:off x="1447800" y="1573275"/>
            <a:ext cx="3135378" cy="1952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7932BC2-5EA6-4472-8D96-DF753BCDEA2A}"/>
              </a:ext>
            </a:extLst>
          </p:cNvPr>
          <p:cNvSpPr txBox="1"/>
          <p:nvPr/>
        </p:nvSpPr>
        <p:spPr>
          <a:xfrm>
            <a:off x="2146099" y="34850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4A573-89D5-41A0-B116-0DD4D690D88B}"/>
              </a:ext>
            </a:extLst>
          </p:cNvPr>
          <p:cNvSpPr txBox="1"/>
          <p:nvPr/>
        </p:nvSpPr>
        <p:spPr>
          <a:xfrm>
            <a:off x="982641" y="226328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E0C23C-4F60-45C5-B942-4E37C848C2CC}"/>
              </a:ext>
            </a:extLst>
          </p:cNvPr>
          <p:cNvSpPr txBox="1"/>
          <p:nvPr/>
        </p:nvSpPr>
        <p:spPr>
          <a:xfrm>
            <a:off x="898482" y="7871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8F4D8-AF05-4276-832C-737B9F436C64}"/>
              </a:ext>
            </a:extLst>
          </p:cNvPr>
          <p:cNvSpPr txBox="1"/>
          <p:nvPr/>
        </p:nvSpPr>
        <p:spPr>
          <a:xfrm>
            <a:off x="5376130" y="321080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07973A-42FD-40B0-93DD-2263BF9E5130}"/>
              </a:ext>
            </a:extLst>
          </p:cNvPr>
          <p:cNvSpPr txBox="1"/>
          <p:nvPr/>
        </p:nvSpPr>
        <p:spPr>
          <a:xfrm>
            <a:off x="517482" y="137322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C82073-A997-40DC-A60D-541BB39A2C33}"/>
              </a:ext>
            </a:extLst>
          </p:cNvPr>
          <p:cNvSpPr txBox="1"/>
          <p:nvPr/>
        </p:nvSpPr>
        <p:spPr>
          <a:xfrm>
            <a:off x="933818" y="338275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1815AA-6034-4665-BC6A-68F217C2C1B8}"/>
              </a:ext>
            </a:extLst>
          </p:cNvPr>
          <p:cNvSpPr txBox="1"/>
          <p:nvPr/>
        </p:nvSpPr>
        <p:spPr>
          <a:xfrm>
            <a:off x="4686643" y="358281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788037-60E7-47F4-B199-17B25E264FC6}"/>
              </a:ext>
            </a:extLst>
          </p:cNvPr>
          <p:cNvSpPr txBox="1"/>
          <p:nvPr/>
        </p:nvSpPr>
        <p:spPr>
          <a:xfrm>
            <a:off x="1955599" y="29907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CA6903-DADE-4ED1-A618-424AAFAA8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720182"/>
            <a:ext cx="4724400" cy="2069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FBCDE7-3B1D-4CCA-9D0A-B9ED1FC4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3902">
            <a:off x="8926226" y="2528265"/>
            <a:ext cx="1402202" cy="149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1B1024-C047-4175-99E4-161504C43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4035" y="5175247"/>
            <a:ext cx="4098633" cy="19609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2DF969-010F-49E8-8D82-21CF33711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3902">
            <a:off x="8882250" y="-99469"/>
            <a:ext cx="1402202" cy="149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85 -0.3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 -0.06945 L 0.12569 -0.0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30" y="2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306 -0.0963 L -0.83021 -0.0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91 -0.09259 L -0.17136 0.07246 C -0.04723 0.10741 0.02326 0.16019 0.02326 0.21505 C 0.02326 0.27708 -0.04723 0.32778 -0.17136 0.36273 L -0.7191 0.53079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8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74 0.00255 L -0.90816 -0.595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42 0.19745 L 0.15643 -0.301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229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2338 L 0.15799 0.01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59 0.40834 L -0.88768 -0.124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9651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/>
              <p:nvPr/>
            </p:nvSpPr>
            <p:spPr>
              <a:xfrm>
                <a:off x="152400" y="4129124"/>
                <a:ext cx="899160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প্রশ্নঃত্রিভুজের  ভূমি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সে.মি.দেওয়া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আছে । ত্রিভুজটি আঁকতে হবে। </a:t>
                </a:r>
                <a:endParaRPr lang="en-US" sz="3600" dirty="0"/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9124"/>
                <a:ext cx="8991600" cy="1766894"/>
              </a:xfrm>
              <a:prstGeom prst="rect">
                <a:avLst/>
              </a:prstGeom>
              <a:blipFill>
                <a:blip r:embed="rId2"/>
                <a:stretch>
                  <a:fillRect l="-2034" t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C51032-A670-4672-8A81-98DFB0AD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1578"/>
            <a:ext cx="4724400" cy="25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22934-DF6A-442C-9CFA-755E5D9DA02F}"/>
              </a:ext>
            </a:extLst>
          </p:cNvPr>
          <p:cNvSpPr/>
          <p:nvPr/>
        </p:nvSpPr>
        <p:spPr>
          <a:xfrm>
            <a:off x="2971800" y="641135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D4FDF-A4CC-470C-AD12-76364DE9A0FC}"/>
              </a:ext>
            </a:extLst>
          </p:cNvPr>
          <p:cNvSpPr txBox="1"/>
          <p:nvPr/>
        </p:nvSpPr>
        <p:spPr>
          <a:xfrm>
            <a:off x="149914" y="4267200"/>
            <a:ext cx="8844170" cy="1027331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সমকোণী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ত্রিভুজের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অতিভুজ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বাহুর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দৈর্ঘ্য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যথাক্রমে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6সে.মি. ও  4সে.মি.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7DA1-9A32-4584-AE5B-EB432452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69957"/>
            <a:ext cx="3733800" cy="253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52931" y="696858"/>
            <a:ext cx="2757269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/>
              <p:nvPr/>
            </p:nvSpPr>
            <p:spPr>
              <a:xfrm>
                <a:off x="228600" y="2090172"/>
                <a:ext cx="8686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বৃহত্তর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বাহুসংলগ্ন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খ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ুক্ষ্মকোণ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গ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ূরক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ঘ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ন্নিহিত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কোণ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স্থূলকোণী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কয়টি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স্থূলকোণ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?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খ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ঘ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সবগুলো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0172"/>
                <a:ext cx="8686800" cy="2677656"/>
              </a:xfrm>
              <a:prstGeom prst="rect">
                <a:avLst/>
              </a:prstGeom>
              <a:blipFill>
                <a:blip r:embed="rId2"/>
                <a:stretch>
                  <a:fillRect l="-1474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0D01322-7458-4256-AFA5-1E23B187B46B}"/>
              </a:ext>
            </a:extLst>
          </p:cNvPr>
          <p:cNvSpPr/>
          <p:nvPr/>
        </p:nvSpPr>
        <p:spPr>
          <a:xfrm>
            <a:off x="2475913" y="2590800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379986-EF03-4EB4-9B46-BD54CDFE98AA}"/>
              </a:ext>
            </a:extLst>
          </p:cNvPr>
          <p:cNvSpPr/>
          <p:nvPr/>
        </p:nvSpPr>
        <p:spPr>
          <a:xfrm>
            <a:off x="381000" y="345361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826174"/>
            <a:ext cx="3429000" cy="119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2AB6D-8617-4347-A8AA-0265D371C852}"/>
              </a:ext>
            </a:extLst>
          </p:cNvPr>
          <p:cNvSpPr txBox="1"/>
          <p:nvPr/>
        </p:nvSpPr>
        <p:spPr>
          <a:xfrm>
            <a:off x="226115" y="3124200"/>
            <a:ext cx="8691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ওঅপর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1651378" y="1252182"/>
            <a:ext cx="5841242" cy="4353636"/>
          </a:xfrm>
          <a:prstGeom prst="roundRect">
            <a:avLst>
              <a:gd name="adj" fmla="val 314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olaimanLipi" pitchFamily="2" charset="0"/>
                <a:cs typeface="SolaimanLipi" pitchFamily="2" charset="0"/>
              </a:rPr>
              <a:t>ধন্যবাদ সবাইকে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099475" y="1676400"/>
            <a:ext cx="7018734" cy="607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6705601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BF8A8-C6C5-423B-B398-495CBF2B0DA6}"/>
              </a:ext>
            </a:extLst>
          </p:cNvPr>
          <p:cNvSpPr txBox="1"/>
          <p:nvPr/>
        </p:nvSpPr>
        <p:spPr>
          <a:xfrm>
            <a:off x="685800" y="152400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/ </a:t>
            </a:r>
            <a:r>
              <a:rPr lang="en-US" sz="3600" b="1" i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দশম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সপ্তম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(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ব্যবহারিক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জ্যামিতি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)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৫০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মিনিট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২3 /০৬ 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7F7B-F2AE-4748-B652-3565024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F5D64-D475-49A3-B8CC-426093E8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562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6BAFB-BB8B-4562-B03D-50FE8558D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59848"/>
            <a:ext cx="41910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A930F-BC68-42FE-B147-1F7695C5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09866"/>
            <a:ext cx="2143125" cy="290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9B61E-A72B-4431-B1D4-E3809CED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0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EEA1D-21B2-4316-9C3C-41602158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38163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A2738-86F7-4336-A94F-30E78B8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6CDD-A4BC-41D5-920D-43FBBEE5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968" y="3276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4F2633-A9B8-4C02-89E2-7C1D477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DC0B09C-B3AF-4559-A906-1F0183BA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2" y="2743200"/>
            <a:ext cx="8892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সূক্ষ্ণকোণ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A446-2FD8-4B32-984E-46E2664156E4}"/>
              </a:ext>
            </a:extLst>
          </p:cNvPr>
          <p:cNvSpPr txBox="1"/>
          <p:nvPr/>
        </p:nvSpPr>
        <p:spPr>
          <a:xfrm>
            <a:off x="642730" y="609600"/>
            <a:ext cx="7858539" cy="646331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প্রশ্নঃত্রিভুজের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সূক্ষ্ণকোণ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F0AD28-87BD-4DE4-9449-52D666239757}"/>
              </a:ext>
            </a:extLst>
          </p:cNvPr>
          <p:cNvCxnSpPr>
            <a:cxnSpLocks/>
          </p:cNvCxnSpPr>
          <p:nvPr/>
        </p:nvCxnSpPr>
        <p:spPr>
          <a:xfrm>
            <a:off x="1524000" y="1676400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1AC3E1-EBB6-44B5-8EE4-B53BF5612AFE}"/>
              </a:ext>
            </a:extLst>
          </p:cNvPr>
          <p:cNvCxnSpPr/>
          <p:nvPr/>
        </p:nvCxnSpPr>
        <p:spPr>
          <a:xfrm>
            <a:off x="6172200" y="2438400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BE1EA6-6A5E-491A-8A04-A0AE820BBF28}"/>
              </a:ext>
            </a:extLst>
          </p:cNvPr>
          <p:cNvCxnSpPr>
            <a:cxnSpLocks/>
          </p:cNvCxnSpPr>
          <p:nvPr/>
        </p:nvCxnSpPr>
        <p:spPr>
          <a:xfrm flipV="1">
            <a:off x="6172200" y="1466165"/>
            <a:ext cx="1066800" cy="972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21222C-6AEF-4E63-B224-776D03D76304}"/>
              </a:ext>
            </a:extLst>
          </p:cNvPr>
          <p:cNvCxnSpPr/>
          <p:nvPr/>
        </p:nvCxnSpPr>
        <p:spPr>
          <a:xfrm>
            <a:off x="723900" y="3124200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D5F261-5229-4A2D-8F98-A4CC5EAE9DBA}"/>
              </a:ext>
            </a:extLst>
          </p:cNvPr>
          <p:cNvCxnSpPr>
            <a:cxnSpLocks/>
          </p:cNvCxnSpPr>
          <p:nvPr/>
        </p:nvCxnSpPr>
        <p:spPr>
          <a:xfrm flipV="1">
            <a:off x="702365" y="2286000"/>
            <a:ext cx="127883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5AC284-FF78-48DF-A8D4-900782C99ED1}"/>
              </a:ext>
            </a:extLst>
          </p:cNvPr>
          <p:cNvSpPr txBox="1"/>
          <p:nvPr/>
        </p:nvSpPr>
        <p:spPr>
          <a:xfrm>
            <a:off x="459596" y="3871422"/>
            <a:ext cx="80416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&lt;x ও &lt;y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C2778-5EFA-4222-A218-94805F242E17}"/>
              </a:ext>
            </a:extLst>
          </p:cNvPr>
          <p:cNvSpPr txBox="1"/>
          <p:nvPr/>
        </p:nvSpPr>
        <p:spPr>
          <a:xfrm>
            <a:off x="1304192" y="156793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1215-747C-403B-A0A2-FF87F8DBE543}"/>
              </a:ext>
            </a:extLst>
          </p:cNvPr>
          <p:cNvSpPr txBox="1"/>
          <p:nvPr/>
        </p:nvSpPr>
        <p:spPr>
          <a:xfrm>
            <a:off x="414130" y="302888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23DFB-9384-41E8-86A5-F3B21FAA8934}"/>
              </a:ext>
            </a:extLst>
          </p:cNvPr>
          <p:cNvSpPr txBox="1"/>
          <p:nvPr/>
        </p:nvSpPr>
        <p:spPr>
          <a:xfrm>
            <a:off x="5791200" y="230772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D68E424-E23B-4AB4-8869-2B20F3ECFB08}"/>
              </a:ext>
            </a:extLst>
          </p:cNvPr>
          <p:cNvSpPr/>
          <p:nvPr/>
        </p:nvSpPr>
        <p:spPr>
          <a:xfrm>
            <a:off x="972377" y="2680703"/>
            <a:ext cx="392189" cy="9541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6CBE61-8570-4ECC-8694-25903009513C}"/>
              </a:ext>
            </a:extLst>
          </p:cNvPr>
          <p:cNvSpPr/>
          <p:nvPr/>
        </p:nvSpPr>
        <p:spPr>
          <a:xfrm>
            <a:off x="6324600" y="1981201"/>
            <a:ext cx="457200" cy="95410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" grpId="0"/>
      <p:bldP spid="10" grpId="0"/>
      <p:bldP spid="11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328E3A-1CBF-43E1-8E58-B7ED960D9276}"/>
              </a:ext>
            </a:extLst>
          </p:cNvPr>
          <p:cNvCxnSpPr/>
          <p:nvPr/>
        </p:nvCxnSpPr>
        <p:spPr>
          <a:xfrm>
            <a:off x="5462474" y="1314157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676D6-8FAF-4C6E-8A30-151300E1F3A6}"/>
              </a:ext>
            </a:extLst>
          </p:cNvPr>
          <p:cNvCxnSpPr>
            <a:cxnSpLocks/>
          </p:cNvCxnSpPr>
          <p:nvPr/>
        </p:nvCxnSpPr>
        <p:spPr>
          <a:xfrm flipV="1">
            <a:off x="5462474" y="341922"/>
            <a:ext cx="1066800" cy="972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3720D3-EB08-4914-89FA-1761ABC2E217}"/>
              </a:ext>
            </a:extLst>
          </p:cNvPr>
          <p:cNvCxnSpPr/>
          <p:nvPr/>
        </p:nvCxnSpPr>
        <p:spPr>
          <a:xfrm>
            <a:off x="1025079" y="1295400"/>
            <a:ext cx="16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3D63BE-D562-45B7-8FC8-1794864074C0}"/>
              </a:ext>
            </a:extLst>
          </p:cNvPr>
          <p:cNvCxnSpPr>
            <a:cxnSpLocks/>
          </p:cNvCxnSpPr>
          <p:nvPr/>
        </p:nvCxnSpPr>
        <p:spPr>
          <a:xfrm flipV="1">
            <a:off x="1003544" y="457200"/>
            <a:ext cx="1278835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>
            <a:extLst>
              <a:ext uri="{FF2B5EF4-FFF2-40B4-BE49-F238E27FC236}">
                <a16:creationId xmlns:a16="http://schemas.microsoft.com/office/drawing/2014/main" id="{54842D75-9053-4445-A766-95E869BCD40C}"/>
              </a:ext>
            </a:extLst>
          </p:cNvPr>
          <p:cNvSpPr/>
          <p:nvPr/>
        </p:nvSpPr>
        <p:spPr>
          <a:xfrm>
            <a:off x="1447800" y="872196"/>
            <a:ext cx="228600" cy="93823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62C90D-DE33-4758-9DEE-7448B11D23FF}"/>
              </a:ext>
            </a:extLst>
          </p:cNvPr>
          <p:cNvCxnSpPr>
            <a:cxnSpLocks/>
          </p:cNvCxnSpPr>
          <p:nvPr/>
        </p:nvCxnSpPr>
        <p:spPr>
          <a:xfrm>
            <a:off x="2079682" y="790989"/>
            <a:ext cx="196233" cy="280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09A25F-DD8C-4A51-963C-1B1C62715D8F}"/>
              </a:ext>
            </a:extLst>
          </p:cNvPr>
          <p:cNvCxnSpPr>
            <a:cxnSpLocks/>
          </p:cNvCxnSpPr>
          <p:nvPr/>
        </p:nvCxnSpPr>
        <p:spPr>
          <a:xfrm flipV="1">
            <a:off x="2120412" y="760953"/>
            <a:ext cx="174508" cy="30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9405D5-7E2B-4467-99BB-3C1A15177557}"/>
              </a:ext>
            </a:extLst>
          </p:cNvPr>
          <p:cNvCxnSpPr>
            <a:cxnSpLocks/>
          </p:cNvCxnSpPr>
          <p:nvPr/>
        </p:nvCxnSpPr>
        <p:spPr>
          <a:xfrm flipV="1">
            <a:off x="992776" y="830759"/>
            <a:ext cx="1600816" cy="457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BE80E-850C-4EBF-B036-F146A5F350D2}"/>
              </a:ext>
            </a:extLst>
          </p:cNvPr>
          <p:cNvCxnSpPr>
            <a:cxnSpLocks/>
          </p:cNvCxnSpPr>
          <p:nvPr/>
        </p:nvCxnSpPr>
        <p:spPr>
          <a:xfrm>
            <a:off x="6409160" y="741986"/>
            <a:ext cx="310121" cy="293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87B8E8-3DF1-4F31-80B9-4CBBDD9BC98A}"/>
              </a:ext>
            </a:extLst>
          </p:cNvPr>
          <p:cNvCxnSpPr>
            <a:cxnSpLocks/>
          </p:cNvCxnSpPr>
          <p:nvPr/>
        </p:nvCxnSpPr>
        <p:spPr>
          <a:xfrm flipV="1">
            <a:off x="6424298" y="664287"/>
            <a:ext cx="209951" cy="454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CD9EC-D04A-42A4-A529-F01E7A15BA01}"/>
              </a:ext>
            </a:extLst>
          </p:cNvPr>
          <p:cNvCxnSpPr>
            <a:cxnSpLocks/>
          </p:cNvCxnSpPr>
          <p:nvPr/>
        </p:nvCxnSpPr>
        <p:spPr>
          <a:xfrm flipV="1">
            <a:off x="5472511" y="674262"/>
            <a:ext cx="1546541" cy="597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73278CB7-8290-49FF-BE52-46D95B49E65C}"/>
              </a:ext>
            </a:extLst>
          </p:cNvPr>
          <p:cNvSpPr/>
          <p:nvPr/>
        </p:nvSpPr>
        <p:spPr>
          <a:xfrm>
            <a:off x="5475015" y="900331"/>
            <a:ext cx="465390" cy="77147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161125-0B3D-412C-9E58-72DC77551F37}"/>
              </a:ext>
            </a:extLst>
          </p:cNvPr>
          <p:cNvCxnSpPr/>
          <p:nvPr/>
        </p:nvCxnSpPr>
        <p:spPr>
          <a:xfrm>
            <a:off x="1576274" y="2776481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AB6389-97E8-4816-8798-C2606268E8B1}"/>
              </a:ext>
            </a:extLst>
          </p:cNvPr>
          <p:cNvCxnSpPr>
            <a:cxnSpLocks/>
          </p:cNvCxnSpPr>
          <p:nvPr/>
        </p:nvCxnSpPr>
        <p:spPr>
          <a:xfrm>
            <a:off x="5691074" y="2471681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5AC7B3A1-82CE-4EE9-BD09-2551CD16CEAE}"/>
              </a:ext>
            </a:extLst>
          </p:cNvPr>
          <p:cNvSpPr/>
          <p:nvPr/>
        </p:nvSpPr>
        <p:spPr>
          <a:xfrm>
            <a:off x="962751" y="2243081"/>
            <a:ext cx="1278835" cy="114299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7D7B9E-9A51-4179-BD1B-F327865819C7}"/>
              </a:ext>
            </a:extLst>
          </p:cNvPr>
          <p:cNvCxnSpPr>
            <a:cxnSpLocks/>
          </p:cNvCxnSpPr>
          <p:nvPr/>
        </p:nvCxnSpPr>
        <p:spPr>
          <a:xfrm>
            <a:off x="1953653" y="2533413"/>
            <a:ext cx="352618" cy="51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E65907D-82CA-454F-BB1F-D8DFCEF2CE4C}"/>
              </a:ext>
            </a:extLst>
          </p:cNvPr>
          <p:cNvCxnSpPr>
            <a:cxnSpLocks/>
          </p:cNvCxnSpPr>
          <p:nvPr/>
        </p:nvCxnSpPr>
        <p:spPr>
          <a:xfrm flipV="1">
            <a:off x="1582560" y="1739232"/>
            <a:ext cx="2789989" cy="1028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EDE406-8E80-4845-9DE0-D9396FC872F3}"/>
              </a:ext>
            </a:extLst>
          </p:cNvPr>
          <p:cNvCxnSpPr>
            <a:cxnSpLocks/>
          </p:cNvCxnSpPr>
          <p:nvPr/>
        </p:nvCxnSpPr>
        <p:spPr>
          <a:xfrm>
            <a:off x="3288737" y="1728047"/>
            <a:ext cx="2402337" cy="1029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92C1E3F-D557-43D4-BE46-BE0EDE0E4A37}"/>
                  </a:ext>
                </a:extLst>
              </p:cNvPr>
              <p:cNvSpPr txBox="1"/>
              <p:nvPr/>
            </p:nvSpPr>
            <p:spPr>
              <a:xfrm>
                <a:off x="535116" y="3330831"/>
                <a:ext cx="8073767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itchFamily="2" charset="0"/>
                  </a:rPr>
                  <a:t>অঙ্কনঃ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যেকোনো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রশ্মি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 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থেকে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পরিসীমা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সমান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অংশ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কে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টে নিই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ও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বিন্দুতে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রেখাংশের একই পাশে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&lt;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&lt;y = &lt;DEH 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>
                    <a:latin typeface="NikoshBAN" panose="02000000000000000000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মনে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DG 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ও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EH 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রশ্মিদ্বয়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পরস্পর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A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ছেদ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92C1E3F-D557-43D4-BE46-BE0EDE0E4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6" y="3330831"/>
                <a:ext cx="8073767" cy="2829877"/>
              </a:xfrm>
              <a:prstGeom prst="rect">
                <a:avLst/>
              </a:prstGeom>
              <a:blipFill>
                <a:blip r:embed="rId2"/>
                <a:stretch>
                  <a:fillRect l="-1964" t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6F96D5-739F-4E8A-97A9-7DE54C72725B}"/>
              </a:ext>
            </a:extLst>
          </p:cNvPr>
          <p:cNvSpPr txBox="1"/>
          <p:nvPr/>
        </p:nvSpPr>
        <p:spPr>
          <a:xfrm>
            <a:off x="1262149" y="2655520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D70412-B289-4884-A28B-FB294EA34C4C}"/>
              </a:ext>
            </a:extLst>
          </p:cNvPr>
          <p:cNvSpPr txBox="1"/>
          <p:nvPr/>
        </p:nvSpPr>
        <p:spPr>
          <a:xfrm>
            <a:off x="6779046" y="2744215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7FEB1-61EC-4796-8461-58AC67DF4331}"/>
              </a:ext>
            </a:extLst>
          </p:cNvPr>
          <p:cNvSpPr txBox="1"/>
          <p:nvPr/>
        </p:nvSpPr>
        <p:spPr>
          <a:xfrm>
            <a:off x="5693844" y="2766969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0E29E8-AD83-4005-BE1D-953A5C74AC06}"/>
              </a:ext>
            </a:extLst>
          </p:cNvPr>
          <p:cNvSpPr txBox="1"/>
          <p:nvPr/>
        </p:nvSpPr>
        <p:spPr>
          <a:xfrm>
            <a:off x="3696972" y="1562109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7F7178-7A1F-4464-BF4B-587356EC7ADB}"/>
              </a:ext>
            </a:extLst>
          </p:cNvPr>
          <p:cNvSpPr txBox="1"/>
          <p:nvPr/>
        </p:nvSpPr>
        <p:spPr>
          <a:xfrm>
            <a:off x="4352746" y="1400530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02B679-E7AC-4B63-B55A-5735A6AB8C6C}"/>
              </a:ext>
            </a:extLst>
          </p:cNvPr>
          <p:cNvSpPr txBox="1"/>
          <p:nvPr/>
        </p:nvSpPr>
        <p:spPr>
          <a:xfrm>
            <a:off x="3034912" y="1673119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299673-9B1F-47D1-A0A1-5349AC9E6C28}"/>
              </a:ext>
            </a:extLst>
          </p:cNvPr>
          <p:cNvSpPr txBox="1"/>
          <p:nvPr/>
        </p:nvSpPr>
        <p:spPr>
          <a:xfrm>
            <a:off x="778564" y="1231353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EF928C-8FBD-4A06-85F4-E382A5B04F9E}"/>
              </a:ext>
            </a:extLst>
          </p:cNvPr>
          <p:cNvSpPr txBox="1"/>
          <p:nvPr/>
        </p:nvSpPr>
        <p:spPr>
          <a:xfrm>
            <a:off x="5143286" y="1153009"/>
            <a:ext cx="4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E6934B-D4D0-4F89-98F2-38EFCA393928}"/>
              </a:ext>
            </a:extLst>
          </p:cNvPr>
          <p:cNvSpPr txBox="1"/>
          <p:nvPr/>
        </p:nvSpPr>
        <p:spPr>
          <a:xfrm>
            <a:off x="3419667" y="275692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 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73F404CB-75D0-451F-ACE5-FD9EF3CD9BFA}"/>
              </a:ext>
            </a:extLst>
          </p:cNvPr>
          <p:cNvSpPr/>
          <p:nvPr/>
        </p:nvSpPr>
        <p:spPr>
          <a:xfrm rot="12481910">
            <a:off x="5170256" y="2068195"/>
            <a:ext cx="323821" cy="858359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80BDE1-CD98-48B3-BADA-E9476F32BB18}"/>
              </a:ext>
            </a:extLst>
          </p:cNvPr>
          <p:cNvCxnSpPr/>
          <p:nvPr/>
        </p:nvCxnSpPr>
        <p:spPr>
          <a:xfrm flipV="1">
            <a:off x="4946127" y="2471681"/>
            <a:ext cx="444822" cy="61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49" grpId="0" animBg="1"/>
      <p:bldP spid="3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3" grpId="0"/>
      <p:bldP spid="4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456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SolaimanLipi</vt:lpstr>
      <vt:lpstr>Times New Roman</vt:lpstr>
      <vt:lpstr>2_Office Theme</vt:lpstr>
      <vt:lpstr>40_Office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Molina</cp:lastModifiedBy>
  <cp:revision>553</cp:revision>
  <dcterms:created xsi:type="dcterms:W3CDTF">2006-08-16T00:00:00Z</dcterms:created>
  <dcterms:modified xsi:type="dcterms:W3CDTF">2021-06-22T17:58:29Z</dcterms:modified>
</cp:coreProperties>
</file>