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4660"/>
  </p:normalViewPr>
  <p:slideViewPr>
    <p:cSldViewPr>
      <p:cViewPr>
        <p:scale>
          <a:sx n="66" d="100"/>
          <a:sy n="66" d="100"/>
        </p:scale>
        <p:origin x="-166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B9E5-4A9B-4356-B88D-F6105BA79FC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1E1CC-E8AC-48AA-8148-73A467C2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7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71796-6504-4FB9-A1DD-3693CB62C9B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7F43-D723-4149-B34E-126D5F70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796636"/>
            <a:ext cx="6400800" cy="35467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447800" y="1510145"/>
            <a:ext cx="5715000" cy="1995055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স্বাগতম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8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131425"/>
            <a:ext cx="8077200" cy="3276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/>
          <p:cNvSpPr/>
          <p:nvPr/>
        </p:nvSpPr>
        <p:spPr>
          <a:xfrm>
            <a:off x="533400" y="521825"/>
            <a:ext cx="8077200" cy="6096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মূল্যায়ন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১।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২।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৩।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৪।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লেনদেনের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পার্থক্য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বাড়ির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কাজ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দশটি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করো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496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428798" y="457200"/>
            <a:ext cx="8458200" cy="26087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4602" y="1143000"/>
            <a:ext cx="9525000" cy="452596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2200"/>
            <a:ext cx="611539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que 12"/>
          <p:cNvSpPr/>
          <p:nvPr/>
        </p:nvSpPr>
        <p:spPr>
          <a:xfrm>
            <a:off x="680357" y="2253343"/>
            <a:ext cx="3287486" cy="239485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" name="Plaque 14"/>
          <p:cNvSpPr/>
          <p:nvPr/>
        </p:nvSpPr>
        <p:spPr>
          <a:xfrm>
            <a:off x="5040085" y="2253343"/>
            <a:ext cx="3287486" cy="2394858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874" y="2177142"/>
            <a:ext cx="4267200" cy="315685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শ্রেণিঃ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নবম,দশম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হিসাববিজ্ঞান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অধ্যায়ঃ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৪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তারিখঃ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28600" y="1447800"/>
            <a:ext cx="4191000" cy="729343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32719"/>
            <a:ext cx="4192588" cy="639762"/>
          </a:xfrm>
        </p:spPr>
        <p:txBody>
          <a:bodyPr/>
          <a:lstStyle/>
          <a:p>
            <a:pPr algn="ctr"/>
            <a:r>
              <a:rPr lang="en-US" b="0" dirty="0" err="1" smtClean="0">
                <a:latin typeface="Kalpurush" pitchFamily="2" charset="0"/>
                <a:cs typeface="Kalpurush" pitchFamily="2" charset="0"/>
              </a:rPr>
              <a:t>শিক্ষক</a:t>
            </a:r>
            <a:r>
              <a:rPr lang="en-US" b="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0" dirty="0" err="1" smtClean="0">
                <a:latin typeface="Kalpurush" pitchFamily="2" charset="0"/>
                <a:cs typeface="Kalpurush" pitchFamily="2" charset="0"/>
              </a:rPr>
              <a:t>পরিচিতি</a:t>
            </a:r>
            <a:endParaRPr lang="en-US" b="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752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4419600" y="1447799"/>
            <a:ext cx="4528457" cy="729343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2400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পরিচিতি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6300" y="2215243"/>
            <a:ext cx="2895600" cy="2471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মোসাঃ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ফাতেমা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আক্তার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সহকারি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শিক্ষক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খলিলপুর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বিদ্যালয়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দেবিদ্বার,কুমিল্লা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11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শিক্ষার্থী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বন্ধুরা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নিচের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ছবিটিতে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করো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400"/>
            <a:ext cx="6705600" cy="4114800"/>
          </a:xfrm>
        </p:spPr>
      </p:pic>
    </p:spTree>
    <p:extLst>
      <p:ext uri="{BB962C8B-B14F-4D97-AF65-F5344CB8AC3E}">
        <p14:creationId xmlns:p14="http://schemas.microsoft.com/office/powerpoint/2010/main" val="26198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শিরোনাম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295400"/>
            <a:ext cx="7162800" cy="435405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  <a:p>
            <a:pPr marL="0" indent="0" algn="ctr">
              <a:buNone/>
            </a:pPr>
            <a:r>
              <a:rPr lang="en-US" sz="4800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sz="4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4800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sz="4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sz="4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endParaRPr lang="en-US" sz="4800" dirty="0" smtClean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শিখনফল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391400" cy="475488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আজকের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শিক্ষার্থীরা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…………।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১।লেনদেন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কত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।</a:t>
            </a:r>
            <a:b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২।মূলধন ও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৩।মূলধন ও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পার্থক্য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৪।মূলধন ও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লেনদেনের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তালিকা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6829"/>
            <a:ext cx="7543800" cy="6629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যে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সকল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দীর্ঘ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মেয়াদী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(১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বছরের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অধিক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)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সুবিধা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যায়,যার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টাকা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অংক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বড়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নিয়মিত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সংঘটিত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না,তা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অপরদিকে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,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সকল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স্বল্প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মেয়াদী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সুবিধা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লেনদেনের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টাকার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অংক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ছোট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নিয়মিত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সংঘটিত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হয়,তা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84233"/>
            <a:ext cx="3156594" cy="2362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08033"/>
            <a:ext cx="3314700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330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964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লেনদেনের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তালিকা</a:t>
            </a:r>
            <a:endParaRPr lang="en-US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38862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লেনদেনঃ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১।মূলধন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আনয়ন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২।ঋণ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গ্রহন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৩।জমি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৪।যন্ত্রপাতি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৫।দালানকৌঠা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নির্মাণ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</a:b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লেনদেনঃ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১।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পণ্য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ক্রয়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বেতন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মজুরি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৩।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ঋণের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সুদ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প্রদান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৪।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বাড়ী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ভাড়া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প্রদান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৫।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বিদ্যু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ৎ,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টেলিফোন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বিল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৬।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বিজ্ঞাপন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খরচ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7699"/>
          </a:xfrm>
        </p:spPr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একক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মূলধন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লেনদেন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বুঝ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জোড়ায়</a:t>
            </a:r>
            <a:r>
              <a:rPr lang="en-US" sz="4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latin typeface="Kalpurush" pitchFamily="2" charset="0"/>
                <a:cs typeface="Kalpurush" pitchFamily="2" charset="0"/>
              </a:rPr>
              <a:t>কাজ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মূল্ধন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মুনাফা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জাতীয়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লেনদেনের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৩টি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পার্থক্য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3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193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শিক্ষার্থী বন্ধুরা নিচের ছবিটিতে লক্ষ্য করো</vt:lpstr>
      <vt:lpstr>পাঠ শিরোনাম</vt:lpstr>
      <vt:lpstr>শিখনফল</vt:lpstr>
      <vt:lpstr>PowerPoint Presentation</vt:lpstr>
      <vt:lpstr>মূলধন ও মুনাফা জাতীয় লেনদেনের তালিকা</vt:lpstr>
      <vt:lpstr>একক কাজ </vt:lpstr>
      <vt:lpstr>জোড়ায় কাজ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</dc:title>
  <dc:creator>Hasnat</dc:creator>
  <cp:lastModifiedBy>Hasnat</cp:lastModifiedBy>
  <cp:revision>53</cp:revision>
  <dcterms:created xsi:type="dcterms:W3CDTF">2021-06-22T10:31:39Z</dcterms:created>
  <dcterms:modified xsi:type="dcterms:W3CDTF">2021-06-23T16:57:52Z</dcterms:modified>
</cp:coreProperties>
</file>