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61" r:id="rId2"/>
    <p:sldId id="662" r:id="rId3"/>
    <p:sldId id="663" r:id="rId4"/>
    <p:sldId id="664" r:id="rId5"/>
    <p:sldId id="665" r:id="rId6"/>
    <p:sldId id="666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  <p:sldId id="6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9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DB6-AD55-497B-BB33-5EC5A238F9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28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2667000"/>
            <a:ext cx="1005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8035" y="955202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1EFE28-B8B8-49D9-B68B-1A9FC4DB6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7106" y="0"/>
            <a:ext cx="6041449" cy="6787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FA9A3B-2C74-4B6C-8D14-04B5D7A3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21738" y="-15810"/>
            <a:ext cx="6134234" cy="68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9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3.7037E-7 L 0.5 -0.00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96296E-6 L -0.5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/>
          <a:stretch/>
        </p:blipFill>
        <p:spPr>
          <a:xfrm>
            <a:off x="987893" y="718275"/>
            <a:ext cx="2234907" cy="2048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7271" r="14344" b="2954"/>
          <a:stretch/>
        </p:blipFill>
        <p:spPr>
          <a:xfrm>
            <a:off x="1431076" y="4771079"/>
            <a:ext cx="1557448" cy="1396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9326"/>
            <a:ext cx="2495666" cy="1642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4981" y="180400"/>
            <a:ext cx="904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39180" y="2706547"/>
            <a:ext cx="6037943" cy="1990839"/>
            <a:chOff x="4939180" y="2706547"/>
            <a:chExt cx="6037943" cy="1990839"/>
          </a:xfrm>
          <a:solidFill>
            <a:schemeClr val="bg1">
              <a:lumMod val="95000"/>
            </a:schemeClr>
          </a:solidFill>
        </p:grpSpPr>
        <p:sp>
          <p:nvSpPr>
            <p:cNvPr id="9" name="Rounded Rectangular Callout 8"/>
            <p:cNvSpPr/>
            <p:nvPr/>
          </p:nvSpPr>
          <p:spPr>
            <a:xfrm rot="5400000">
              <a:off x="6224089" y="1933641"/>
              <a:ext cx="1306285" cy="3653972"/>
            </a:xfrm>
            <a:prstGeom prst="wedgeRoundRectCallout">
              <a:avLst>
                <a:gd name="adj1" fmla="val -130833"/>
                <a:gd name="adj2" fmla="val 99044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 rot="4608834">
              <a:off x="6036920" y="2843997"/>
              <a:ext cx="838263" cy="2096433"/>
            </a:xfrm>
            <a:prstGeom prst="wedgeRoundRectCallout">
              <a:avLst>
                <a:gd name="adj1" fmla="val 104013"/>
                <a:gd name="adj2" fmla="val 155970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 rot="5400000">
              <a:off x="6962732" y="682995"/>
              <a:ext cx="1990839" cy="6037943"/>
            </a:xfrm>
            <a:prstGeom prst="wedgeRoundRectCallout">
              <a:avLst>
                <a:gd name="adj1" fmla="val 1768"/>
                <a:gd name="adj2" fmla="val 73318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0245" y="3040246"/>
              <a:ext cx="582095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সাইকেল, রিক্সা ,গাড়ি বা ফুটবল ফোলাতে আমরা বায়ুর ব্যবহার করি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759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9704" y="877542"/>
            <a:ext cx="8249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মনেকর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ইউনিফর্ম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এমতাবস্থায়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ইউনিফর্মটি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শুখানোর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7719" y="2414375"/>
            <a:ext cx="630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ইউনিফর্মটি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6779" y="3187657"/>
            <a:ext cx="436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2277" y="4023664"/>
            <a:ext cx="632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277" y="495496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1824" y="409575"/>
            <a:ext cx="2000105" cy="46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061877" y="2623489"/>
            <a:ext cx="2667000" cy="28003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0" y="2276596"/>
            <a:ext cx="12191999" cy="810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alf Frame 19"/>
          <p:cNvSpPr/>
          <p:nvPr/>
        </p:nvSpPr>
        <p:spPr>
          <a:xfrm rot="18647947" flipV="1">
            <a:off x="4893266" y="3834195"/>
            <a:ext cx="707026" cy="378935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5" y="874175"/>
            <a:ext cx="2019048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37379" y="2451550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 ব্যবহার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1157606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64480" y="3452178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4180" y="4815840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303" y="3598730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736" y="996961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9440" y="227330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Up Arrow 17"/>
          <p:cNvSpPr/>
          <p:nvPr/>
        </p:nvSpPr>
        <p:spPr>
          <a:xfrm rot="3545280">
            <a:off x="4400551" y="2137485"/>
            <a:ext cx="762000" cy="746125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Up Arrow 18"/>
          <p:cNvSpPr/>
          <p:nvPr/>
        </p:nvSpPr>
        <p:spPr>
          <a:xfrm rot="6971329">
            <a:off x="4538761" y="3324137"/>
            <a:ext cx="762000" cy="746125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Up Arrow 19"/>
          <p:cNvSpPr/>
          <p:nvPr/>
        </p:nvSpPr>
        <p:spPr>
          <a:xfrm rot="11031463">
            <a:off x="3339676" y="3968727"/>
            <a:ext cx="762000" cy="746125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Up Arrow 20"/>
          <p:cNvSpPr/>
          <p:nvPr/>
        </p:nvSpPr>
        <p:spPr>
          <a:xfrm rot="14420155">
            <a:off x="2266063" y="3249930"/>
            <a:ext cx="762000" cy="746125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Up Arrow 21"/>
          <p:cNvSpPr/>
          <p:nvPr/>
        </p:nvSpPr>
        <p:spPr>
          <a:xfrm rot="18256757">
            <a:off x="2342852" y="2009391"/>
            <a:ext cx="762000" cy="746125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402598" y="1633599"/>
            <a:ext cx="762000" cy="746125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135157" y="227330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77576" y="1138510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 চলতে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53808" y="4811712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শুখানো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73004" y="3452178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উৎপাদনে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0501" y="977954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6779" y="3610203"/>
            <a:ext cx="1463040" cy="1463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ফোলানোর </a:t>
            </a:r>
          </a:p>
          <a:p>
            <a:pPr algn="ctr"/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1581" y="3629268"/>
            <a:ext cx="3962400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বায়ুর ব্যবহার বলতে চেষ্টা করি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82200" y="450215"/>
            <a:ext cx="2000105" cy="46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257" y="1526872"/>
            <a:ext cx="2019048" cy="1333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780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5" y="874485"/>
            <a:ext cx="3311434" cy="2062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38" r="51093" b="20081"/>
          <a:stretch/>
        </p:blipFill>
        <p:spPr>
          <a:xfrm>
            <a:off x="667892" y="3578753"/>
            <a:ext cx="3301055" cy="2151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73480" y="180400"/>
            <a:ext cx="980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কোনটিতে বায়ুর কোন উপাদান ব্যবহার করা হয়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864481" y="3655588"/>
            <a:ext cx="3386232" cy="2029394"/>
            <a:chOff x="7864481" y="3655588"/>
            <a:chExt cx="3386232" cy="2029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46"/>
            <a:stretch/>
          </p:blipFill>
          <p:spPr>
            <a:xfrm>
              <a:off x="9712852" y="3655588"/>
              <a:ext cx="1537861" cy="20293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481" y="3655588"/>
              <a:ext cx="1847209" cy="20293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05" y="644732"/>
            <a:ext cx="2205477" cy="22054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051" y="2417757"/>
            <a:ext cx="3109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বায়ুর উপাদান সমূহকে বিভিন্ন কাজে ব্যবহার করা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5720" y="5707915"/>
            <a:ext cx="409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ডুবুরি ও পর্বতারোহীরা সিলিন্ডারে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ব্যবহার করে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8080" y="2729765"/>
            <a:ext cx="442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 নেভানোর কাজে কার্বন ডাইঅক্সাইড ব্যবহার করা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303" y="3023703"/>
            <a:ext cx="503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পানীয়তে কার্বন ডাইঅক্সাইড ব্যবহার করা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115" y="5871752"/>
            <a:ext cx="483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চিপসের প্যাকেটে নাইট্রোজেন ব্যবহার করা 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517218"/>
            <a:ext cx="291084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95" y="2249432"/>
            <a:ext cx="2805936" cy="3079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844066" y="3002280"/>
            <a:ext cx="8070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পর্বতারোহীরা সিলিন্ডারে কোন গ্যাস ব্যবহার করেন?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আগুন নেভানোর জন্য কোন গ্যাস ব্যবহার করা হয়?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চিপসের প্যাকেটে বায়ুর কোন উপাদান ব্যবহার করা হয়?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6838" y="898218"/>
            <a:ext cx="70561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সঠিক উত্তরটি খাতায় লিখ;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14831" y="2683225"/>
            <a:ext cx="0" cy="25909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64990" y="1864200"/>
            <a:ext cx="7620" cy="390143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11562" y="2737841"/>
            <a:ext cx="0" cy="25909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4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3801" r="10036" b="9489"/>
          <a:stretch/>
        </p:blipFill>
        <p:spPr>
          <a:xfrm>
            <a:off x="472440" y="1543834"/>
            <a:ext cx="3627726" cy="462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6139" r="11887" b="9327"/>
          <a:stretch/>
        </p:blipFill>
        <p:spPr>
          <a:xfrm>
            <a:off x="4100166" y="1543834"/>
            <a:ext cx="3751374" cy="462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2440" y="640080"/>
            <a:ext cx="585216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পুস্তকের সাথে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1930" y="2426117"/>
            <a:ext cx="3267336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২৫ ও ২৬ পৃষ্ঠা 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এবং নীরবে মনোযোগ দিয়ে 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1100" y="633935"/>
            <a:ext cx="286149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2" y="2749227"/>
            <a:ext cx="2660403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7224" y="2791426"/>
            <a:ext cx="762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আমরা দৈনন্দিন জীবনে বায়ুর কি কি ব্যবহার করি তার একটি তা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 তৈরি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03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5462" y="596705"/>
            <a:ext cx="3535680" cy="73152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4540" y="2832374"/>
            <a:ext cx="6815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কী ভাবে বায়ু প্রবাহ কে কাজে লাগায়? ৫টি বাক্যে লিখ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402" y="2130718"/>
            <a:ext cx="2971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967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" y="0"/>
            <a:ext cx="12181226" cy="68335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52687" y="723653"/>
            <a:ext cx="707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385" y="2231518"/>
            <a:ext cx="5852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72350" y="441064"/>
            <a:ext cx="4039991" cy="5943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31" y="1626629"/>
            <a:ext cx="1684504" cy="199255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E4B179-49DE-4322-A83F-DB6522E145D2}"/>
              </a:ext>
            </a:extLst>
          </p:cNvPr>
          <p:cNvSpPr txBox="1"/>
          <p:nvPr/>
        </p:nvSpPr>
        <p:spPr>
          <a:xfrm>
            <a:off x="447626" y="3819988"/>
            <a:ext cx="4522311" cy="24876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594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নং ফজু খলিফা কান্দি </a:t>
            </a:r>
            <a:r>
              <a:rPr lang="bn-IN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53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1853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91400" y="441064"/>
            <a:ext cx="3870960" cy="5943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180668" y="671907"/>
            <a:ext cx="0" cy="580959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09" y="1557125"/>
            <a:ext cx="1482142" cy="19390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14759" y="3819988"/>
            <a:ext cx="4728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চার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bn-IN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7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9120" y="807721"/>
            <a:ext cx="2849880" cy="701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9279" y="2063896"/>
            <a:ext cx="493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5640" y="3265362"/>
            <a:ext cx="897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৫.১.১- বায়ুর উপস্থিতির উদাহরণ দিতে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৫.১.২- দৈনন্দিন কাজে বায়ুর ব্যবহারের তালিকা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৫.১.৩- বায়ুপ্রবাহের ব্যবহার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04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77271" y="2162839"/>
            <a:ext cx="2335546" cy="1970116"/>
            <a:chOff x="4846785" y="1507568"/>
            <a:chExt cx="3014361" cy="3034518"/>
          </a:xfrm>
          <a:solidFill>
            <a:srgbClr val="00B050"/>
          </a:solidFill>
        </p:grpSpPr>
        <p:grpSp>
          <p:nvGrpSpPr>
            <p:cNvPr id="43" name="Group 42"/>
            <p:cNvGrpSpPr/>
            <p:nvPr/>
          </p:nvGrpSpPr>
          <p:grpSpPr>
            <a:xfrm>
              <a:off x="6024287" y="2675965"/>
              <a:ext cx="661770" cy="689217"/>
              <a:chOff x="6024287" y="2675965"/>
              <a:chExt cx="661770" cy="689217"/>
            </a:xfrm>
            <a:grpFill/>
          </p:grpSpPr>
          <p:sp>
            <p:nvSpPr>
              <p:cNvPr id="48" name="Rectangle 47"/>
              <p:cNvSpPr/>
              <p:nvPr/>
            </p:nvSpPr>
            <p:spPr>
              <a:xfrm>
                <a:off x="6024287" y="2675965"/>
                <a:ext cx="320210" cy="33617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365847" y="2692830"/>
                <a:ext cx="320210" cy="33617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29486" y="3029006"/>
                <a:ext cx="320210" cy="33617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356940" y="3029006"/>
                <a:ext cx="320210" cy="33617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rapezoid 43"/>
            <p:cNvSpPr/>
            <p:nvPr/>
          </p:nvSpPr>
          <p:spPr>
            <a:xfrm>
              <a:off x="6387354" y="1507568"/>
              <a:ext cx="298704" cy="116989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 rot="16200000">
              <a:off x="5255211" y="2267539"/>
              <a:ext cx="353041" cy="116989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/>
            <p:cNvSpPr/>
            <p:nvPr/>
          </p:nvSpPr>
          <p:spPr>
            <a:xfrm rot="5400000">
              <a:off x="7099712" y="2587964"/>
              <a:ext cx="352973" cy="116989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/>
            <p:cNvSpPr/>
            <p:nvPr/>
          </p:nvSpPr>
          <p:spPr>
            <a:xfrm rot="10800000">
              <a:off x="6048663" y="3372192"/>
              <a:ext cx="295834" cy="1169894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16572" y="511328"/>
            <a:ext cx="422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722" y="4592366"/>
            <a:ext cx="236376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27149" y="684949"/>
            <a:ext cx="5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তালপাখার চরকাটি কী কারনে ঘুরছে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40409" y="5316800"/>
            <a:ext cx="705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 পাতার চরকাটি বায়ুপ্রবাহের কারনে ঘুরছে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60216" y="814187"/>
            <a:ext cx="5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আর কী কী করতে পারে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153177" y="2162839"/>
            <a:ext cx="3051559" cy="2337796"/>
            <a:chOff x="659942" y="1998346"/>
            <a:chExt cx="4562756" cy="298704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42" y="1998346"/>
              <a:ext cx="4562756" cy="2987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89" y="3491757"/>
              <a:ext cx="4549309" cy="147637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4038600" y="4690569"/>
            <a:ext cx="3423594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ক্ষেতে দোলা দেয়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71" y="1782676"/>
            <a:ext cx="3569300" cy="28048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8825876" y="4617319"/>
            <a:ext cx="2363901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ঘুড়ি ওড়ায়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 animBg="1"/>
      <p:bldP spid="54" grpId="0"/>
      <p:bldP spid="54" grpId="1"/>
      <p:bldP spid="55" grpId="0"/>
      <p:bldP spid="55" grpId="1"/>
      <p:bldP spid="56" grpId="0"/>
      <p:bldP spid="60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" y="480834"/>
            <a:ext cx="5547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03670" y="1981272"/>
            <a:ext cx="4213860" cy="3004114"/>
            <a:chOff x="6046470" y="2107382"/>
            <a:chExt cx="4213860" cy="3004114"/>
          </a:xfrm>
        </p:grpSpPr>
        <p:sp>
          <p:nvSpPr>
            <p:cNvPr id="8" name="TextBox 7"/>
            <p:cNvSpPr txBox="1"/>
            <p:nvPr/>
          </p:nvSpPr>
          <p:spPr>
            <a:xfrm>
              <a:off x="6675120" y="2286000"/>
              <a:ext cx="295656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endParaRPr lang="en-US" sz="115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6046470" y="2107382"/>
              <a:ext cx="4213860" cy="3004114"/>
            </a:xfrm>
            <a:prstGeom prst="horizontalScroll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6963"/>
            <a:ext cx="5143500" cy="3092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2" y="1139686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1381187"/>
            <a:ext cx="2842260" cy="3886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" y="492974"/>
            <a:ext cx="423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75" y="2381709"/>
            <a:ext cx="5105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2762" y="4241886"/>
            <a:ext cx="16002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9652" y="3530222"/>
            <a:ext cx="856488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কীভাবে বায়ুর উপস্থিতি বুঝতে পারবে ?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3830" y="1791284"/>
            <a:ext cx="7730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নড়তে দেখে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 কাপড় উড়তে দেখে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ক্ষেতের পাতা দুলতে দেখে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 চুল উড়তে দেখে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ঝড়ো হাওয়া দেখে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/>
          <a:stretch/>
        </p:blipFill>
        <p:spPr>
          <a:xfrm>
            <a:off x="1037403" y="804112"/>
            <a:ext cx="2930636" cy="2317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3" y="4030558"/>
            <a:ext cx="3920921" cy="232579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898178">
            <a:off x="672101" y="5044767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58202">
            <a:off x="814956" y="4630857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222439">
            <a:off x="1030049" y="4301402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824200">
            <a:off x="1414624" y="4028292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069799">
            <a:off x="1772727" y="3786371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4775333">
            <a:off x="2250354" y="3664328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713289">
            <a:off x="2825169" y="3597104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570980">
            <a:off x="3354539" y="3824876"/>
            <a:ext cx="504734" cy="26250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008782">
            <a:off x="3732951" y="4164722"/>
            <a:ext cx="504734" cy="2625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452886">
            <a:off x="4002819" y="4551227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928660">
            <a:off x="4229982" y="5038876"/>
            <a:ext cx="487142" cy="2719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486508">
            <a:off x="1199953" y="1898761"/>
            <a:ext cx="600814" cy="906080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4981" y="180400"/>
            <a:ext cx="904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52345" y="1214422"/>
            <a:ext cx="4803134" cy="1767822"/>
            <a:chOff x="4752345" y="1214422"/>
            <a:chExt cx="4803134" cy="1767822"/>
          </a:xfrm>
          <a:solidFill>
            <a:schemeClr val="bg1">
              <a:lumMod val="95000"/>
            </a:schemeClr>
          </a:solidFill>
        </p:grpSpPr>
        <p:sp>
          <p:nvSpPr>
            <p:cNvPr id="30" name="Rounded Rectangular Callout 29"/>
            <p:cNvSpPr/>
            <p:nvPr/>
          </p:nvSpPr>
          <p:spPr>
            <a:xfrm rot="5400000">
              <a:off x="6270001" y="-303234"/>
              <a:ext cx="1767822" cy="4803134"/>
            </a:xfrm>
            <a:prstGeom prst="wedgeRoundRectCallou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9386" y="1410507"/>
              <a:ext cx="3981414" cy="132343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 বা প্রাণী নিঃশ্বাসের মাধ্যমে </a:t>
              </a:r>
              <a:r>
                <a: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গ্রহণ করে।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62788" y="4079137"/>
            <a:ext cx="4374269" cy="1767822"/>
            <a:chOff x="5662788" y="4079137"/>
            <a:chExt cx="4374269" cy="1767822"/>
          </a:xfrm>
          <a:solidFill>
            <a:schemeClr val="bg1">
              <a:lumMod val="95000"/>
            </a:schemeClr>
          </a:solidFill>
        </p:grpSpPr>
        <p:sp>
          <p:nvSpPr>
            <p:cNvPr id="32" name="Rounded Rectangular Callout 31"/>
            <p:cNvSpPr/>
            <p:nvPr/>
          </p:nvSpPr>
          <p:spPr>
            <a:xfrm rot="5400000">
              <a:off x="6966012" y="2775913"/>
              <a:ext cx="1767822" cy="4374269"/>
            </a:xfrm>
            <a:prstGeom prst="wedgeRoundRectCallou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4614" y="4284683"/>
              <a:ext cx="4230618" cy="132343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</a:t>
              </a:r>
              <a:r>
                <a:rPr lang="bn-IN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গ্রহণের মাধ্যমে খাদ্য তৈরি করে।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4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1" y="1058234"/>
            <a:ext cx="2575560" cy="1708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52478" y="2790153"/>
            <a:ext cx="2165006" cy="1885460"/>
            <a:chOff x="7912412" y="-1836195"/>
            <a:chExt cx="4572000" cy="48101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412" y="-1836195"/>
              <a:ext cx="4572000" cy="481012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8551483" y="-355516"/>
              <a:ext cx="2263245" cy="205151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34981" y="408999"/>
            <a:ext cx="904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588000" y="1912256"/>
            <a:ext cx="58057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308532" y="1223870"/>
            <a:ext cx="5688908" cy="1376771"/>
            <a:chOff x="5080689" y="944829"/>
            <a:chExt cx="5688908" cy="1376771"/>
          </a:xfrm>
          <a:solidFill>
            <a:schemeClr val="bg1">
              <a:lumMod val="95000"/>
            </a:schemeClr>
          </a:solidFill>
        </p:grpSpPr>
        <p:sp>
          <p:nvSpPr>
            <p:cNvPr id="13" name="Rounded Rectangular Callout 12"/>
            <p:cNvSpPr/>
            <p:nvPr/>
          </p:nvSpPr>
          <p:spPr>
            <a:xfrm rot="5400000">
              <a:off x="7263423" y="-1184573"/>
              <a:ext cx="1323439" cy="5688908"/>
            </a:xfrm>
            <a:prstGeom prst="wedgeRoundRectCallout">
              <a:avLst>
                <a:gd name="adj1" fmla="val -22487"/>
                <a:gd name="adj2" fmla="val 66770"/>
                <a:gd name="adj3" fmla="val 16667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84804" y="944829"/>
              <a:ext cx="5384793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বায়ুর সাহায্য বড়  বা টারবাইন ঘুরিয়ে বিদ্যুৎ উৎপাদন করা হয়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08532" y="3108181"/>
            <a:ext cx="5688908" cy="1403610"/>
            <a:chOff x="4703318" y="4305745"/>
            <a:chExt cx="5688908" cy="1403610"/>
          </a:xfrm>
          <a:solidFill>
            <a:schemeClr val="bg1">
              <a:lumMod val="95000"/>
            </a:schemeClr>
          </a:solidFill>
        </p:grpSpPr>
        <p:sp>
          <p:nvSpPr>
            <p:cNvPr id="17" name="Rounded Rectangular Callout 16"/>
            <p:cNvSpPr/>
            <p:nvPr/>
          </p:nvSpPr>
          <p:spPr>
            <a:xfrm rot="5400000">
              <a:off x="6886052" y="2123011"/>
              <a:ext cx="1323439" cy="5688908"/>
            </a:xfrm>
            <a:prstGeom prst="wedgeRoundRectCallout">
              <a:avLst>
                <a:gd name="adj1" fmla="val -22487"/>
                <a:gd name="adj2" fmla="val 66770"/>
                <a:gd name="adj3" fmla="val 16667"/>
              </a:avLst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32131" y="4385916"/>
              <a:ext cx="536009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শরীর ঠান্ডা রাখতে পাখার মাধ্যমে বায়ুর ব্যবহার করা হয়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4" y="4812445"/>
            <a:ext cx="2202301" cy="1653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08530" y="4983479"/>
            <a:ext cx="5506029" cy="1323439"/>
            <a:chOff x="4308530" y="4754880"/>
            <a:chExt cx="5506029" cy="1323439"/>
          </a:xfrm>
          <a:solidFill>
            <a:schemeClr val="bg1">
              <a:lumMod val="95000"/>
            </a:schemeClr>
          </a:solidFill>
        </p:grpSpPr>
        <p:sp>
          <p:nvSpPr>
            <p:cNvPr id="24" name="Rounded Rectangular Callout 23"/>
            <p:cNvSpPr/>
            <p:nvPr/>
          </p:nvSpPr>
          <p:spPr>
            <a:xfrm rot="5400000">
              <a:off x="6455936" y="2657521"/>
              <a:ext cx="1211217" cy="5506029"/>
            </a:xfrm>
            <a:prstGeom prst="wedgeRoundRectCallo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12647" y="4754880"/>
              <a:ext cx="5201912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বায়ুপ্রবাহের মাধ্যমে পালতোলা নৌকা চলে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2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2941" r="5687"/>
          <a:stretch/>
        </p:blipFill>
        <p:spPr>
          <a:xfrm>
            <a:off x="702856" y="770631"/>
            <a:ext cx="3317604" cy="24114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>
          <a:xfrm>
            <a:off x="674470" y="3430736"/>
            <a:ext cx="3364129" cy="25609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918392" y="3182105"/>
            <a:ext cx="5885830" cy="1418927"/>
            <a:chOff x="4918392" y="3182105"/>
            <a:chExt cx="5885830" cy="1418927"/>
          </a:xfrm>
          <a:solidFill>
            <a:schemeClr val="bg1">
              <a:lumMod val="95000"/>
            </a:schemeClr>
          </a:solidFill>
        </p:grpSpPr>
        <p:sp>
          <p:nvSpPr>
            <p:cNvPr id="6" name="Rounded Rectangular Callout 5"/>
            <p:cNvSpPr/>
            <p:nvPr/>
          </p:nvSpPr>
          <p:spPr>
            <a:xfrm rot="16760533" flipH="1" flipV="1">
              <a:off x="6372216" y="2301106"/>
              <a:ext cx="708345" cy="2981764"/>
            </a:xfrm>
            <a:prstGeom prst="wedgeRoundRectCallout">
              <a:avLst>
                <a:gd name="adj1" fmla="val -60092"/>
                <a:gd name="adj2" fmla="val 88229"/>
                <a:gd name="adj3" fmla="val 16667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 rot="16200000" flipH="1" flipV="1">
              <a:off x="7179099" y="975908"/>
              <a:ext cx="1382556" cy="5867691"/>
            </a:xfrm>
            <a:prstGeom prst="wedgeRoundRectCallou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8392" y="3182105"/>
              <a:ext cx="5867691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ভেজা কাপড় বা ভেজা চুল শুখানোর জন্য বায়ুর ব্যবহার করা হয়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34981" y="180400"/>
            <a:ext cx="904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ভেবে বলো, আমরা কি কি কাজে বায়ুর ব্যবহার করি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39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494</Words>
  <Application>Microsoft Office PowerPoint</Application>
  <PresentationFormat>Widescreen</PresentationFormat>
  <Paragraphs>88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138</cp:revision>
  <dcterms:created xsi:type="dcterms:W3CDTF">2019-11-01T16:25:23Z</dcterms:created>
  <dcterms:modified xsi:type="dcterms:W3CDTF">2021-06-23T14:50:56Z</dcterms:modified>
</cp:coreProperties>
</file>