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81" r:id="rId16"/>
    <p:sldId id="269" r:id="rId17"/>
    <p:sldId id="270" r:id="rId18"/>
    <p:sldId id="271" r:id="rId19"/>
    <p:sldId id="272" r:id="rId20"/>
    <p:sldId id="282" r:id="rId21"/>
    <p:sldId id="273" r:id="rId22"/>
    <p:sldId id="274" r:id="rId23"/>
    <p:sldId id="280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3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6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7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3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5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1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1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3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8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88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16B69-44E2-40BA-BE51-7ADD8AB78F53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95" y="2548774"/>
            <a:ext cx="9059779" cy="5038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4558" y="120316"/>
            <a:ext cx="9950115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K¬v‡k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9412" y="-1631404"/>
            <a:ext cx="9276346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en-US" sz="6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K¬v‡k</a:t>
            </a:r>
            <a:r>
              <a:rPr lang="en-US" sz="6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6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6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927" y="1094509"/>
            <a:ext cx="2286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9" y="1953491"/>
            <a:ext cx="9725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ডারউইন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ভ্রুনমুকুলাবরণীর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তীর্যকভাবে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ভ্রুনমুকুলাবরণী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ভ্রুনমুকুলাবরনীর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বৃদ্ধিসহায়ক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অক্সিন।অক্সিন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85" y="4200259"/>
            <a:ext cx="5377297" cy="26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564" y="928255"/>
            <a:ext cx="22998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জিবেরেলিনঃ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5564" y="2230582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চারাগাছ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বর্ধিঞ্চু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পর্বমধ্যগুলো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সুপ্তাবস্থা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কাটাতেও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জিবেরেলিন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18" y="-1"/>
            <a:ext cx="3870182" cy="277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75575" r="13681" b="6176"/>
          <a:stretch/>
        </p:blipFill>
        <p:spPr>
          <a:xfrm>
            <a:off x="8321818" y="3765451"/>
            <a:ext cx="3747662" cy="23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8644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073" y="702070"/>
            <a:ext cx="246610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ইথিলিনঃ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3272" y="1671567"/>
            <a:ext cx="4613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ইথিলিন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চারাগাছের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-1"/>
            <a:ext cx="3976688" cy="249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66" y="2493818"/>
            <a:ext cx="3962834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66" y="4713142"/>
            <a:ext cx="3962834" cy="2144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97"/>
          <a:stretch/>
        </p:blipFill>
        <p:spPr>
          <a:xfrm>
            <a:off x="4063710" y="4713141"/>
            <a:ext cx="4151601" cy="21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84" y="914400"/>
            <a:ext cx="765208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8473" y="1801091"/>
            <a:ext cx="6650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ছিপিটি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ছিপির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ছিদ্রপথে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চারাগাছটি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ডুকিয়ে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8473" y="5084618"/>
            <a:ext cx="8063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৪/৫দিন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আলোকবিমূখী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72" y="0"/>
            <a:ext cx="3588328" cy="446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14" y="2111086"/>
            <a:ext cx="2028825" cy="224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8690" y="5043055"/>
            <a:ext cx="7038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1914" y="623455"/>
            <a:ext cx="292634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0187" y="80711"/>
            <a:ext cx="1584614" cy="1731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324109" y="94662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509" y="1399309"/>
            <a:ext cx="703482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Gevi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†`Le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045462"/>
              </p:ext>
            </p:extLst>
          </p:nvPr>
        </p:nvGraphicFramePr>
        <p:xfrm>
          <a:off x="4862945" y="3709411"/>
          <a:ext cx="15224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1523160" imgH="491040" progId="Package">
                  <p:embed/>
                </p:oleObj>
              </mc:Choice>
              <mc:Fallback>
                <p:oleObj name="Packager Shell Object" showAsIcon="1" r:id="rId3" imgW="15231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2945" y="3709411"/>
                        <a:ext cx="152241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3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73236" cy="4354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0"/>
            <a:ext cx="4320523" cy="4320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58" y="-1"/>
            <a:ext cx="3798242" cy="4320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3606" y="5763491"/>
            <a:ext cx="426642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090" y="4354796"/>
            <a:ext cx="18288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1678" y="4389432"/>
            <a:ext cx="1828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7589" y="4354796"/>
            <a:ext cx="256710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93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599" y="928254"/>
            <a:ext cx="95180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এককোষী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বহুকোষী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বহুকোষী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অঙ্গ-প্রত্যঙ্গে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যোগসূত্র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4198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891" y="914400"/>
            <a:ext cx="5292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0190" y="3568590"/>
            <a:ext cx="3358758" cy="3220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93" y="0"/>
            <a:ext cx="3511007" cy="34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472" y="610390"/>
            <a:ext cx="459496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8473" y="1256721"/>
            <a:ext cx="5915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থাকে।যথা-১।কোষদেহ ও 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প্রলম্বিত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8473" y="3255818"/>
            <a:ext cx="6913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যেমন-গোলাকার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নক্ষত্রাকার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আবরণী,সাইটোপ্লাজম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56" y="0"/>
            <a:ext cx="3264044" cy="3489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857" y="3759512"/>
            <a:ext cx="3427837" cy="30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647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918577"/>
            <a:ext cx="3926305" cy="1325563"/>
          </a:xfr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800" dirty="0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863" y="3838074"/>
            <a:ext cx="10022305" cy="230832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d‡ivR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Avng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</a:t>
            </a:r>
          </a:p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vDRvb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wm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g‡Wj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nvB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zj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41" y="421105"/>
            <a:ext cx="4559969" cy="314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79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63" y="0"/>
            <a:ext cx="5022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7330" y="438880"/>
            <a:ext cx="345342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cÖjw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¤^Z Ask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736" y="1571397"/>
            <a:ext cx="6861281" cy="44012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প্রলম্বিত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প্রলম্বিত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যথা-অ্যাক্সন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ডেনড্রন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A¨v·b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9469" y="1924483"/>
            <a:ext cx="4095750" cy="2047875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9587344" y="2549236"/>
            <a:ext cx="609601" cy="14547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335491" y="3276600"/>
            <a:ext cx="173218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371" y="480535"/>
            <a:ext cx="2369127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WbWªb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484" y="1842655"/>
            <a:ext cx="6857999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উতপন্ন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ডেনড্রন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ডেনড্রন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ডেনড্রাইট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তাড়না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ডেনড্রনের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সিন্যাপস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সিন্যাপসের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তাড়না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12" y="1616149"/>
            <a:ext cx="4244687" cy="31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5" y="858982"/>
            <a:ext cx="3006436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jxq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4" y="4017818"/>
            <a:ext cx="8961703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œvqy‡Kv‡li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wPÎmn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Ki|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5" y="110836"/>
            <a:ext cx="2456874" cy="1842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967899" y="766649"/>
            <a:ext cx="253429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: 5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wgwbU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117" y="483450"/>
            <a:ext cx="10515600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করা,মস্তিষ্কের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করা,চিন্তা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হয়েছে,যথা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38" y="3302690"/>
            <a:ext cx="8735644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5926" y="248652"/>
            <a:ext cx="3532909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SutonnyMJ" pitchFamily="2" charset="0"/>
                <a:cs typeface="SutonnyMJ" pitchFamily="2" charset="0"/>
              </a:rPr>
              <a:t>g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~j¨vqb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774686"/>
            <a:ext cx="86313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চিমটি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229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183" y="942109"/>
            <a:ext cx="361603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e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vwoi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1" y="1968210"/>
            <a:ext cx="3494808" cy="2007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563" y="4585854"/>
            <a:ext cx="8451273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প্রাণিকুলের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670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50" y="2009274"/>
            <a:ext cx="8771021" cy="44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3673" y="993611"/>
            <a:ext cx="487279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evB‡K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18221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8800" dirty="0" smtClean="0">
                <a:latin typeface="SutonnyMJ" pitchFamily="2" charset="0"/>
                <a:cs typeface="SutonnyMJ" pitchFamily="2" charset="0"/>
              </a:rPr>
              <a:t> cwiwPwZ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8" r="25655" b="3837"/>
          <a:stretch/>
        </p:blipFill>
        <p:spPr>
          <a:xfrm>
            <a:off x="8530389" y="646528"/>
            <a:ext cx="3489158" cy="5188787"/>
          </a:xfrm>
        </p:spPr>
      </p:pic>
      <p:sp>
        <p:nvSpPr>
          <p:cNvPr id="4" name="TextBox 3"/>
          <p:cNvSpPr txBox="1"/>
          <p:nvPr/>
        </p:nvSpPr>
        <p:spPr>
          <a:xfrm>
            <a:off x="878306" y="3383976"/>
            <a:ext cx="7146758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elq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weÁvb</a:t>
            </a:r>
            <a:endParaRPr lang="en-US" sz="5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: 8g</a:t>
            </a:r>
          </a:p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: 5g (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wb:miY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96145" cy="2526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5" y="0"/>
            <a:ext cx="3810000" cy="2535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67"/>
          <a:stretch/>
        </p:blipFill>
        <p:spPr>
          <a:xfrm>
            <a:off x="0" y="2526162"/>
            <a:ext cx="4694698" cy="3267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95" y="2526161"/>
            <a:ext cx="2900796" cy="3267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7818" y="983672"/>
            <a:ext cx="3906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5636" y="2526161"/>
            <a:ext cx="3893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সু-শৃঙ্খল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20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038600" cy="269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99" y="-1"/>
            <a:ext cx="4259616" cy="2692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3831499" cy="2692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94" y="2692398"/>
            <a:ext cx="4271821" cy="2392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692397"/>
            <a:ext cx="3819294" cy="2392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5" y="2692396"/>
            <a:ext cx="4038600" cy="239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5964" y="5652655"/>
            <a:ext cx="7633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সু-শৃঙ্খল্ভাবে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024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940" y="741948"/>
            <a:ext cx="5320145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cvV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9568" y="2526632"/>
            <a:ext cx="741145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gš^q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wb:miY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290" y="636580"/>
            <a:ext cx="4184073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wkLb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dj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526" y="2490902"/>
            <a:ext cx="10022306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86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817418"/>
            <a:ext cx="106125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বিশৃঙ্খলা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পুষ্পায়ন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বার্ধক্য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সুপ্তাবস্থা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771"/>
            <a:ext cx="2857500" cy="2289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36" y="3432462"/>
            <a:ext cx="2937164" cy="2164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307772"/>
            <a:ext cx="3284764" cy="2274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8" y="3326821"/>
            <a:ext cx="3131127" cy="22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7286"/>
            <a:ext cx="118541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জলবায়ুজনিত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প্রভাবকগুলোর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উদ্ভিদদেহে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থাকে।উদ্ভিদের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ফাইটোহরমোন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অখ্যায়িত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ফাইটোহরমোন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তোইরি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উৎপত্তিস্থল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জিবেরিলিন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অ্যাবসাইসিক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ইথিলিন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বৃদ্ধিপ্রতিবন্ধক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ফ্লোরিজেন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পত্রমূলে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পত্রমূলকে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পুষ্পমুকুলে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ফ্লোরিজেন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508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1036</Words>
  <Application>Microsoft Office PowerPoint</Application>
  <PresentationFormat>Custom</PresentationFormat>
  <Paragraphs>69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</vt:lpstr>
      <vt:lpstr>PowerPoint Presentation</vt:lpstr>
      <vt:lpstr>cwiwPwZ</vt:lpstr>
      <vt:lpstr>cvV cwiwPwZ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Feroz</cp:lastModifiedBy>
  <cp:revision>78</cp:revision>
  <dcterms:created xsi:type="dcterms:W3CDTF">2019-02-05T06:51:00Z</dcterms:created>
  <dcterms:modified xsi:type="dcterms:W3CDTF">2021-01-04T11:03:14Z</dcterms:modified>
</cp:coreProperties>
</file>