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4" r:id="rId2"/>
    <p:sldId id="257" r:id="rId3"/>
    <p:sldId id="281" r:id="rId4"/>
    <p:sldId id="258" r:id="rId5"/>
    <p:sldId id="259" r:id="rId6"/>
    <p:sldId id="260" r:id="rId7"/>
    <p:sldId id="282" r:id="rId8"/>
    <p:sldId id="283" r:id="rId9"/>
    <p:sldId id="262" r:id="rId10"/>
    <p:sldId id="285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6D24A-A38C-441C-B343-12989EF0427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B4C28-A619-401E-9F7F-BFF9B24B4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উদ্দীন</a:t>
            </a:r>
            <a:r>
              <a:rPr lang="en-US" baseline="0" dirty="0" smtClean="0"/>
              <a:t>  , 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হাফছা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মজুমদার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মহিলা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ডিগ্রী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কলেজ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সিলেট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মোবাইলঃ</a:t>
            </a:r>
            <a:r>
              <a:rPr lang="en-US" baseline="0" dirty="0" smtClean="0"/>
              <a:t> ০১৭৫১২৩২১৯৮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B4C28-A619-401E-9F7F-BFF9B24B46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26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উদ্দীন</a:t>
            </a:r>
            <a:r>
              <a:rPr lang="en-US" baseline="0" dirty="0" smtClean="0"/>
              <a:t>  , 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হাফছা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মজুমদার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মহিলা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ডিগ্রী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কলেজ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সিলেট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মোবাইলঃ</a:t>
            </a:r>
            <a:r>
              <a:rPr lang="en-US" baseline="0" dirty="0" smtClean="0"/>
              <a:t> ০১৭৫১২৩২১৯৮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B4C28-A619-401E-9F7F-BFF9B24B46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6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উদ্দীন</a:t>
            </a:r>
            <a:r>
              <a:rPr lang="en-US" baseline="0" dirty="0" smtClean="0"/>
              <a:t>  , 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হাফছা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মজুমদার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মহিলা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ডিগ্রী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কলেজ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সিলেট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মোবাইলঃ</a:t>
            </a:r>
            <a:r>
              <a:rPr lang="en-US" baseline="0" dirty="0" smtClean="0"/>
              <a:t> ০১৭৫১২৩২১৯৮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B4C28-A619-401E-9F7F-BFF9B24B46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17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উদ্দীন</a:t>
            </a:r>
            <a:r>
              <a:rPr lang="en-US" baseline="0" dirty="0" smtClean="0"/>
              <a:t>  , 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হাফছা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মজুমদার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মহিলা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ডিগ্রী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কলেজ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সিলেট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মোবাইলঃ</a:t>
            </a:r>
            <a:r>
              <a:rPr lang="en-US" baseline="0" dirty="0" smtClean="0"/>
              <a:t> ০১৭৫১২৩২১৯৮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B4C28-A619-401E-9F7F-BFF9B24B46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5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উদ্দীন</a:t>
            </a:r>
            <a:r>
              <a:rPr lang="en-US" baseline="0" dirty="0" smtClean="0"/>
              <a:t>  , 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হাফছা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মজুমদার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মহিলা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ডিগ্রী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কলেজ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সিলেট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মোবাইলঃ</a:t>
            </a:r>
            <a:r>
              <a:rPr lang="en-US" baseline="0" dirty="0" smtClean="0"/>
              <a:t> ০১৭৫১২৩২১৯৮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B4C28-A619-401E-9F7F-BFF9B24B46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26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উদ্দীন</a:t>
            </a:r>
            <a:r>
              <a:rPr lang="en-US" baseline="0" dirty="0" smtClean="0"/>
              <a:t>  , 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হাফছা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মজুমদার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মহিলা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ডিগ্রী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কলেজ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সিলেট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মোবাইলঃ</a:t>
            </a:r>
            <a:r>
              <a:rPr lang="en-US" baseline="0" dirty="0" smtClean="0"/>
              <a:t> ০১৭৫১২৩২১৯৮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B4C28-A619-401E-9F7F-BFF9B24B46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55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উদ্দীন</a:t>
            </a:r>
            <a:r>
              <a:rPr lang="en-US" baseline="0" dirty="0" smtClean="0"/>
              <a:t>  , 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হাফছা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মজুমদার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মহিলা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ডিগ্রী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কলেজ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সিলেট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মোবাইলঃ</a:t>
            </a:r>
            <a:r>
              <a:rPr lang="en-US" baseline="0" dirty="0" smtClean="0"/>
              <a:t> ০১৭৫১২৩২১৯৮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B4C28-A619-401E-9F7F-BFF9B24B46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01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উদ্দীন</a:t>
            </a:r>
            <a:r>
              <a:rPr lang="en-US" baseline="0" dirty="0" smtClean="0"/>
              <a:t>  , 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হাফছা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মজুমদার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মহিলা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ডিগ্রী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কলেজ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সিলেট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মোবাইলঃ</a:t>
            </a:r>
            <a:r>
              <a:rPr lang="en-US" baseline="0" dirty="0" smtClean="0"/>
              <a:t> ০১৭৫১২৩২১৯৮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B4C28-A619-401E-9F7F-BFF9B24B46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58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উদ্দীন</a:t>
            </a:r>
            <a:r>
              <a:rPr lang="en-US" baseline="0" dirty="0" smtClean="0"/>
              <a:t>  , 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হাফছা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মজুমদার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মহিলা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ডিগ্রী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কলেজ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সিলেট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মোবাইলঃ</a:t>
            </a:r>
            <a:r>
              <a:rPr lang="en-US" baseline="0" dirty="0" smtClean="0"/>
              <a:t> ০১৭৫১২৩২১৯৮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B4C28-A619-401E-9F7F-BFF9B24B46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17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উদ্দীন</a:t>
            </a:r>
            <a:r>
              <a:rPr lang="en-US" baseline="0" dirty="0" smtClean="0"/>
              <a:t>  , 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হাফছা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মজুমদার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মহিলা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ডিগ্রী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কলেজ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সিলেট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মোবাইলঃ</a:t>
            </a:r>
            <a:r>
              <a:rPr lang="en-US" baseline="0" dirty="0" smtClean="0"/>
              <a:t> ০১৭৫১২৩২১৯৮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B4C28-A619-401E-9F7F-BFF9B24B46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55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উদ্দীন</a:t>
            </a:r>
            <a:r>
              <a:rPr lang="en-US" baseline="0" dirty="0" smtClean="0"/>
              <a:t>  , 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হাফছা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মজুমদার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মহিলা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ডিগ্রী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কলেজ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সিলেট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মোবাইলঃ</a:t>
            </a:r>
            <a:r>
              <a:rPr lang="en-US" baseline="0" dirty="0" smtClean="0"/>
              <a:t> ০১৭৫১২৩২১৯৮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B4C28-A619-401E-9F7F-BFF9B24B46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5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উদ্দীন</a:t>
            </a:r>
            <a:r>
              <a:rPr lang="en-US" baseline="0" dirty="0" smtClean="0"/>
              <a:t>  , 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হাফছা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মজুমদার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মহিলা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ডিগ্রী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কলেজ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সিলেট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মোবাইলঃ</a:t>
            </a:r>
            <a:r>
              <a:rPr lang="en-US" baseline="0" dirty="0" smtClean="0"/>
              <a:t> ০১৭৫১২৩২১৯৮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B4C28-A619-401E-9F7F-BFF9B24B46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66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উদ্দীন</a:t>
            </a:r>
            <a:r>
              <a:rPr lang="en-US" baseline="0" dirty="0" smtClean="0"/>
              <a:t>  , 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হাফছা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মজুমদার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মহিলা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ডিগ্রী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কলেজ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সিলেট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মোবাইলঃ</a:t>
            </a:r>
            <a:r>
              <a:rPr lang="en-US" baseline="0" dirty="0" smtClean="0"/>
              <a:t> ০১৭৫১২৩২১৯৮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B4C28-A619-401E-9F7F-BFF9B24B469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03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উদ্দীন</a:t>
            </a:r>
            <a:r>
              <a:rPr lang="en-US" baseline="0" dirty="0" smtClean="0"/>
              <a:t>  , 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হাফছা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মজুমদার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মহিলা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ডিগ্রী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কলেজ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সিলেট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মোবাইলঃ</a:t>
            </a:r>
            <a:r>
              <a:rPr lang="en-US" baseline="0" dirty="0" smtClean="0"/>
              <a:t> ০১৭৫১২৩২১৯৮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B4C28-A619-401E-9F7F-BFF9B24B469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48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উদ্দীন</a:t>
            </a:r>
            <a:r>
              <a:rPr lang="en-US" baseline="0" dirty="0" smtClean="0"/>
              <a:t>  , 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হাফছা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মজুমদার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মহিলা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ডিগ্রী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কলেজ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সিলেট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মোবাইলঃ</a:t>
            </a:r>
            <a:r>
              <a:rPr lang="en-US" baseline="0" dirty="0" smtClean="0"/>
              <a:t> ০১৭৫১২৩২১৯৮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B4C28-A619-401E-9F7F-BFF9B24B469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166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উদ্দীন</a:t>
            </a:r>
            <a:r>
              <a:rPr lang="en-US" baseline="0" dirty="0" smtClean="0"/>
              <a:t>  , 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হাফছা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মজুমদার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মহিলা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ডিগ্রী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কলেজ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সিলেট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মোবাইলঃ</a:t>
            </a:r>
            <a:r>
              <a:rPr lang="en-US" baseline="0" dirty="0" smtClean="0"/>
              <a:t> ০১৭৫১২৩২১৯৮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B4C28-A619-401E-9F7F-BFF9B24B469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18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উদ্দীন</a:t>
            </a:r>
            <a:r>
              <a:rPr lang="en-US" baseline="0" dirty="0" smtClean="0"/>
              <a:t>  , 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হাফছা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মজুমদার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মহিলা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ডিগ্রী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কলেজ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সিলেট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মোবাইলঃ</a:t>
            </a:r>
            <a:r>
              <a:rPr lang="en-US" baseline="0" dirty="0" smtClean="0"/>
              <a:t> ০১৭৫১২৩২১৯৮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B4C28-A619-401E-9F7F-BFF9B24B469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57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উদ্দীন</a:t>
            </a:r>
            <a:r>
              <a:rPr lang="en-US" baseline="0" dirty="0" smtClean="0"/>
              <a:t>  , 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হাফছা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মজুমদার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মহিলা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ডিগ্রী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কলেজ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সিলেট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মোবাইলঃ</a:t>
            </a:r>
            <a:r>
              <a:rPr lang="en-US" baseline="0" dirty="0" smtClean="0"/>
              <a:t> ০১৭৫১২৩২১৯৮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B4C28-A619-401E-9F7F-BFF9B24B469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72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উদ্দীন</a:t>
            </a:r>
            <a:r>
              <a:rPr lang="en-US" baseline="0" dirty="0" smtClean="0"/>
              <a:t>  , 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হাফছা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মজুমদার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মহিলা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ডিগ্রী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কলেজ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সিলেট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মোবাইলঃ</a:t>
            </a:r>
            <a:r>
              <a:rPr lang="en-US" baseline="0" dirty="0" smtClean="0"/>
              <a:t> ০১৭৫১২৩২১৯৮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B4C28-A619-401E-9F7F-BFF9B24B46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24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উদ্দীন</a:t>
            </a:r>
            <a:r>
              <a:rPr lang="en-US" baseline="0" dirty="0" smtClean="0"/>
              <a:t>  , 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হাফছা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মজুমদার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মহিলা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ডিগ্রী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কলেজ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সিলেট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মোবাইলঃ</a:t>
            </a:r>
            <a:r>
              <a:rPr lang="en-US" baseline="0" dirty="0" smtClean="0"/>
              <a:t> ০১৭৫১২৩২১৯৮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B4C28-A619-401E-9F7F-BFF9B24B46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3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উদ্দীন</a:t>
            </a:r>
            <a:r>
              <a:rPr lang="en-US" baseline="0" dirty="0" smtClean="0"/>
              <a:t>  , 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হাফছা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মজুমদার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মহিলা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ডিগ্রী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কলেজ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সিলেট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মোবাইলঃ</a:t>
            </a:r>
            <a:r>
              <a:rPr lang="en-US" baseline="0" dirty="0" smtClean="0"/>
              <a:t> ০১৭৫১২৩২১৯৮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B4C28-A619-401E-9F7F-BFF9B24B46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78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উদ্দীন</a:t>
            </a:r>
            <a:r>
              <a:rPr lang="en-US" baseline="0" dirty="0" smtClean="0"/>
              <a:t>  , 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হাফছা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মজুমদার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মহিলা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ডিগ্রী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কলেজ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সিলেট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মোবাইলঃ</a:t>
            </a:r>
            <a:r>
              <a:rPr lang="en-US" baseline="0" dirty="0" smtClean="0"/>
              <a:t> ০১৭৫১২৩২১৯৮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B4C28-A619-401E-9F7F-BFF9B24B46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13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উদ্দীন</a:t>
            </a:r>
            <a:r>
              <a:rPr lang="en-US" baseline="0" dirty="0" smtClean="0"/>
              <a:t>  , 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হাফছা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মজুমদার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মহিলা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ডিগ্রী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কলেজ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সিলেট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মোবাইলঃ</a:t>
            </a:r>
            <a:r>
              <a:rPr lang="en-US" baseline="0" dirty="0" smtClean="0"/>
              <a:t> ০১৭৫১২৩২১৯৮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B4C28-A619-401E-9F7F-BFF9B24B46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63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উদ্দীন</a:t>
            </a:r>
            <a:r>
              <a:rPr lang="en-US" baseline="0" dirty="0" smtClean="0"/>
              <a:t>  , 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হাফছা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মজুমদার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মহিলা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ডিগ্রী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কলেজ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সিলেট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মোবাইলঃ</a:t>
            </a:r>
            <a:r>
              <a:rPr lang="en-US" baseline="0" dirty="0" smtClean="0"/>
              <a:t> ০১৭৫১২৩২১৯৮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B4C28-A619-401E-9F7F-BFF9B24B46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67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উদ্দীন</a:t>
            </a:r>
            <a:r>
              <a:rPr lang="en-US" baseline="0" dirty="0" smtClean="0"/>
              <a:t>  , 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হাফছা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মজুমদার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মহিলা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ডিগ্রী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কলেজ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সিলেট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মোবাইলঃ</a:t>
            </a:r>
            <a:r>
              <a:rPr lang="en-US" baseline="0" dirty="0" smtClean="0"/>
              <a:t> ০১৭৫১২৩২১৯৮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B4C28-A619-401E-9F7F-BFF9B24B46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8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7FB-C550-49F2-AB5F-3B0690958514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7A1A-B9DB-46AC-8CBE-37FCA83D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7FB-C550-49F2-AB5F-3B0690958514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7A1A-B9DB-46AC-8CBE-37FCA83D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4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7FB-C550-49F2-AB5F-3B0690958514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7A1A-B9DB-46AC-8CBE-37FCA83D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8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7FB-C550-49F2-AB5F-3B0690958514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7A1A-B9DB-46AC-8CBE-37FCA83D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5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7FB-C550-49F2-AB5F-3B0690958514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7A1A-B9DB-46AC-8CBE-37FCA83D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7FB-C550-49F2-AB5F-3B0690958514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7A1A-B9DB-46AC-8CBE-37FCA83D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7FB-C550-49F2-AB5F-3B0690958514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7A1A-B9DB-46AC-8CBE-37FCA83D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8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7FB-C550-49F2-AB5F-3B0690958514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7A1A-B9DB-46AC-8CBE-37FCA83D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8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7FB-C550-49F2-AB5F-3B0690958514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7A1A-B9DB-46AC-8CBE-37FCA83D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67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7FB-C550-49F2-AB5F-3B0690958514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7A1A-B9DB-46AC-8CBE-37FCA83D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7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7FB-C550-49F2-AB5F-3B0690958514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7A1A-B9DB-46AC-8CBE-37FCA83D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1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567FB-C550-49F2-AB5F-3B0690958514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7A1A-B9DB-46AC-8CBE-37FCA83D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3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drokun985@gmail.com" TargetMode="External"/><Relationship Id="rId5" Type="http://schemas.openxmlformats.org/officeDocument/2006/relationships/hyperlink" Target="mailto:rokunuddin1983@gmail.com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0" y="3886201"/>
            <a:ext cx="9162575" cy="7938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0" y="4493801"/>
            <a:ext cx="9162575" cy="5672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615744"/>
            <a:ext cx="9162575" cy="7938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0" y="2223344"/>
            <a:ext cx="9162575" cy="5672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034395" y="1066800"/>
            <a:ext cx="7418111" cy="4565184"/>
          </a:xfrm>
          <a:custGeom>
            <a:avLst/>
            <a:gdLst>
              <a:gd name="connsiteX0" fmla="*/ 2899023 w 5867284"/>
              <a:gd name="connsiteY0" fmla="*/ 3105426 h 5805754"/>
              <a:gd name="connsiteX1" fmla="*/ 2913998 w 5867284"/>
              <a:gd name="connsiteY1" fmla="*/ 5805754 h 5805754"/>
              <a:gd name="connsiteX2" fmla="*/ 2611328 w 5867284"/>
              <a:gd name="connsiteY2" fmla="*/ 5791238 h 5805754"/>
              <a:gd name="connsiteX3" fmla="*/ 2458328 w 5867284"/>
              <a:gd name="connsiteY3" fmla="*/ 5772775 h 5805754"/>
              <a:gd name="connsiteX4" fmla="*/ 2334255 w 5867284"/>
              <a:gd name="connsiteY4" fmla="*/ 5751734 h 5805754"/>
              <a:gd name="connsiteX5" fmla="*/ 2898398 w 5867284"/>
              <a:gd name="connsiteY5" fmla="*/ 2992756 h 5805754"/>
              <a:gd name="connsiteX6" fmla="*/ 2898635 w 5867284"/>
              <a:gd name="connsiteY6" fmla="*/ 3035446 h 5805754"/>
              <a:gd name="connsiteX7" fmla="*/ 2827505 w 5867284"/>
              <a:gd name="connsiteY7" fmla="*/ 3107288 h 5805754"/>
              <a:gd name="connsiteX8" fmla="*/ 2773327 w 5867284"/>
              <a:gd name="connsiteY8" fmla="*/ 2957511 h 5805754"/>
              <a:gd name="connsiteX9" fmla="*/ 269098 w 5867284"/>
              <a:gd name="connsiteY9" fmla="*/ 4339000 h 5805754"/>
              <a:gd name="connsiteX10" fmla="*/ 235700 w 5867284"/>
              <a:gd name="connsiteY10" fmla="*/ 4286789 h 5805754"/>
              <a:gd name="connsiteX11" fmla="*/ 4157 w 5867284"/>
              <a:gd name="connsiteY11" fmla="*/ 3766248 h 5805754"/>
              <a:gd name="connsiteX12" fmla="*/ 0 w 5867284"/>
              <a:gd name="connsiteY12" fmla="*/ 3750891 h 5805754"/>
              <a:gd name="connsiteX13" fmla="*/ 2993604 w 5867284"/>
              <a:gd name="connsiteY13" fmla="*/ 2968676 h 5805754"/>
              <a:gd name="connsiteX14" fmla="*/ 5568387 w 5867284"/>
              <a:gd name="connsiteY14" fmla="*/ 4355151 h 5805754"/>
              <a:gd name="connsiteX15" fmla="*/ 5458984 w 5867284"/>
              <a:gd name="connsiteY15" fmla="*/ 4526171 h 5805754"/>
              <a:gd name="connsiteX16" fmla="*/ 5282990 w 5867284"/>
              <a:gd name="connsiteY16" fmla="*/ 4749682 h 5805754"/>
              <a:gd name="connsiteX17" fmla="*/ 5193612 w 5867284"/>
              <a:gd name="connsiteY17" fmla="*/ 4843074 h 5805754"/>
              <a:gd name="connsiteX18" fmla="*/ 3022883 w 5867284"/>
              <a:gd name="connsiteY18" fmla="*/ 3012946 h 5805754"/>
              <a:gd name="connsiteX19" fmla="*/ 3026395 w 5867284"/>
              <a:gd name="connsiteY19" fmla="*/ 3022948 h 5805754"/>
              <a:gd name="connsiteX20" fmla="*/ 662190 w 5867284"/>
              <a:gd name="connsiteY20" fmla="*/ 954339 h 5805754"/>
              <a:gd name="connsiteX21" fmla="*/ 2811526 w 5867284"/>
              <a:gd name="connsiteY21" fmla="*/ 2766432 h 5805754"/>
              <a:gd name="connsiteX22" fmla="*/ 2854211 w 5867284"/>
              <a:gd name="connsiteY22" fmla="*/ 2837081 h 5805754"/>
              <a:gd name="connsiteX23" fmla="*/ 279430 w 5867284"/>
              <a:gd name="connsiteY23" fmla="*/ 1450605 h 5805754"/>
              <a:gd name="connsiteX24" fmla="*/ 388831 w 5867284"/>
              <a:gd name="connsiteY24" fmla="*/ 1279585 h 5805754"/>
              <a:gd name="connsiteX25" fmla="*/ 564825 w 5867284"/>
              <a:gd name="connsiteY25" fmla="*/ 1056075 h 5805754"/>
              <a:gd name="connsiteX26" fmla="*/ 5578717 w 5867284"/>
              <a:gd name="connsiteY26" fmla="*/ 1466759 h 5805754"/>
              <a:gd name="connsiteX27" fmla="*/ 5612116 w 5867284"/>
              <a:gd name="connsiteY27" fmla="*/ 1518968 h 5805754"/>
              <a:gd name="connsiteX28" fmla="*/ 5843658 w 5867284"/>
              <a:gd name="connsiteY28" fmla="*/ 2039510 h 5805754"/>
              <a:gd name="connsiteX29" fmla="*/ 5867284 w 5867284"/>
              <a:gd name="connsiteY29" fmla="*/ 2126772 h 5805754"/>
              <a:gd name="connsiteX30" fmla="*/ 3234792 w 5867284"/>
              <a:gd name="connsiteY30" fmla="*/ 2879861 h 5805754"/>
              <a:gd name="connsiteX31" fmla="*/ 3019112 w 5867284"/>
              <a:gd name="connsiteY31" fmla="*/ 2878795 h 5805754"/>
              <a:gd name="connsiteX32" fmla="*/ 3540038 w 5867284"/>
              <a:gd name="connsiteY32" fmla="*/ 58512 h 5805754"/>
              <a:gd name="connsiteX33" fmla="*/ 3602985 w 5867284"/>
              <a:gd name="connsiteY33" fmla="*/ 73095 h 5805754"/>
              <a:gd name="connsiteX34" fmla="*/ 3054457 w 5867284"/>
              <a:gd name="connsiteY34" fmla="*/ 2643300 h 5805754"/>
              <a:gd name="connsiteX35" fmla="*/ 2949417 w 5867284"/>
              <a:gd name="connsiteY35" fmla="*/ 2812998 h 5805754"/>
              <a:gd name="connsiteX36" fmla="*/ 2933818 w 5867284"/>
              <a:gd name="connsiteY36" fmla="*/ 0 h 5805754"/>
              <a:gd name="connsiteX37" fmla="*/ 3236487 w 5867284"/>
              <a:gd name="connsiteY37" fmla="*/ 14516 h 5805754"/>
              <a:gd name="connsiteX38" fmla="*/ 3540038 w 5867284"/>
              <a:gd name="connsiteY38" fmla="*/ 58512 h 580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67284" h="5805754">
                <a:moveTo>
                  <a:pt x="2899023" y="3105426"/>
                </a:moveTo>
                <a:lnTo>
                  <a:pt x="2913998" y="5805754"/>
                </a:lnTo>
                <a:lnTo>
                  <a:pt x="2611328" y="5791238"/>
                </a:lnTo>
                <a:cubicBezTo>
                  <a:pt x="2559941" y="5786283"/>
                  <a:pt x="2508930" y="5780118"/>
                  <a:pt x="2458328" y="5772775"/>
                </a:cubicBezTo>
                <a:lnTo>
                  <a:pt x="2334255" y="5751734"/>
                </a:lnTo>
                <a:close/>
                <a:moveTo>
                  <a:pt x="2898398" y="2992756"/>
                </a:moveTo>
                <a:lnTo>
                  <a:pt x="2898635" y="3035446"/>
                </a:lnTo>
                <a:lnTo>
                  <a:pt x="2827505" y="3107288"/>
                </a:lnTo>
                <a:close/>
                <a:moveTo>
                  <a:pt x="2773327" y="2957511"/>
                </a:moveTo>
                <a:lnTo>
                  <a:pt x="269098" y="4339000"/>
                </a:lnTo>
                <a:lnTo>
                  <a:pt x="235700" y="4286789"/>
                </a:lnTo>
                <a:cubicBezTo>
                  <a:pt x="141571" y="4122236"/>
                  <a:pt x="63708" y="3948073"/>
                  <a:pt x="4157" y="3766248"/>
                </a:cubicBezTo>
                <a:lnTo>
                  <a:pt x="0" y="3750891"/>
                </a:lnTo>
                <a:close/>
                <a:moveTo>
                  <a:pt x="2993604" y="2968676"/>
                </a:moveTo>
                <a:lnTo>
                  <a:pt x="5568387" y="4355151"/>
                </a:lnTo>
                <a:lnTo>
                  <a:pt x="5458984" y="4526171"/>
                </a:lnTo>
                <a:cubicBezTo>
                  <a:pt x="5404044" y="4603401"/>
                  <a:pt x="5345294" y="4677986"/>
                  <a:pt x="5282990" y="4749682"/>
                </a:cubicBezTo>
                <a:lnTo>
                  <a:pt x="5193612" y="4843074"/>
                </a:lnTo>
                <a:lnTo>
                  <a:pt x="3022883" y="3012946"/>
                </a:lnTo>
                <a:lnTo>
                  <a:pt x="3026395" y="3022948"/>
                </a:lnTo>
                <a:close/>
                <a:moveTo>
                  <a:pt x="662190" y="954339"/>
                </a:moveTo>
                <a:lnTo>
                  <a:pt x="2811526" y="2766432"/>
                </a:lnTo>
                <a:lnTo>
                  <a:pt x="2854211" y="2837081"/>
                </a:lnTo>
                <a:lnTo>
                  <a:pt x="279430" y="1450605"/>
                </a:lnTo>
                <a:lnTo>
                  <a:pt x="388831" y="1279585"/>
                </a:lnTo>
                <a:cubicBezTo>
                  <a:pt x="443771" y="1202355"/>
                  <a:pt x="502522" y="1127771"/>
                  <a:pt x="564825" y="1056075"/>
                </a:cubicBezTo>
                <a:close/>
                <a:moveTo>
                  <a:pt x="5578717" y="1466759"/>
                </a:moveTo>
                <a:lnTo>
                  <a:pt x="5612116" y="1518968"/>
                </a:lnTo>
                <a:cubicBezTo>
                  <a:pt x="5706244" y="1683523"/>
                  <a:pt x="5784107" y="1857685"/>
                  <a:pt x="5843658" y="2039510"/>
                </a:cubicBezTo>
                <a:lnTo>
                  <a:pt x="5867284" y="2126772"/>
                </a:lnTo>
                <a:lnTo>
                  <a:pt x="3234792" y="2879861"/>
                </a:lnTo>
                <a:lnTo>
                  <a:pt x="3019112" y="2878795"/>
                </a:lnTo>
                <a:close/>
                <a:moveTo>
                  <a:pt x="3540038" y="58512"/>
                </a:moveTo>
                <a:lnTo>
                  <a:pt x="3602985" y="73095"/>
                </a:lnTo>
                <a:lnTo>
                  <a:pt x="3054457" y="2643300"/>
                </a:lnTo>
                <a:lnTo>
                  <a:pt x="2949417" y="2812998"/>
                </a:lnTo>
                <a:lnTo>
                  <a:pt x="2933818" y="0"/>
                </a:lnTo>
                <a:lnTo>
                  <a:pt x="3236487" y="14516"/>
                </a:lnTo>
                <a:cubicBezTo>
                  <a:pt x="3339261" y="24428"/>
                  <a:pt x="3440530" y="39174"/>
                  <a:pt x="3540038" y="585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034395" y="1143000"/>
            <a:ext cx="7418111" cy="4565184"/>
          </a:xfrm>
          <a:custGeom>
            <a:avLst/>
            <a:gdLst>
              <a:gd name="connsiteX0" fmla="*/ 2899023 w 5867284"/>
              <a:gd name="connsiteY0" fmla="*/ 3105426 h 5805754"/>
              <a:gd name="connsiteX1" fmla="*/ 2913998 w 5867284"/>
              <a:gd name="connsiteY1" fmla="*/ 5805754 h 5805754"/>
              <a:gd name="connsiteX2" fmla="*/ 2611328 w 5867284"/>
              <a:gd name="connsiteY2" fmla="*/ 5791238 h 5805754"/>
              <a:gd name="connsiteX3" fmla="*/ 2458328 w 5867284"/>
              <a:gd name="connsiteY3" fmla="*/ 5772775 h 5805754"/>
              <a:gd name="connsiteX4" fmla="*/ 2334255 w 5867284"/>
              <a:gd name="connsiteY4" fmla="*/ 5751734 h 5805754"/>
              <a:gd name="connsiteX5" fmla="*/ 2898398 w 5867284"/>
              <a:gd name="connsiteY5" fmla="*/ 2992756 h 5805754"/>
              <a:gd name="connsiteX6" fmla="*/ 2898635 w 5867284"/>
              <a:gd name="connsiteY6" fmla="*/ 3035446 h 5805754"/>
              <a:gd name="connsiteX7" fmla="*/ 2827505 w 5867284"/>
              <a:gd name="connsiteY7" fmla="*/ 3107288 h 5805754"/>
              <a:gd name="connsiteX8" fmla="*/ 2773327 w 5867284"/>
              <a:gd name="connsiteY8" fmla="*/ 2957511 h 5805754"/>
              <a:gd name="connsiteX9" fmla="*/ 269098 w 5867284"/>
              <a:gd name="connsiteY9" fmla="*/ 4339000 h 5805754"/>
              <a:gd name="connsiteX10" fmla="*/ 235700 w 5867284"/>
              <a:gd name="connsiteY10" fmla="*/ 4286789 h 5805754"/>
              <a:gd name="connsiteX11" fmla="*/ 4157 w 5867284"/>
              <a:gd name="connsiteY11" fmla="*/ 3766248 h 5805754"/>
              <a:gd name="connsiteX12" fmla="*/ 0 w 5867284"/>
              <a:gd name="connsiteY12" fmla="*/ 3750891 h 5805754"/>
              <a:gd name="connsiteX13" fmla="*/ 2993604 w 5867284"/>
              <a:gd name="connsiteY13" fmla="*/ 2968676 h 5805754"/>
              <a:gd name="connsiteX14" fmla="*/ 5568387 w 5867284"/>
              <a:gd name="connsiteY14" fmla="*/ 4355151 h 5805754"/>
              <a:gd name="connsiteX15" fmla="*/ 5458984 w 5867284"/>
              <a:gd name="connsiteY15" fmla="*/ 4526171 h 5805754"/>
              <a:gd name="connsiteX16" fmla="*/ 5282990 w 5867284"/>
              <a:gd name="connsiteY16" fmla="*/ 4749682 h 5805754"/>
              <a:gd name="connsiteX17" fmla="*/ 5193612 w 5867284"/>
              <a:gd name="connsiteY17" fmla="*/ 4843074 h 5805754"/>
              <a:gd name="connsiteX18" fmla="*/ 3022883 w 5867284"/>
              <a:gd name="connsiteY18" fmla="*/ 3012946 h 5805754"/>
              <a:gd name="connsiteX19" fmla="*/ 3026395 w 5867284"/>
              <a:gd name="connsiteY19" fmla="*/ 3022948 h 5805754"/>
              <a:gd name="connsiteX20" fmla="*/ 662190 w 5867284"/>
              <a:gd name="connsiteY20" fmla="*/ 954339 h 5805754"/>
              <a:gd name="connsiteX21" fmla="*/ 2811526 w 5867284"/>
              <a:gd name="connsiteY21" fmla="*/ 2766432 h 5805754"/>
              <a:gd name="connsiteX22" fmla="*/ 2854211 w 5867284"/>
              <a:gd name="connsiteY22" fmla="*/ 2837081 h 5805754"/>
              <a:gd name="connsiteX23" fmla="*/ 279430 w 5867284"/>
              <a:gd name="connsiteY23" fmla="*/ 1450605 h 5805754"/>
              <a:gd name="connsiteX24" fmla="*/ 388831 w 5867284"/>
              <a:gd name="connsiteY24" fmla="*/ 1279585 h 5805754"/>
              <a:gd name="connsiteX25" fmla="*/ 564825 w 5867284"/>
              <a:gd name="connsiteY25" fmla="*/ 1056075 h 5805754"/>
              <a:gd name="connsiteX26" fmla="*/ 5578717 w 5867284"/>
              <a:gd name="connsiteY26" fmla="*/ 1466759 h 5805754"/>
              <a:gd name="connsiteX27" fmla="*/ 5612116 w 5867284"/>
              <a:gd name="connsiteY27" fmla="*/ 1518968 h 5805754"/>
              <a:gd name="connsiteX28" fmla="*/ 5843658 w 5867284"/>
              <a:gd name="connsiteY28" fmla="*/ 2039510 h 5805754"/>
              <a:gd name="connsiteX29" fmla="*/ 5867284 w 5867284"/>
              <a:gd name="connsiteY29" fmla="*/ 2126772 h 5805754"/>
              <a:gd name="connsiteX30" fmla="*/ 3234792 w 5867284"/>
              <a:gd name="connsiteY30" fmla="*/ 2879861 h 5805754"/>
              <a:gd name="connsiteX31" fmla="*/ 3019112 w 5867284"/>
              <a:gd name="connsiteY31" fmla="*/ 2878795 h 5805754"/>
              <a:gd name="connsiteX32" fmla="*/ 3540038 w 5867284"/>
              <a:gd name="connsiteY32" fmla="*/ 58512 h 5805754"/>
              <a:gd name="connsiteX33" fmla="*/ 3602985 w 5867284"/>
              <a:gd name="connsiteY33" fmla="*/ 73095 h 5805754"/>
              <a:gd name="connsiteX34" fmla="*/ 3054457 w 5867284"/>
              <a:gd name="connsiteY34" fmla="*/ 2643300 h 5805754"/>
              <a:gd name="connsiteX35" fmla="*/ 2949417 w 5867284"/>
              <a:gd name="connsiteY35" fmla="*/ 2812998 h 5805754"/>
              <a:gd name="connsiteX36" fmla="*/ 2933818 w 5867284"/>
              <a:gd name="connsiteY36" fmla="*/ 0 h 5805754"/>
              <a:gd name="connsiteX37" fmla="*/ 3236487 w 5867284"/>
              <a:gd name="connsiteY37" fmla="*/ 14516 h 5805754"/>
              <a:gd name="connsiteX38" fmla="*/ 3540038 w 5867284"/>
              <a:gd name="connsiteY38" fmla="*/ 58512 h 580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67284" h="5805754">
                <a:moveTo>
                  <a:pt x="2899023" y="3105426"/>
                </a:moveTo>
                <a:lnTo>
                  <a:pt x="2913998" y="5805754"/>
                </a:lnTo>
                <a:lnTo>
                  <a:pt x="2611328" y="5791238"/>
                </a:lnTo>
                <a:cubicBezTo>
                  <a:pt x="2559941" y="5786283"/>
                  <a:pt x="2508930" y="5780118"/>
                  <a:pt x="2458328" y="5772775"/>
                </a:cubicBezTo>
                <a:lnTo>
                  <a:pt x="2334255" y="5751734"/>
                </a:lnTo>
                <a:close/>
                <a:moveTo>
                  <a:pt x="2898398" y="2992756"/>
                </a:moveTo>
                <a:lnTo>
                  <a:pt x="2898635" y="3035446"/>
                </a:lnTo>
                <a:lnTo>
                  <a:pt x="2827505" y="3107288"/>
                </a:lnTo>
                <a:close/>
                <a:moveTo>
                  <a:pt x="2773327" y="2957511"/>
                </a:moveTo>
                <a:lnTo>
                  <a:pt x="269098" y="4339000"/>
                </a:lnTo>
                <a:lnTo>
                  <a:pt x="235700" y="4286789"/>
                </a:lnTo>
                <a:cubicBezTo>
                  <a:pt x="141571" y="4122236"/>
                  <a:pt x="63708" y="3948073"/>
                  <a:pt x="4157" y="3766248"/>
                </a:cubicBezTo>
                <a:lnTo>
                  <a:pt x="0" y="3750891"/>
                </a:lnTo>
                <a:close/>
                <a:moveTo>
                  <a:pt x="2993604" y="2968676"/>
                </a:moveTo>
                <a:lnTo>
                  <a:pt x="5568387" y="4355151"/>
                </a:lnTo>
                <a:lnTo>
                  <a:pt x="5458984" y="4526171"/>
                </a:lnTo>
                <a:cubicBezTo>
                  <a:pt x="5404044" y="4603401"/>
                  <a:pt x="5345294" y="4677986"/>
                  <a:pt x="5282990" y="4749682"/>
                </a:cubicBezTo>
                <a:lnTo>
                  <a:pt x="5193612" y="4843074"/>
                </a:lnTo>
                <a:lnTo>
                  <a:pt x="3022883" y="3012946"/>
                </a:lnTo>
                <a:lnTo>
                  <a:pt x="3026395" y="3022948"/>
                </a:lnTo>
                <a:close/>
                <a:moveTo>
                  <a:pt x="662190" y="954339"/>
                </a:moveTo>
                <a:lnTo>
                  <a:pt x="2811526" y="2766432"/>
                </a:lnTo>
                <a:lnTo>
                  <a:pt x="2854211" y="2837081"/>
                </a:lnTo>
                <a:lnTo>
                  <a:pt x="279430" y="1450605"/>
                </a:lnTo>
                <a:lnTo>
                  <a:pt x="388831" y="1279585"/>
                </a:lnTo>
                <a:cubicBezTo>
                  <a:pt x="443771" y="1202355"/>
                  <a:pt x="502522" y="1127771"/>
                  <a:pt x="564825" y="1056075"/>
                </a:cubicBezTo>
                <a:close/>
                <a:moveTo>
                  <a:pt x="5578717" y="1466759"/>
                </a:moveTo>
                <a:lnTo>
                  <a:pt x="5612116" y="1518968"/>
                </a:lnTo>
                <a:cubicBezTo>
                  <a:pt x="5706244" y="1683523"/>
                  <a:pt x="5784107" y="1857685"/>
                  <a:pt x="5843658" y="2039510"/>
                </a:cubicBezTo>
                <a:lnTo>
                  <a:pt x="5867284" y="2126772"/>
                </a:lnTo>
                <a:lnTo>
                  <a:pt x="3234792" y="2879861"/>
                </a:lnTo>
                <a:lnTo>
                  <a:pt x="3019112" y="2878795"/>
                </a:lnTo>
                <a:close/>
                <a:moveTo>
                  <a:pt x="3540038" y="58512"/>
                </a:moveTo>
                <a:lnTo>
                  <a:pt x="3602985" y="73095"/>
                </a:lnTo>
                <a:lnTo>
                  <a:pt x="3054457" y="2643300"/>
                </a:lnTo>
                <a:lnTo>
                  <a:pt x="2949417" y="2812998"/>
                </a:lnTo>
                <a:lnTo>
                  <a:pt x="2933818" y="0"/>
                </a:lnTo>
                <a:lnTo>
                  <a:pt x="3236487" y="14516"/>
                </a:lnTo>
                <a:cubicBezTo>
                  <a:pt x="3339261" y="24428"/>
                  <a:pt x="3440530" y="39174"/>
                  <a:pt x="3540038" y="58512"/>
                </a:cubicBezTo>
                <a:close/>
              </a:path>
            </a:pathLst>
          </a:custGeom>
          <a:solidFill>
            <a:srgbClr val="F60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028700" y="1056102"/>
            <a:ext cx="7418111" cy="4565184"/>
          </a:xfrm>
          <a:custGeom>
            <a:avLst/>
            <a:gdLst>
              <a:gd name="connsiteX0" fmla="*/ 2899023 w 5867284"/>
              <a:gd name="connsiteY0" fmla="*/ 3105426 h 5805754"/>
              <a:gd name="connsiteX1" fmla="*/ 2913998 w 5867284"/>
              <a:gd name="connsiteY1" fmla="*/ 5805754 h 5805754"/>
              <a:gd name="connsiteX2" fmla="*/ 2611328 w 5867284"/>
              <a:gd name="connsiteY2" fmla="*/ 5791238 h 5805754"/>
              <a:gd name="connsiteX3" fmla="*/ 2458328 w 5867284"/>
              <a:gd name="connsiteY3" fmla="*/ 5772775 h 5805754"/>
              <a:gd name="connsiteX4" fmla="*/ 2334255 w 5867284"/>
              <a:gd name="connsiteY4" fmla="*/ 5751734 h 5805754"/>
              <a:gd name="connsiteX5" fmla="*/ 2898398 w 5867284"/>
              <a:gd name="connsiteY5" fmla="*/ 2992756 h 5805754"/>
              <a:gd name="connsiteX6" fmla="*/ 2898635 w 5867284"/>
              <a:gd name="connsiteY6" fmla="*/ 3035446 h 5805754"/>
              <a:gd name="connsiteX7" fmla="*/ 2827505 w 5867284"/>
              <a:gd name="connsiteY7" fmla="*/ 3107288 h 5805754"/>
              <a:gd name="connsiteX8" fmla="*/ 2773327 w 5867284"/>
              <a:gd name="connsiteY8" fmla="*/ 2957511 h 5805754"/>
              <a:gd name="connsiteX9" fmla="*/ 269098 w 5867284"/>
              <a:gd name="connsiteY9" fmla="*/ 4339000 h 5805754"/>
              <a:gd name="connsiteX10" fmla="*/ 235700 w 5867284"/>
              <a:gd name="connsiteY10" fmla="*/ 4286789 h 5805754"/>
              <a:gd name="connsiteX11" fmla="*/ 4157 w 5867284"/>
              <a:gd name="connsiteY11" fmla="*/ 3766248 h 5805754"/>
              <a:gd name="connsiteX12" fmla="*/ 0 w 5867284"/>
              <a:gd name="connsiteY12" fmla="*/ 3750891 h 5805754"/>
              <a:gd name="connsiteX13" fmla="*/ 2993604 w 5867284"/>
              <a:gd name="connsiteY13" fmla="*/ 2968676 h 5805754"/>
              <a:gd name="connsiteX14" fmla="*/ 5568387 w 5867284"/>
              <a:gd name="connsiteY14" fmla="*/ 4355151 h 5805754"/>
              <a:gd name="connsiteX15" fmla="*/ 5458984 w 5867284"/>
              <a:gd name="connsiteY15" fmla="*/ 4526171 h 5805754"/>
              <a:gd name="connsiteX16" fmla="*/ 5282990 w 5867284"/>
              <a:gd name="connsiteY16" fmla="*/ 4749682 h 5805754"/>
              <a:gd name="connsiteX17" fmla="*/ 5193612 w 5867284"/>
              <a:gd name="connsiteY17" fmla="*/ 4843074 h 5805754"/>
              <a:gd name="connsiteX18" fmla="*/ 3022883 w 5867284"/>
              <a:gd name="connsiteY18" fmla="*/ 3012946 h 5805754"/>
              <a:gd name="connsiteX19" fmla="*/ 3026395 w 5867284"/>
              <a:gd name="connsiteY19" fmla="*/ 3022948 h 5805754"/>
              <a:gd name="connsiteX20" fmla="*/ 662190 w 5867284"/>
              <a:gd name="connsiteY20" fmla="*/ 954339 h 5805754"/>
              <a:gd name="connsiteX21" fmla="*/ 2811526 w 5867284"/>
              <a:gd name="connsiteY21" fmla="*/ 2766432 h 5805754"/>
              <a:gd name="connsiteX22" fmla="*/ 2854211 w 5867284"/>
              <a:gd name="connsiteY22" fmla="*/ 2837081 h 5805754"/>
              <a:gd name="connsiteX23" fmla="*/ 279430 w 5867284"/>
              <a:gd name="connsiteY23" fmla="*/ 1450605 h 5805754"/>
              <a:gd name="connsiteX24" fmla="*/ 388831 w 5867284"/>
              <a:gd name="connsiteY24" fmla="*/ 1279585 h 5805754"/>
              <a:gd name="connsiteX25" fmla="*/ 564825 w 5867284"/>
              <a:gd name="connsiteY25" fmla="*/ 1056075 h 5805754"/>
              <a:gd name="connsiteX26" fmla="*/ 5578717 w 5867284"/>
              <a:gd name="connsiteY26" fmla="*/ 1466759 h 5805754"/>
              <a:gd name="connsiteX27" fmla="*/ 5612116 w 5867284"/>
              <a:gd name="connsiteY27" fmla="*/ 1518968 h 5805754"/>
              <a:gd name="connsiteX28" fmla="*/ 5843658 w 5867284"/>
              <a:gd name="connsiteY28" fmla="*/ 2039510 h 5805754"/>
              <a:gd name="connsiteX29" fmla="*/ 5867284 w 5867284"/>
              <a:gd name="connsiteY29" fmla="*/ 2126772 h 5805754"/>
              <a:gd name="connsiteX30" fmla="*/ 3234792 w 5867284"/>
              <a:gd name="connsiteY30" fmla="*/ 2879861 h 5805754"/>
              <a:gd name="connsiteX31" fmla="*/ 3019112 w 5867284"/>
              <a:gd name="connsiteY31" fmla="*/ 2878795 h 5805754"/>
              <a:gd name="connsiteX32" fmla="*/ 3540038 w 5867284"/>
              <a:gd name="connsiteY32" fmla="*/ 58512 h 5805754"/>
              <a:gd name="connsiteX33" fmla="*/ 3602985 w 5867284"/>
              <a:gd name="connsiteY33" fmla="*/ 73095 h 5805754"/>
              <a:gd name="connsiteX34" fmla="*/ 3054457 w 5867284"/>
              <a:gd name="connsiteY34" fmla="*/ 2643300 h 5805754"/>
              <a:gd name="connsiteX35" fmla="*/ 2949417 w 5867284"/>
              <a:gd name="connsiteY35" fmla="*/ 2812998 h 5805754"/>
              <a:gd name="connsiteX36" fmla="*/ 2933818 w 5867284"/>
              <a:gd name="connsiteY36" fmla="*/ 0 h 5805754"/>
              <a:gd name="connsiteX37" fmla="*/ 3236487 w 5867284"/>
              <a:gd name="connsiteY37" fmla="*/ 14516 h 5805754"/>
              <a:gd name="connsiteX38" fmla="*/ 3540038 w 5867284"/>
              <a:gd name="connsiteY38" fmla="*/ 58512 h 580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67284" h="5805754">
                <a:moveTo>
                  <a:pt x="2899023" y="3105426"/>
                </a:moveTo>
                <a:lnTo>
                  <a:pt x="2913998" y="5805754"/>
                </a:lnTo>
                <a:lnTo>
                  <a:pt x="2611328" y="5791238"/>
                </a:lnTo>
                <a:cubicBezTo>
                  <a:pt x="2559941" y="5786283"/>
                  <a:pt x="2508930" y="5780118"/>
                  <a:pt x="2458328" y="5772775"/>
                </a:cubicBezTo>
                <a:lnTo>
                  <a:pt x="2334255" y="5751734"/>
                </a:lnTo>
                <a:close/>
                <a:moveTo>
                  <a:pt x="2898398" y="2992756"/>
                </a:moveTo>
                <a:lnTo>
                  <a:pt x="2898635" y="3035446"/>
                </a:lnTo>
                <a:lnTo>
                  <a:pt x="2827505" y="3107288"/>
                </a:lnTo>
                <a:close/>
                <a:moveTo>
                  <a:pt x="2773327" y="2957511"/>
                </a:moveTo>
                <a:lnTo>
                  <a:pt x="269098" y="4339000"/>
                </a:lnTo>
                <a:lnTo>
                  <a:pt x="235700" y="4286789"/>
                </a:lnTo>
                <a:cubicBezTo>
                  <a:pt x="141571" y="4122236"/>
                  <a:pt x="63708" y="3948073"/>
                  <a:pt x="4157" y="3766248"/>
                </a:cubicBezTo>
                <a:lnTo>
                  <a:pt x="0" y="3750891"/>
                </a:lnTo>
                <a:close/>
                <a:moveTo>
                  <a:pt x="2993604" y="2968676"/>
                </a:moveTo>
                <a:lnTo>
                  <a:pt x="5568387" y="4355151"/>
                </a:lnTo>
                <a:lnTo>
                  <a:pt x="5458984" y="4526171"/>
                </a:lnTo>
                <a:cubicBezTo>
                  <a:pt x="5404044" y="4603401"/>
                  <a:pt x="5345294" y="4677986"/>
                  <a:pt x="5282990" y="4749682"/>
                </a:cubicBezTo>
                <a:lnTo>
                  <a:pt x="5193612" y="4843074"/>
                </a:lnTo>
                <a:lnTo>
                  <a:pt x="3022883" y="3012946"/>
                </a:lnTo>
                <a:lnTo>
                  <a:pt x="3026395" y="3022948"/>
                </a:lnTo>
                <a:close/>
                <a:moveTo>
                  <a:pt x="662190" y="954339"/>
                </a:moveTo>
                <a:lnTo>
                  <a:pt x="2811526" y="2766432"/>
                </a:lnTo>
                <a:lnTo>
                  <a:pt x="2854211" y="2837081"/>
                </a:lnTo>
                <a:lnTo>
                  <a:pt x="279430" y="1450605"/>
                </a:lnTo>
                <a:lnTo>
                  <a:pt x="388831" y="1279585"/>
                </a:lnTo>
                <a:cubicBezTo>
                  <a:pt x="443771" y="1202355"/>
                  <a:pt x="502522" y="1127771"/>
                  <a:pt x="564825" y="1056075"/>
                </a:cubicBezTo>
                <a:close/>
                <a:moveTo>
                  <a:pt x="5578717" y="1466759"/>
                </a:moveTo>
                <a:lnTo>
                  <a:pt x="5612116" y="1518968"/>
                </a:lnTo>
                <a:cubicBezTo>
                  <a:pt x="5706244" y="1683523"/>
                  <a:pt x="5784107" y="1857685"/>
                  <a:pt x="5843658" y="2039510"/>
                </a:cubicBezTo>
                <a:lnTo>
                  <a:pt x="5867284" y="2126772"/>
                </a:lnTo>
                <a:lnTo>
                  <a:pt x="3234792" y="2879861"/>
                </a:lnTo>
                <a:lnTo>
                  <a:pt x="3019112" y="2878795"/>
                </a:lnTo>
                <a:close/>
                <a:moveTo>
                  <a:pt x="3540038" y="58512"/>
                </a:moveTo>
                <a:lnTo>
                  <a:pt x="3602985" y="73095"/>
                </a:lnTo>
                <a:lnTo>
                  <a:pt x="3054457" y="2643300"/>
                </a:lnTo>
                <a:lnTo>
                  <a:pt x="2949417" y="2812998"/>
                </a:lnTo>
                <a:lnTo>
                  <a:pt x="2933818" y="0"/>
                </a:lnTo>
                <a:lnTo>
                  <a:pt x="3236487" y="14516"/>
                </a:lnTo>
                <a:cubicBezTo>
                  <a:pt x="3339261" y="24428"/>
                  <a:pt x="3440530" y="39174"/>
                  <a:pt x="3540038" y="585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857250" y="1056102"/>
            <a:ext cx="7418111" cy="4565184"/>
          </a:xfrm>
          <a:custGeom>
            <a:avLst/>
            <a:gdLst>
              <a:gd name="connsiteX0" fmla="*/ 2899023 w 5867284"/>
              <a:gd name="connsiteY0" fmla="*/ 3105426 h 5805754"/>
              <a:gd name="connsiteX1" fmla="*/ 2913998 w 5867284"/>
              <a:gd name="connsiteY1" fmla="*/ 5805754 h 5805754"/>
              <a:gd name="connsiteX2" fmla="*/ 2611328 w 5867284"/>
              <a:gd name="connsiteY2" fmla="*/ 5791238 h 5805754"/>
              <a:gd name="connsiteX3" fmla="*/ 2458328 w 5867284"/>
              <a:gd name="connsiteY3" fmla="*/ 5772775 h 5805754"/>
              <a:gd name="connsiteX4" fmla="*/ 2334255 w 5867284"/>
              <a:gd name="connsiteY4" fmla="*/ 5751734 h 5805754"/>
              <a:gd name="connsiteX5" fmla="*/ 2898398 w 5867284"/>
              <a:gd name="connsiteY5" fmla="*/ 2992756 h 5805754"/>
              <a:gd name="connsiteX6" fmla="*/ 2898635 w 5867284"/>
              <a:gd name="connsiteY6" fmla="*/ 3035446 h 5805754"/>
              <a:gd name="connsiteX7" fmla="*/ 2827505 w 5867284"/>
              <a:gd name="connsiteY7" fmla="*/ 3107288 h 5805754"/>
              <a:gd name="connsiteX8" fmla="*/ 2773327 w 5867284"/>
              <a:gd name="connsiteY8" fmla="*/ 2957511 h 5805754"/>
              <a:gd name="connsiteX9" fmla="*/ 269098 w 5867284"/>
              <a:gd name="connsiteY9" fmla="*/ 4339000 h 5805754"/>
              <a:gd name="connsiteX10" fmla="*/ 235700 w 5867284"/>
              <a:gd name="connsiteY10" fmla="*/ 4286789 h 5805754"/>
              <a:gd name="connsiteX11" fmla="*/ 4157 w 5867284"/>
              <a:gd name="connsiteY11" fmla="*/ 3766248 h 5805754"/>
              <a:gd name="connsiteX12" fmla="*/ 0 w 5867284"/>
              <a:gd name="connsiteY12" fmla="*/ 3750891 h 5805754"/>
              <a:gd name="connsiteX13" fmla="*/ 2993604 w 5867284"/>
              <a:gd name="connsiteY13" fmla="*/ 2968676 h 5805754"/>
              <a:gd name="connsiteX14" fmla="*/ 5568387 w 5867284"/>
              <a:gd name="connsiteY14" fmla="*/ 4355151 h 5805754"/>
              <a:gd name="connsiteX15" fmla="*/ 5458984 w 5867284"/>
              <a:gd name="connsiteY15" fmla="*/ 4526171 h 5805754"/>
              <a:gd name="connsiteX16" fmla="*/ 5282990 w 5867284"/>
              <a:gd name="connsiteY16" fmla="*/ 4749682 h 5805754"/>
              <a:gd name="connsiteX17" fmla="*/ 5193612 w 5867284"/>
              <a:gd name="connsiteY17" fmla="*/ 4843074 h 5805754"/>
              <a:gd name="connsiteX18" fmla="*/ 3022883 w 5867284"/>
              <a:gd name="connsiteY18" fmla="*/ 3012946 h 5805754"/>
              <a:gd name="connsiteX19" fmla="*/ 3026395 w 5867284"/>
              <a:gd name="connsiteY19" fmla="*/ 3022948 h 5805754"/>
              <a:gd name="connsiteX20" fmla="*/ 662190 w 5867284"/>
              <a:gd name="connsiteY20" fmla="*/ 954339 h 5805754"/>
              <a:gd name="connsiteX21" fmla="*/ 2811526 w 5867284"/>
              <a:gd name="connsiteY21" fmla="*/ 2766432 h 5805754"/>
              <a:gd name="connsiteX22" fmla="*/ 2854211 w 5867284"/>
              <a:gd name="connsiteY22" fmla="*/ 2837081 h 5805754"/>
              <a:gd name="connsiteX23" fmla="*/ 279430 w 5867284"/>
              <a:gd name="connsiteY23" fmla="*/ 1450605 h 5805754"/>
              <a:gd name="connsiteX24" fmla="*/ 388831 w 5867284"/>
              <a:gd name="connsiteY24" fmla="*/ 1279585 h 5805754"/>
              <a:gd name="connsiteX25" fmla="*/ 564825 w 5867284"/>
              <a:gd name="connsiteY25" fmla="*/ 1056075 h 5805754"/>
              <a:gd name="connsiteX26" fmla="*/ 5578717 w 5867284"/>
              <a:gd name="connsiteY26" fmla="*/ 1466759 h 5805754"/>
              <a:gd name="connsiteX27" fmla="*/ 5612116 w 5867284"/>
              <a:gd name="connsiteY27" fmla="*/ 1518968 h 5805754"/>
              <a:gd name="connsiteX28" fmla="*/ 5843658 w 5867284"/>
              <a:gd name="connsiteY28" fmla="*/ 2039510 h 5805754"/>
              <a:gd name="connsiteX29" fmla="*/ 5867284 w 5867284"/>
              <a:gd name="connsiteY29" fmla="*/ 2126772 h 5805754"/>
              <a:gd name="connsiteX30" fmla="*/ 3234792 w 5867284"/>
              <a:gd name="connsiteY30" fmla="*/ 2879861 h 5805754"/>
              <a:gd name="connsiteX31" fmla="*/ 3019112 w 5867284"/>
              <a:gd name="connsiteY31" fmla="*/ 2878795 h 5805754"/>
              <a:gd name="connsiteX32" fmla="*/ 3540038 w 5867284"/>
              <a:gd name="connsiteY32" fmla="*/ 58512 h 5805754"/>
              <a:gd name="connsiteX33" fmla="*/ 3602985 w 5867284"/>
              <a:gd name="connsiteY33" fmla="*/ 73095 h 5805754"/>
              <a:gd name="connsiteX34" fmla="*/ 3054457 w 5867284"/>
              <a:gd name="connsiteY34" fmla="*/ 2643300 h 5805754"/>
              <a:gd name="connsiteX35" fmla="*/ 2949417 w 5867284"/>
              <a:gd name="connsiteY35" fmla="*/ 2812998 h 5805754"/>
              <a:gd name="connsiteX36" fmla="*/ 2933818 w 5867284"/>
              <a:gd name="connsiteY36" fmla="*/ 0 h 5805754"/>
              <a:gd name="connsiteX37" fmla="*/ 3236487 w 5867284"/>
              <a:gd name="connsiteY37" fmla="*/ 14516 h 5805754"/>
              <a:gd name="connsiteX38" fmla="*/ 3540038 w 5867284"/>
              <a:gd name="connsiteY38" fmla="*/ 58512 h 580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67284" h="5805754">
                <a:moveTo>
                  <a:pt x="2899023" y="3105426"/>
                </a:moveTo>
                <a:lnTo>
                  <a:pt x="2913998" y="5805754"/>
                </a:lnTo>
                <a:lnTo>
                  <a:pt x="2611328" y="5791238"/>
                </a:lnTo>
                <a:cubicBezTo>
                  <a:pt x="2559941" y="5786283"/>
                  <a:pt x="2508930" y="5780118"/>
                  <a:pt x="2458328" y="5772775"/>
                </a:cubicBezTo>
                <a:lnTo>
                  <a:pt x="2334255" y="5751734"/>
                </a:lnTo>
                <a:close/>
                <a:moveTo>
                  <a:pt x="2898398" y="2992756"/>
                </a:moveTo>
                <a:lnTo>
                  <a:pt x="2898635" y="3035446"/>
                </a:lnTo>
                <a:lnTo>
                  <a:pt x="2827505" y="3107288"/>
                </a:lnTo>
                <a:close/>
                <a:moveTo>
                  <a:pt x="2773327" y="2957511"/>
                </a:moveTo>
                <a:lnTo>
                  <a:pt x="269098" y="4339000"/>
                </a:lnTo>
                <a:lnTo>
                  <a:pt x="235700" y="4286789"/>
                </a:lnTo>
                <a:cubicBezTo>
                  <a:pt x="141571" y="4122236"/>
                  <a:pt x="63708" y="3948073"/>
                  <a:pt x="4157" y="3766248"/>
                </a:cubicBezTo>
                <a:lnTo>
                  <a:pt x="0" y="3750891"/>
                </a:lnTo>
                <a:close/>
                <a:moveTo>
                  <a:pt x="2993604" y="2968676"/>
                </a:moveTo>
                <a:lnTo>
                  <a:pt x="5568387" y="4355151"/>
                </a:lnTo>
                <a:lnTo>
                  <a:pt x="5458984" y="4526171"/>
                </a:lnTo>
                <a:cubicBezTo>
                  <a:pt x="5404044" y="4603401"/>
                  <a:pt x="5345294" y="4677986"/>
                  <a:pt x="5282990" y="4749682"/>
                </a:cubicBezTo>
                <a:lnTo>
                  <a:pt x="5193612" y="4843074"/>
                </a:lnTo>
                <a:lnTo>
                  <a:pt x="3022883" y="3012946"/>
                </a:lnTo>
                <a:lnTo>
                  <a:pt x="3026395" y="3022948"/>
                </a:lnTo>
                <a:close/>
                <a:moveTo>
                  <a:pt x="662190" y="954339"/>
                </a:moveTo>
                <a:lnTo>
                  <a:pt x="2811526" y="2766432"/>
                </a:lnTo>
                <a:lnTo>
                  <a:pt x="2854211" y="2837081"/>
                </a:lnTo>
                <a:lnTo>
                  <a:pt x="279430" y="1450605"/>
                </a:lnTo>
                <a:lnTo>
                  <a:pt x="388831" y="1279585"/>
                </a:lnTo>
                <a:cubicBezTo>
                  <a:pt x="443771" y="1202355"/>
                  <a:pt x="502522" y="1127771"/>
                  <a:pt x="564825" y="1056075"/>
                </a:cubicBezTo>
                <a:close/>
                <a:moveTo>
                  <a:pt x="5578717" y="1466759"/>
                </a:moveTo>
                <a:lnTo>
                  <a:pt x="5612116" y="1518968"/>
                </a:lnTo>
                <a:cubicBezTo>
                  <a:pt x="5706244" y="1683523"/>
                  <a:pt x="5784107" y="1857685"/>
                  <a:pt x="5843658" y="2039510"/>
                </a:cubicBezTo>
                <a:lnTo>
                  <a:pt x="5867284" y="2126772"/>
                </a:lnTo>
                <a:lnTo>
                  <a:pt x="3234792" y="2879861"/>
                </a:lnTo>
                <a:lnTo>
                  <a:pt x="3019112" y="2878795"/>
                </a:lnTo>
                <a:close/>
                <a:moveTo>
                  <a:pt x="3540038" y="58512"/>
                </a:moveTo>
                <a:lnTo>
                  <a:pt x="3602985" y="73095"/>
                </a:lnTo>
                <a:lnTo>
                  <a:pt x="3054457" y="2643300"/>
                </a:lnTo>
                <a:lnTo>
                  <a:pt x="2949417" y="2812998"/>
                </a:lnTo>
                <a:lnTo>
                  <a:pt x="2933818" y="0"/>
                </a:lnTo>
                <a:lnTo>
                  <a:pt x="3236487" y="14516"/>
                </a:lnTo>
                <a:cubicBezTo>
                  <a:pt x="3339261" y="24428"/>
                  <a:pt x="3440530" y="39174"/>
                  <a:pt x="3540038" y="5851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162575" cy="6865099"/>
          </a:xfrm>
          <a:custGeom>
            <a:avLst/>
            <a:gdLst/>
            <a:ahLst/>
            <a:cxnLst/>
            <a:rect l="l" t="t" r="r" b="b"/>
            <a:pathLst>
              <a:path w="12012278" h="6705600">
                <a:moveTo>
                  <a:pt x="8689778" y="4633232"/>
                </a:moveTo>
                <a:cubicBezTo>
                  <a:pt x="8661254" y="4633232"/>
                  <a:pt x="8638433" y="4642645"/>
                  <a:pt x="8621318" y="4661472"/>
                </a:cubicBezTo>
                <a:cubicBezTo>
                  <a:pt x="8604202" y="4680298"/>
                  <a:pt x="8595645" y="4702834"/>
                  <a:pt x="8595645" y="4729077"/>
                </a:cubicBezTo>
                <a:cubicBezTo>
                  <a:pt x="8595645" y="4755320"/>
                  <a:pt x="8604202" y="4777855"/>
                  <a:pt x="8621318" y="4796682"/>
                </a:cubicBezTo>
                <a:cubicBezTo>
                  <a:pt x="8638433" y="4815509"/>
                  <a:pt x="8661254" y="4824922"/>
                  <a:pt x="8689778" y="4824922"/>
                </a:cubicBezTo>
                <a:cubicBezTo>
                  <a:pt x="8716022" y="4824922"/>
                  <a:pt x="8737987" y="4815509"/>
                  <a:pt x="8755672" y="4796682"/>
                </a:cubicBezTo>
                <a:cubicBezTo>
                  <a:pt x="8773358" y="4777855"/>
                  <a:pt x="8782201" y="4755320"/>
                  <a:pt x="8782201" y="4729077"/>
                </a:cubicBezTo>
                <a:cubicBezTo>
                  <a:pt x="8782201" y="4702834"/>
                  <a:pt x="8773358" y="4680298"/>
                  <a:pt x="8755672" y="4661472"/>
                </a:cubicBezTo>
                <a:cubicBezTo>
                  <a:pt x="8737987" y="4642645"/>
                  <a:pt x="8716022" y="4633232"/>
                  <a:pt x="8689778" y="4633232"/>
                </a:cubicBezTo>
                <a:close/>
                <a:moveTo>
                  <a:pt x="8261154" y="4633232"/>
                </a:moveTo>
                <a:cubicBezTo>
                  <a:pt x="8232629" y="4633232"/>
                  <a:pt x="8209808" y="4642645"/>
                  <a:pt x="8192693" y="4661472"/>
                </a:cubicBezTo>
                <a:cubicBezTo>
                  <a:pt x="8175578" y="4680298"/>
                  <a:pt x="8167020" y="4702834"/>
                  <a:pt x="8167020" y="4729077"/>
                </a:cubicBezTo>
                <a:cubicBezTo>
                  <a:pt x="8167020" y="4755320"/>
                  <a:pt x="8175578" y="4777855"/>
                  <a:pt x="8192693" y="4796682"/>
                </a:cubicBezTo>
                <a:cubicBezTo>
                  <a:pt x="8209808" y="4815509"/>
                  <a:pt x="8232629" y="4824922"/>
                  <a:pt x="8261154" y="4824922"/>
                </a:cubicBezTo>
                <a:cubicBezTo>
                  <a:pt x="8287398" y="4824922"/>
                  <a:pt x="8309362" y="4815509"/>
                  <a:pt x="8327048" y="4796682"/>
                </a:cubicBezTo>
                <a:cubicBezTo>
                  <a:pt x="8344734" y="4777855"/>
                  <a:pt x="8353576" y="4755320"/>
                  <a:pt x="8353576" y="4729077"/>
                </a:cubicBezTo>
                <a:cubicBezTo>
                  <a:pt x="8353576" y="4702834"/>
                  <a:pt x="8344734" y="4680298"/>
                  <a:pt x="8327048" y="4661472"/>
                </a:cubicBezTo>
                <a:cubicBezTo>
                  <a:pt x="8309362" y="4642645"/>
                  <a:pt x="8287398" y="4633232"/>
                  <a:pt x="8261154" y="4633232"/>
                </a:cubicBezTo>
                <a:close/>
                <a:moveTo>
                  <a:pt x="7832529" y="4633232"/>
                </a:moveTo>
                <a:cubicBezTo>
                  <a:pt x="7804004" y="4633232"/>
                  <a:pt x="7781183" y="4642645"/>
                  <a:pt x="7764068" y="4661472"/>
                </a:cubicBezTo>
                <a:cubicBezTo>
                  <a:pt x="7746953" y="4680298"/>
                  <a:pt x="7738395" y="4702834"/>
                  <a:pt x="7738395" y="4729077"/>
                </a:cubicBezTo>
                <a:cubicBezTo>
                  <a:pt x="7738395" y="4755320"/>
                  <a:pt x="7746953" y="4777855"/>
                  <a:pt x="7764068" y="4796682"/>
                </a:cubicBezTo>
                <a:cubicBezTo>
                  <a:pt x="7781183" y="4815509"/>
                  <a:pt x="7804004" y="4824922"/>
                  <a:pt x="7832529" y="4824922"/>
                </a:cubicBezTo>
                <a:cubicBezTo>
                  <a:pt x="7858773" y="4824922"/>
                  <a:pt x="7880737" y="4815509"/>
                  <a:pt x="7898423" y="4796682"/>
                </a:cubicBezTo>
                <a:cubicBezTo>
                  <a:pt x="7916109" y="4777855"/>
                  <a:pt x="7924951" y="4755320"/>
                  <a:pt x="7924951" y="4729077"/>
                </a:cubicBezTo>
                <a:cubicBezTo>
                  <a:pt x="7924951" y="4702834"/>
                  <a:pt x="7916109" y="4680298"/>
                  <a:pt x="7898423" y="4661472"/>
                </a:cubicBezTo>
                <a:cubicBezTo>
                  <a:pt x="7880737" y="4642645"/>
                  <a:pt x="7858773" y="4633232"/>
                  <a:pt x="7832529" y="4633232"/>
                </a:cubicBezTo>
                <a:close/>
                <a:moveTo>
                  <a:pt x="4849262" y="4296061"/>
                </a:moveTo>
                <a:lnTo>
                  <a:pt x="4848754" y="4570601"/>
                </a:lnTo>
                <a:lnTo>
                  <a:pt x="4805913" y="4505589"/>
                </a:lnTo>
                <a:lnTo>
                  <a:pt x="4755958" y="4494063"/>
                </a:lnTo>
                <a:lnTo>
                  <a:pt x="4757642" y="4494063"/>
                </a:lnTo>
                <a:cubicBezTo>
                  <a:pt x="4748300" y="4469015"/>
                  <a:pt x="4740679" y="4456490"/>
                  <a:pt x="4734777" y="4456490"/>
                </a:cubicBezTo>
                <a:lnTo>
                  <a:pt x="4726299" y="4474750"/>
                </a:lnTo>
                <a:lnTo>
                  <a:pt x="4635670" y="4412686"/>
                </a:lnTo>
                <a:close/>
                <a:moveTo>
                  <a:pt x="4595074" y="3928084"/>
                </a:moveTo>
                <a:lnTo>
                  <a:pt x="4837365" y="3928084"/>
                </a:lnTo>
                <a:lnTo>
                  <a:pt x="4854140" y="3948505"/>
                </a:lnTo>
                <a:cubicBezTo>
                  <a:pt x="4859593" y="3955478"/>
                  <a:pt x="4863846" y="3961325"/>
                  <a:pt x="4866899" y="3966045"/>
                </a:cubicBezTo>
                <a:cubicBezTo>
                  <a:pt x="4873005" y="3975485"/>
                  <a:pt x="4876058" y="3989699"/>
                  <a:pt x="4876058" y="4008686"/>
                </a:cubicBezTo>
                <a:lnTo>
                  <a:pt x="4876058" y="4023822"/>
                </a:lnTo>
                <a:cubicBezTo>
                  <a:pt x="4876058" y="4037140"/>
                  <a:pt x="4872800" y="4048952"/>
                  <a:pt x="4866284" y="4059256"/>
                </a:cubicBezTo>
                <a:cubicBezTo>
                  <a:pt x="4859768" y="4069561"/>
                  <a:pt x="4851518" y="4078301"/>
                  <a:pt x="4841534" y="4085477"/>
                </a:cubicBezTo>
                <a:cubicBezTo>
                  <a:pt x="4831550" y="4092653"/>
                  <a:pt x="4820577" y="4098167"/>
                  <a:pt x="4808614" y="4102017"/>
                </a:cubicBezTo>
                <a:cubicBezTo>
                  <a:pt x="4796651" y="4105868"/>
                  <a:pt x="4785205" y="4107794"/>
                  <a:pt x="4774276" y="4107794"/>
                </a:cubicBezTo>
                <a:cubicBezTo>
                  <a:pt x="4757162" y="4107794"/>
                  <a:pt x="4738691" y="4102307"/>
                  <a:pt x="4718866" y="4091334"/>
                </a:cubicBezTo>
                <a:cubicBezTo>
                  <a:pt x="4699041" y="4080361"/>
                  <a:pt x="4679924" y="4065880"/>
                  <a:pt x="4661516" y="4047891"/>
                </a:cubicBezTo>
                <a:cubicBezTo>
                  <a:pt x="4643108" y="4029902"/>
                  <a:pt x="4628338" y="4011236"/>
                  <a:pt x="4617204" y="3991892"/>
                </a:cubicBezTo>
                <a:cubicBezTo>
                  <a:pt x="4606070" y="3972548"/>
                  <a:pt x="4600503" y="3954559"/>
                  <a:pt x="4600503" y="3937925"/>
                </a:cubicBezTo>
                <a:cubicBezTo>
                  <a:pt x="4600503" y="3933165"/>
                  <a:pt x="4600623" y="3930335"/>
                  <a:pt x="4600864" y="3929434"/>
                </a:cubicBezTo>
                <a:cubicBezTo>
                  <a:pt x="4601105" y="3928534"/>
                  <a:pt x="4599175" y="3928084"/>
                  <a:pt x="4595074" y="3928084"/>
                </a:cubicBezTo>
                <a:close/>
                <a:moveTo>
                  <a:pt x="6036918" y="3650817"/>
                </a:moveTo>
                <a:lnTo>
                  <a:pt x="6036918" y="4016463"/>
                </a:lnTo>
                <a:lnTo>
                  <a:pt x="6018318" y="3977544"/>
                </a:lnTo>
                <a:cubicBezTo>
                  <a:pt x="5999019" y="3949527"/>
                  <a:pt x="5977696" y="3924737"/>
                  <a:pt x="5954350" y="3903173"/>
                </a:cubicBezTo>
                <a:cubicBezTo>
                  <a:pt x="5931005" y="3881610"/>
                  <a:pt x="5904863" y="3863608"/>
                  <a:pt x="5875928" y="3849167"/>
                </a:cubicBezTo>
                <a:cubicBezTo>
                  <a:pt x="5846992" y="3834726"/>
                  <a:pt x="5820196" y="3832506"/>
                  <a:pt x="5795539" y="3842508"/>
                </a:cubicBezTo>
                <a:lnTo>
                  <a:pt x="5795539" y="3825393"/>
                </a:lnTo>
                <a:lnTo>
                  <a:pt x="5766631" y="3825393"/>
                </a:lnTo>
                <a:cubicBezTo>
                  <a:pt x="5757396" y="3825393"/>
                  <a:pt x="5743543" y="3826583"/>
                  <a:pt x="5725073" y="3828963"/>
                </a:cubicBezTo>
                <a:cubicBezTo>
                  <a:pt x="5706602" y="3831343"/>
                  <a:pt x="5685837" y="3836370"/>
                  <a:pt x="5662776" y="3844045"/>
                </a:cubicBezTo>
                <a:cubicBezTo>
                  <a:pt x="5639715" y="3851721"/>
                  <a:pt x="5615598" y="3863639"/>
                  <a:pt x="5590424" y="3879800"/>
                </a:cubicBezTo>
                <a:cubicBezTo>
                  <a:pt x="5565250" y="3895962"/>
                  <a:pt x="5540968" y="3924278"/>
                  <a:pt x="5517577" y="3964748"/>
                </a:cubicBezTo>
                <a:cubicBezTo>
                  <a:pt x="5504153" y="3973074"/>
                  <a:pt x="5494075" y="3987622"/>
                  <a:pt x="5487346" y="4008392"/>
                </a:cubicBezTo>
                <a:cubicBezTo>
                  <a:pt x="5480615" y="4029162"/>
                  <a:pt x="5477250" y="4048800"/>
                  <a:pt x="5477250" y="4067306"/>
                </a:cubicBezTo>
                <a:cubicBezTo>
                  <a:pt x="5477250" y="4079928"/>
                  <a:pt x="5478809" y="4094053"/>
                  <a:pt x="5481930" y="4109679"/>
                </a:cubicBezTo>
                <a:cubicBezTo>
                  <a:pt x="5485050" y="4125306"/>
                  <a:pt x="5491173" y="4139979"/>
                  <a:pt x="5500302" y="4153697"/>
                </a:cubicBezTo>
                <a:cubicBezTo>
                  <a:pt x="5509430" y="4167416"/>
                  <a:pt x="5521865" y="4178880"/>
                  <a:pt x="5537608" y="4188088"/>
                </a:cubicBezTo>
                <a:cubicBezTo>
                  <a:pt x="5553350" y="4197297"/>
                  <a:pt x="5574102" y="4201901"/>
                  <a:pt x="5599864" y="4201901"/>
                </a:cubicBezTo>
                <a:cubicBezTo>
                  <a:pt x="5614323" y="4201901"/>
                  <a:pt x="5629687" y="4197671"/>
                  <a:pt x="5645955" y="4189212"/>
                </a:cubicBezTo>
                <a:cubicBezTo>
                  <a:pt x="5662223" y="4180752"/>
                  <a:pt x="5679441" y="4172235"/>
                  <a:pt x="5697608" y="4163659"/>
                </a:cubicBezTo>
                <a:cubicBezTo>
                  <a:pt x="5716649" y="4155476"/>
                  <a:pt x="5731023" y="4149174"/>
                  <a:pt x="5740731" y="4144752"/>
                </a:cubicBezTo>
                <a:cubicBezTo>
                  <a:pt x="5750438" y="4140331"/>
                  <a:pt x="5755399" y="4138120"/>
                  <a:pt x="5755614" y="4138120"/>
                </a:cubicBezTo>
                <a:cubicBezTo>
                  <a:pt x="5767647" y="4138120"/>
                  <a:pt x="5773664" y="4141365"/>
                  <a:pt x="5773664" y="4147854"/>
                </a:cubicBezTo>
                <a:cubicBezTo>
                  <a:pt x="5773664" y="4153773"/>
                  <a:pt x="5768659" y="4165504"/>
                  <a:pt x="5758648" y="4183047"/>
                </a:cubicBezTo>
                <a:cubicBezTo>
                  <a:pt x="5748637" y="4200591"/>
                  <a:pt x="5736403" y="4220630"/>
                  <a:pt x="5721944" y="4243165"/>
                </a:cubicBezTo>
                <a:cubicBezTo>
                  <a:pt x="5693294" y="4266181"/>
                  <a:pt x="5671530" y="4283809"/>
                  <a:pt x="5656652" y="4296048"/>
                </a:cubicBezTo>
                <a:cubicBezTo>
                  <a:pt x="5641774" y="4308287"/>
                  <a:pt x="5629415" y="4318115"/>
                  <a:pt x="5619573" y="4325532"/>
                </a:cubicBezTo>
                <a:lnTo>
                  <a:pt x="5601175" y="4341658"/>
                </a:lnTo>
                <a:lnTo>
                  <a:pt x="5723897" y="4483821"/>
                </a:lnTo>
                <a:cubicBezTo>
                  <a:pt x="5789327" y="4417910"/>
                  <a:pt x="5835319" y="4358350"/>
                  <a:pt x="5861874" y="4305141"/>
                </a:cubicBezTo>
                <a:cubicBezTo>
                  <a:pt x="5888430" y="4251932"/>
                  <a:pt x="5901707" y="4211814"/>
                  <a:pt x="5901707" y="4184786"/>
                </a:cubicBezTo>
                <a:cubicBezTo>
                  <a:pt x="5901707" y="4136649"/>
                  <a:pt x="5886112" y="4098546"/>
                  <a:pt x="5854921" y="4070475"/>
                </a:cubicBezTo>
                <a:cubicBezTo>
                  <a:pt x="5823730" y="4042404"/>
                  <a:pt x="5772211" y="4028368"/>
                  <a:pt x="5700363" y="4028368"/>
                </a:cubicBezTo>
                <a:cubicBezTo>
                  <a:pt x="5676741" y="4028368"/>
                  <a:pt x="5661800" y="4031168"/>
                  <a:pt x="5655542" y="4036766"/>
                </a:cubicBezTo>
                <a:cubicBezTo>
                  <a:pt x="5668700" y="4020132"/>
                  <a:pt x="5687415" y="4004898"/>
                  <a:pt x="5711688" y="3991063"/>
                </a:cubicBezTo>
                <a:cubicBezTo>
                  <a:pt x="5735961" y="3977228"/>
                  <a:pt x="5762013" y="3970310"/>
                  <a:pt x="5789843" y="3970310"/>
                </a:cubicBezTo>
                <a:cubicBezTo>
                  <a:pt x="5806477" y="3970310"/>
                  <a:pt x="5824675" y="3974201"/>
                  <a:pt x="5844438" y="3981984"/>
                </a:cubicBezTo>
                <a:cubicBezTo>
                  <a:pt x="5864201" y="3989766"/>
                  <a:pt x="5883032" y="3999955"/>
                  <a:pt x="5900932" y="4012550"/>
                </a:cubicBezTo>
                <a:cubicBezTo>
                  <a:pt x="5918832" y="4025146"/>
                  <a:pt x="5934587" y="4038491"/>
                  <a:pt x="5948199" y="4052584"/>
                </a:cubicBezTo>
                <a:cubicBezTo>
                  <a:pt x="5961811" y="4066677"/>
                  <a:pt x="5971265" y="4080053"/>
                  <a:pt x="5976560" y="4092711"/>
                </a:cubicBezTo>
                <a:cubicBezTo>
                  <a:pt x="5998881" y="4120577"/>
                  <a:pt x="6014521" y="4146851"/>
                  <a:pt x="6023480" y="4171535"/>
                </a:cubicBezTo>
                <a:cubicBezTo>
                  <a:pt x="6032439" y="4196218"/>
                  <a:pt x="6036918" y="4213498"/>
                  <a:pt x="6036918" y="4223375"/>
                </a:cubicBezTo>
                <a:lnTo>
                  <a:pt x="6036918" y="4711052"/>
                </a:lnTo>
                <a:lnTo>
                  <a:pt x="6161859" y="4800961"/>
                </a:lnTo>
                <a:lnTo>
                  <a:pt x="6161859" y="3928084"/>
                </a:lnTo>
                <a:lnTo>
                  <a:pt x="6282868" y="3928084"/>
                </a:lnTo>
                <a:lnTo>
                  <a:pt x="6299803" y="3928084"/>
                </a:lnTo>
                <a:lnTo>
                  <a:pt x="6308161" y="3966726"/>
                </a:lnTo>
                <a:cubicBezTo>
                  <a:pt x="6331768" y="4071441"/>
                  <a:pt x="6358232" y="4158337"/>
                  <a:pt x="6387551" y="4227413"/>
                </a:cubicBezTo>
                <a:cubicBezTo>
                  <a:pt x="6421060" y="4306357"/>
                  <a:pt x="6456369" y="4372652"/>
                  <a:pt x="6493479" y="4426298"/>
                </a:cubicBezTo>
                <a:cubicBezTo>
                  <a:pt x="6530589" y="4479943"/>
                  <a:pt x="6568158" y="4522540"/>
                  <a:pt x="6606185" y="4554087"/>
                </a:cubicBezTo>
                <a:cubicBezTo>
                  <a:pt x="6644213" y="4585634"/>
                  <a:pt x="6680530" y="4609573"/>
                  <a:pt x="6715134" y="4625904"/>
                </a:cubicBezTo>
                <a:cubicBezTo>
                  <a:pt x="6749739" y="4642235"/>
                  <a:pt x="6781046" y="4652673"/>
                  <a:pt x="6809054" y="4657220"/>
                </a:cubicBezTo>
                <a:cubicBezTo>
                  <a:pt x="6837063" y="4661766"/>
                  <a:pt x="6860436" y="4664039"/>
                  <a:pt x="6879173" y="4664039"/>
                </a:cubicBezTo>
                <a:cubicBezTo>
                  <a:pt x="6932801" y="4664039"/>
                  <a:pt x="6979097" y="4653872"/>
                  <a:pt x="7018061" y="4633539"/>
                </a:cubicBezTo>
                <a:cubicBezTo>
                  <a:pt x="7057025" y="4613206"/>
                  <a:pt x="7089543" y="4586771"/>
                  <a:pt x="7115617" y="4554234"/>
                </a:cubicBezTo>
                <a:cubicBezTo>
                  <a:pt x="7141691" y="4521697"/>
                  <a:pt x="7160862" y="4485582"/>
                  <a:pt x="7173127" y="4445887"/>
                </a:cubicBezTo>
                <a:cubicBezTo>
                  <a:pt x="7185393" y="4406192"/>
                  <a:pt x="7191526" y="4366073"/>
                  <a:pt x="7191526" y="4325532"/>
                </a:cubicBezTo>
                <a:cubicBezTo>
                  <a:pt x="7191526" y="4248085"/>
                  <a:pt x="7177197" y="4184817"/>
                  <a:pt x="7148538" y="4135726"/>
                </a:cubicBezTo>
                <a:cubicBezTo>
                  <a:pt x="7119879" y="4086636"/>
                  <a:pt x="7086076" y="4047940"/>
                  <a:pt x="7047130" y="4019637"/>
                </a:cubicBezTo>
                <a:cubicBezTo>
                  <a:pt x="7008184" y="3991335"/>
                  <a:pt x="6968569" y="3971853"/>
                  <a:pt x="6928286" y="3961191"/>
                </a:cubicBezTo>
                <a:cubicBezTo>
                  <a:pt x="6888003" y="3950530"/>
                  <a:pt x="6856692" y="3945199"/>
                  <a:pt x="6834353" y="3945199"/>
                </a:cubicBezTo>
                <a:cubicBezTo>
                  <a:pt x="6797412" y="3945199"/>
                  <a:pt x="6764711" y="3951871"/>
                  <a:pt x="6736248" y="3965216"/>
                </a:cubicBezTo>
                <a:cubicBezTo>
                  <a:pt x="6707785" y="3978560"/>
                  <a:pt x="6683819" y="3995293"/>
                  <a:pt x="6664351" y="4015412"/>
                </a:cubicBezTo>
                <a:cubicBezTo>
                  <a:pt x="6644882" y="4035531"/>
                  <a:pt x="6630321" y="4057081"/>
                  <a:pt x="6620667" y="4080062"/>
                </a:cubicBezTo>
                <a:cubicBezTo>
                  <a:pt x="6611012" y="4103043"/>
                  <a:pt x="6606185" y="4125337"/>
                  <a:pt x="6606185" y="4146945"/>
                </a:cubicBezTo>
                <a:cubicBezTo>
                  <a:pt x="6606185" y="4196258"/>
                  <a:pt x="6622570" y="4238574"/>
                  <a:pt x="6655338" y="4273892"/>
                </a:cubicBezTo>
                <a:cubicBezTo>
                  <a:pt x="6688107" y="4309210"/>
                  <a:pt x="6732704" y="4326869"/>
                  <a:pt x="6789131" y="4326869"/>
                </a:cubicBezTo>
                <a:cubicBezTo>
                  <a:pt x="6805729" y="4326869"/>
                  <a:pt x="6823883" y="4324092"/>
                  <a:pt x="6843592" y="4318539"/>
                </a:cubicBezTo>
                <a:cubicBezTo>
                  <a:pt x="6863301" y="4312985"/>
                  <a:pt x="6881473" y="4304120"/>
                  <a:pt x="6898107" y="4291943"/>
                </a:cubicBezTo>
                <a:cubicBezTo>
                  <a:pt x="6914741" y="4279767"/>
                  <a:pt x="6928723" y="4263895"/>
                  <a:pt x="6940053" y="4244328"/>
                </a:cubicBezTo>
                <a:cubicBezTo>
                  <a:pt x="6951383" y="4224761"/>
                  <a:pt x="6957047" y="4201250"/>
                  <a:pt x="6957047" y="4173794"/>
                </a:cubicBezTo>
                <a:cubicBezTo>
                  <a:pt x="6957047" y="4162491"/>
                  <a:pt x="6955653" y="4151384"/>
                  <a:pt x="6952862" y="4140473"/>
                </a:cubicBezTo>
                <a:lnTo>
                  <a:pt x="6942118" y="4112967"/>
                </a:lnTo>
                <a:lnTo>
                  <a:pt x="6955477" y="4113892"/>
                </a:lnTo>
                <a:cubicBezTo>
                  <a:pt x="6969129" y="4115819"/>
                  <a:pt x="6981998" y="4120637"/>
                  <a:pt x="6994086" y="4128346"/>
                </a:cubicBezTo>
                <a:cubicBezTo>
                  <a:pt x="7010203" y="4138624"/>
                  <a:pt x="7024336" y="4152124"/>
                  <a:pt x="7036486" y="4168847"/>
                </a:cubicBezTo>
                <a:cubicBezTo>
                  <a:pt x="7048637" y="4185570"/>
                  <a:pt x="7058402" y="4203956"/>
                  <a:pt x="7065783" y="4224004"/>
                </a:cubicBezTo>
                <a:cubicBezTo>
                  <a:pt x="7073164" y="4244052"/>
                  <a:pt x="7076854" y="4262259"/>
                  <a:pt x="7076854" y="4278625"/>
                </a:cubicBezTo>
                <a:cubicBezTo>
                  <a:pt x="7076854" y="4299253"/>
                  <a:pt x="7072665" y="4322389"/>
                  <a:pt x="7064285" y="4348036"/>
                </a:cubicBezTo>
                <a:cubicBezTo>
                  <a:pt x="7055906" y="4373682"/>
                  <a:pt x="7043163" y="4397643"/>
                  <a:pt x="7026057" y="4419920"/>
                </a:cubicBezTo>
                <a:cubicBezTo>
                  <a:pt x="7008951" y="4442196"/>
                  <a:pt x="6987035" y="4460782"/>
                  <a:pt x="6960310" y="4475678"/>
                </a:cubicBezTo>
                <a:cubicBezTo>
                  <a:pt x="6933586" y="4490573"/>
                  <a:pt x="6900942" y="4498021"/>
                  <a:pt x="6862379" y="4498021"/>
                </a:cubicBezTo>
                <a:cubicBezTo>
                  <a:pt x="6820732" y="4498021"/>
                  <a:pt x="6779147" y="4490141"/>
                  <a:pt x="6737625" y="4474381"/>
                </a:cubicBezTo>
                <a:cubicBezTo>
                  <a:pt x="6696103" y="4458621"/>
                  <a:pt x="6655468" y="4430603"/>
                  <a:pt x="6615719" y="4390329"/>
                </a:cubicBezTo>
                <a:cubicBezTo>
                  <a:pt x="6575971" y="4350055"/>
                  <a:pt x="6537368" y="4295482"/>
                  <a:pt x="6499911" y="4226611"/>
                </a:cubicBezTo>
                <a:cubicBezTo>
                  <a:pt x="6462453" y="4157740"/>
                  <a:pt x="6427518" y="4068349"/>
                  <a:pt x="6395106" y="3958437"/>
                </a:cubicBezTo>
                <a:lnTo>
                  <a:pt x="6317059" y="3928084"/>
                </a:lnTo>
                <a:lnTo>
                  <a:pt x="7287559" y="3928084"/>
                </a:lnTo>
                <a:lnTo>
                  <a:pt x="7219740" y="3813412"/>
                </a:lnTo>
                <a:lnTo>
                  <a:pt x="6229625" y="3813412"/>
                </a:lnTo>
                <a:lnTo>
                  <a:pt x="6219595" y="3813412"/>
                </a:lnTo>
                <a:lnTo>
                  <a:pt x="6156420" y="3813412"/>
                </a:lnTo>
                <a:lnTo>
                  <a:pt x="6155822" y="3809875"/>
                </a:lnTo>
                <a:cubicBezTo>
                  <a:pt x="6155149" y="3807437"/>
                  <a:pt x="6154139" y="3804551"/>
                  <a:pt x="6152793" y="3801217"/>
                </a:cubicBezTo>
                <a:cubicBezTo>
                  <a:pt x="6147338" y="3778415"/>
                  <a:pt x="6138727" y="3751543"/>
                  <a:pt x="6126960" y="3720602"/>
                </a:cubicBezTo>
                <a:cubicBezTo>
                  <a:pt x="6115193" y="3689661"/>
                  <a:pt x="6085179" y="3666399"/>
                  <a:pt x="6036918" y="3650817"/>
                </a:cubicBezTo>
                <a:close/>
                <a:moveTo>
                  <a:pt x="5188672" y="3649106"/>
                </a:moveTo>
                <a:lnTo>
                  <a:pt x="5188672" y="3850780"/>
                </a:lnTo>
                <a:lnTo>
                  <a:pt x="5172904" y="3838226"/>
                </a:lnTo>
                <a:cubicBezTo>
                  <a:pt x="5163591" y="3831070"/>
                  <a:pt x="5152552" y="3822798"/>
                  <a:pt x="5139786" y="3813412"/>
                </a:cubicBezTo>
                <a:lnTo>
                  <a:pt x="5026271" y="3813412"/>
                </a:lnTo>
                <a:lnTo>
                  <a:pt x="4965505" y="3813412"/>
                </a:lnTo>
                <a:lnTo>
                  <a:pt x="4047414" y="3813412"/>
                </a:lnTo>
                <a:lnTo>
                  <a:pt x="4110687" y="3928084"/>
                </a:lnTo>
                <a:lnTo>
                  <a:pt x="4431678" y="3928084"/>
                </a:lnTo>
                <a:cubicBezTo>
                  <a:pt x="4413403" y="3931596"/>
                  <a:pt x="4397372" y="3945275"/>
                  <a:pt x="4383581" y="3969120"/>
                </a:cubicBezTo>
                <a:cubicBezTo>
                  <a:pt x="4369791" y="3992966"/>
                  <a:pt x="4357190" y="4013874"/>
                  <a:pt x="4345780" y="4031845"/>
                </a:cubicBezTo>
                <a:cubicBezTo>
                  <a:pt x="4333889" y="4053578"/>
                  <a:pt x="4323366" y="4071099"/>
                  <a:pt x="4314211" y="4084408"/>
                </a:cubicBezTo>
                <a:cubicBezTo>
                  <a:pt x="4305056" y="4097717"/>
                  <a:pt x="4295665" y="4104371"/>
                  <a:pt x="4286037" y="4104371"/>
                </a:cubicBezTo>
                <a:cubicBezTo>
                  <a:pt x="4283149" y="4104371"/>
                  <a:pt x="4276192" y="4097708"/>
                  <a:pt x="4265165" y="4084381"/>
                </a:cubicBezTo>
                <a:cubicBezTo>
                  <a:pt x="4254138" y="4071054"/>
                  <a:pt x="4242527" y="4052544"/>
                  <a:pt x="4230333" y="4028850"/>
                </a:cubicBezTo>
                <a:lnTo>
                  <a:pt x="4141388" y="4066691"/>
                </a:lnTo>
                <a:cubicBezTo>
                  <a:pt x="4178595" y="4143745"/>
                  <a:pt x="4215826" y="4194961"/>
                  <a:pt x="4253077" y="4220340"/>
                </a:cubicBezTo>
                <a:cubicBezTo>
                  <a:pt x="4290330" y="4245719"/>
                  <a:pt x="4319769" y="4258408"/>
                  <a:pt x="4341395" y="4258408"/>
                </a:cubicBezTo>
                <a:cubicBezTo>
                  <a:pt x="4364571" y="4258408"/>
                  <a:pt x="4383706" y="4248567"/>
                  <a:pt x="4398797" y="4228884"/>
                </a:cubicBezTo>
                <a:cubicBezTo>
                  <a:pt x="4406343" y="4219043"/>
                  <a:pt x="4411318" y="4208613"/>
                  <a:pt x="4413723" y="4197595"/>
                </a:cubicBezTo>
                <a:lnTo>
                  <a:pt x="4413249" y="4164415"/>
                </a:lnTo>
                <a:lnTo>
                  <a:pt x="4454779" y="4130408"/>
                </a:lnTo>
                <a:cubicBezTo>
                  <a:pt x="4466446" y="4118831"/>
                  <a:pt x="4475928" y="4107018"/>
                  <a:pt x="4483224" y="4094971"/>
                </a:cubicBezTo>
                <a:cubicBezTo>
                  <a:pt x="4497817" y="4070876"/>
                  <a:pt x="4507635" y="4048167"/>
                  <a:pt x="4512681" y="4026844"/>
                </a:cubicBezTo>
                <a:cubicBezTo>
                  <a:pt x="4513234" y="4042640"/>
                  <a:pt x="4521064" y="4063027"/>
                  <a:pt x="4536174" y="4088004"/>
                </a:cubicBezTo>
                <a:cubicBezTo>
                  <a:pt x="4551283" y="4112982"/>
                  <a:pt x="4568795" y="4136609"/>
                  <a:pt x="4588710" y="4158886"/>
                </a:cubicBezTo>
                <a:cubicBezTo>
                  <a:pt x="4608624" y="4181162"/>
                  <a:pt x="4630174" y="4201281"/>
                  <a:pt x="4653361" y="4219244"/>
                </a:cubicBezTo>
                <a:cubicBezTo>
                  <a:pt x="4676546" y="4237206"/>
                  <a:pt x="4697186" y="4246775"/>
                  <a:pt x="4715283" y="4247952"/>
                </a:cubicBezTo>
                <a:lnTo>
                  <a:pt x="4443444" y="4399020"/>
                </a:lnTo>
                <a:lnTo>
                  <a:pt x="4551992" y="4534605"/>
                </a:lnTo>
                <a:cubicBezTo>
                  <a:pt x="4556761" y="4532929"/>
                  <a:pt x="4560127" y="4531672"/>
                  <a:pt x="4562091" y="4530834"/>
                </a:cubicBezTo>
                <a:lnTo>
                  <a:pt x="4563759" y="4529587"/>
                </a:lnTo>
                <a:lnTo>
                  <a:pt x="4584952" y="4530420"/>
                </a:lnTo>
                <a:cubicBezTo>
                  <a:pt x="4589579" y="4529858"/>
                  <a:pt x="4596331" y="4530041"/>
                  <a:pt x="4605211" y="4530968"/>
                </a:cubicBezTo>
                <a:cubicBezTo>
                  <a:pt x="4614534" y="4532287"/>
                  <a:pt x="4621506" y="4533580"/>
                  <a:pt x="4626122" y="4534846"/>
                </a:cubicBezTo>
                <a:cubicBezTo>
                  <a:pt x="4630740" y="4536112"/>
                  <a:pt x="4637261" y="4538242"/>
                  <a:pt x="4645685" y="4541237"/>
                </a:cubicBezTo>
                <a:cubicBezTo>
                  <a:pt x="4654109" y="4544232"/>
                  <a:pt x="4663076" y="4547838"/>
                  <a:pt x="4672588" y="4552055"/>
                </a:cubicBezTo>
                <a:cubicBezTo>
                  <a:pt x="4682099" y="4556271"/>
                  <a:pt x="4694049" y="4561455"/>
                  <a:pt x="4708436" y="4567605"/>
                </a:cubicBezTo>
                <a:cubicBezTo>
                  <a:pt x="4725123" y="4578713"/>
                  <a:pt x="4736248" y="4585782"/>
                  <a:pt x="4741811" y="4588812"/>
                </a:cubicBezTo>
                <a:cubicBezTo>
                  <a:pt x="4747373" y="4591843"/>
                  <a:pt x="4750680" y="4593893"/>
                  <a:pt x="4751732" y="4594963"/>
                </a:cubicBezTo>
                <a:lnTo>
                  <a:pt x="4777967" y="4616304"/>
                </a:lnTo>
                <a:lnTo>
                  <a:pt x="4782835" y="4624407"/>
                </a:lnTo>
                <a:cubicBezTo>
                  <a:pt x="4788806" y="4630379"/>
                  <a:pt x="4793032" y="4633365"/>
                  <a:pt x="4795510" y="4633365"/>
                </a:cubicBezTo>
                <a:lnTo>
                  <a:pt x="4891058" y="4701591"/>
                </a:lnTo>
                <a:lnTo>
                  <a:pt x="4884964" y="4731698"/>
                </a:lnTo>
                <a:cubicBezTo>
                  <a:pt x="4886515" y="4733249"/>
                  <a:pt x="4887398" y="4734131"/>
                  <a:pt x="4887611" y="4734345"/>
                </a:cubicBezTo>
                <a:cubicBezTo>
                  <a:pt x="4887825" y="4734559"/>
                  <a:pt x="4888049" y="4735058"/>
                  <a:pt x="4888280" y="4735843"/>
                </a:cubicBezTo>
                <a:lnTo>
                  <a:pt x="4896892" y="4759697"/>
                </a:lnTo>
                <a:lnTo>
                  <a:pt x="4971823" y="4792403"/>
                </a:lnTo>
                <a:lnTo>
                  <a:pt x="4973615" y="4154593"/>
                </a:lnTo>
                <a:lnTo>
                  <a:pt x="4973615" y="4168072"/>
                </a:lnTo>
                <a:cubicBezTo>
                  <a:pt x="4974756" y="4168072"/>
                  <a:pt x="4975327" y="4163980"/>
                  <a:pt x="4975327" y="4155797"/>
                </a:cubicBezTo>
                <a:cubicBezTo>
                  <a:pt x="4976592" y="4154567"/>
                  <a:pt x="4978028" y="4150778"/>
                  <a:pt x="4979632" y="4144431"/>
                </a:cubicBezTo>
                <a:lnTo>
                  <a:pt x="4994154" y="4105253"/>
                </a:lnTo>
                <a:cubicBezTo>
                  <a:pt x="4994154" y="4106502"/>
                  <a:pt x="4989170" y="4103881"/>
                  <a:pt x="4979204" y="4097391"/>
                </a:cubicBezTo>
                <a:cubicBezTo>
                  <a:pt x="4990312" y="4087015"/>
                  <a:pt x="4995866" y="4081827"/>
                  <a:pt x="4995866" y="4081827"/>
                </a:cubicBezTo>
                <a:cubicBezTo>
                  <a:pt x="4997826" y="4086854"/>
                  <a:pt x="4999458" y="4084269"/>
                  <a:pt x="5000759" y="4074072"/>
                </a:cubicBezTo>
                <a:cubicBezTo>
                  <a:pt x="5002061" y="4063874"/>
                  <a:pt x="5002711" y="4054264"/>
                  <a:pt x="5002711" y="4045243"/>
                </a:cubicBezTo>
                <a:cubicBezTo>
                  <a:pt x="5002711" y="4021870"/>
                  <a:pt x="4998508" y="3997280"/>
                  <a:pt x="4990102" y="3971474"/>
                </a:cubicBezTo>
                <a:cubicBezTo>
                  <a:pt x="4981696" y="3945667"/>
                  <a:pt x="4971904" y="3931204"/>
                  <a:pt x="4960725" y="3928084"/>
                </a:cubicBezTo>
                <a:lnTo>
                  <a:pt x="5037817" y="3928084"/>
                </a:lnTo>
                <a:lnTo>
                  <a:pt x="5105028" y="3928084"/>
                </a:lnTo>
                <a:lnTo>
                  <a:pt x="5116413" y="3928084"/>
                </a:lnTo>
                <a:cubicBezTo>
                  <a:pt x="5119730" y="3929510"/>
                  <a:pt x="5125515" y="3935077"/>
                  <a:pt x="5133769" y="3944785"/>
                </a:cubicBezTo>
                <a:cubicBezTo>
                  <a:pt x="5142024" y="3954492"/>
                  <a:pt x="5150479" y="3965844"/>
                  <a:pt x="5159135" y="3978841"/>
                </a:cubicBezTo>
                <a:cubicBezTo>
                  <a:pt x="5167790" y="3991838"/>
                  <a:pt x="5174877" y="4004358"/>
                  <a:pt x="5180395" y="4016401"/>
                </a:cubicBezTo>
                <a:cubicBezTo>
                  <a:pt x="5185913" y="4028444"/>
                  <a:pt x="5188672" y="4036944"/>
                  <a:pt x="5188672" y="4041900"/>
                </a:cubicBezTo>
                <a:lnTo>
                  <a:pt x="5188672" y="4711159"/>
                </a:lnTo>
                <a:lnTo>
                  <a:pt x="5311902" y="4800961"/>
                </a:lnTo>
                <a:lnTo>
                  <a:pt x="5311902" y="3928084"/>
                </a:lnTo>
                <a:lnTo>
                  <a:pt x="5499848" y="3928084"/>
                </a:lnTo>
                <a:lnTo>
                  <a:pt x="5426681" y="3813412"/>
                </a:lnTo>
                <a:lnTo>
                  <a:pt x="5305564" y="3813412"/>
                </a:lnTo>
                <a:lnTo>
                  <a:pt x="5301071" y="3799051"/>
                </a:lnTo>
                <a:cubicBezTo>
                  <a:pt x="5295759" y="3777746"/>
                  <a:pt x="5286661" y="3751797"/>
                  <a:pt x="5273780" y="3721204"/>
                </a:cubicBezTo>
                <a:cubicBezTo>
                  <a:pt x="5260899" y="3690610"/>
                  <a:pt x="5232530" y="3666577"/>
                  <a:pt x="5188672" y="3649106"/>
                </a:cubicBezTo>
                <a:close/>
                <a:moveTo>
                  <a:pt x="6252719" y="2423060"/>
                </a:moveTo>
                <a:cubicBezTo>
                  <a:pt x="6220182" y="2423060"/>
                  <a:pt x="6193221" y="2433405"/>
                  <a:pt x="6171836" y="2454094"/>
                </a:cubicBezTo>
                <a:cubicBezTo>
                  <a:pt x="6150450" y="2474784"/>
                  <a:pt x="6139758" y="2500381"/>
                  <a:pt x="6139758" y="2530886"/>
                </a:cubicBezTo>
                <a:cubicBezTo>
                  <a:pt x="6139758" y="2561568"/>
                  <a:pt x="6150402" y="2587210"/>
                  <a:pt x="6171689" y="2607811"/>
                </a:cubicBezTo>
                <a:cubicBezTo>
                  <a:pt x="6192976" y="2628411"/>
                  <a:pt x="6219986" y="2638712"/>
                  <a:pt x="6252719" y="2638712"/>
                </a:cubicBezTo>
                <a:cubicBezTo>
                  <a:pt x="6283811" y="2638712"/>
                  <a:pt x="6310697" y="2628385"/>
                  <a:pt x="6333374" y="2607730"/>
                </a:cubicBezTo>
                <a:cubicBezTo>
                  <a:pt x="6356052" y="2587076"/>
                  <a:pt x="6367391" y="2561461"/>
                  <a:pt x="6367391" y="2530886"/>
                </a:cubicBezTo>
                <a:cubicBezTo>
                  <a:pt x="6367391" y="2500488"/>
                  <a:pt x="6355998" y="2474918"/>
                  <a:pt x="6333214" y="2454175"/>
                </a:cubicBezTo>
                <a:cubicBezTo>
                  <a:pt x="6310429" y="2433431"/>
                  <a:pt x="6283597" y="2423060"/>
                  <a:pt x="6252719" y="2423060"/>
                </a:cubicBezTo>
                <a:close/>
                <a:moveTo>
                  <a:pt x="7637490" y="2004646"/>
                </a:moveTo>
                <a:lnTo>
                  <a:pt x="7637623" y="2398323"/>
                </a:lnTo>
                <a:cubicBezTo>
                  <a:pt x="7616604" y="2333481"/>
                  <a:pt x="7581370" y="2279728"/>
                  <a:pt x="7531923" y="2237065"/>
                </a:cubicBezTo>
                <a:cubicBezTo>
                  <a:pt x="7482476" y="2194402"/>
                  <a:pt x="7434300" y="2165939"/>
                  <a:pt x="7387393" y="2151676"/>
                </a:cubicBezTo>
                <a:cubicBezTo>
                  <a:pt x="7436957" y="2131209"/>
                  <a:pt x="7482904" y="2108500"/>
                  <a:pt x="7525238" y="2083550"/>
                </a:cubicBezTo>
                <a:cubicBezTo>
                  <a:pt x="7567571" y="2058599"/>
                  <a:pt x="7604989" y="2032297"/>
                  <a:pt x="7637490" y="2004646"/>
                </a:cubicBezTo>
                <a:close/>
                <a:moveTo>
                  <a:pt x="5433345" y="2004218"/>
                </a:moveTo>
                <a:lnTo>
                  <a:pt x="5433345" y="2397895"/>
                </a:lnTo>
                <a:cubicBezTo>
                  <a:pt x="5412219" y="2333053"/>
                  <a:pt x="5376865" y="2279301"/>
                  <a:pt x="5327285" y="2236637"/>
                </a:cubicBezTo>
                <a:cubicBezTo>
                  <a:pt x="5277704" y="2193974"/>
                  <a:pt x="5229389" y="2165511"/>
                  <a:pt x="5182340" y="2151248"/>
                </a:cubicBezTo>
                <a:cubicBezTo>
                  <a:pt x="5232009" y="2130835"/>
                  <a:pt x="5278100" y="2108140"/>
                  <a:pt x="5320612" y="2083162"/>
                </a:cubicBezTo>
                <a:cubicBezTo>
                  <a:pt x="5363124" y="2058184"/>
                  <a:pt x="5400702" y="2031870"/>
                  <a:pt x="5433345" y="2004218"/>
                </a:cubicBezTo>
                <a:close/>
                <a:moveTo>
                  <a:pt x="6526562" y="2000848"/>
                </a:moveTo>
                <a:lnTo>
                  <a:pt x="6526482" y="2397895"/>
                </a:lnTo>
                <a:cubicBezTo>
                  <a:pt x="6508458" y="2346389"/>
                  <a:pt x="6474998" y="2298823"/>
                  <a:pt x="6426104" y="2255197"/>
                </a:cubicBezTo>
                <a:cubicBezTo>
                  <a:pt x="6377210" y="2211571"/>
                  <a:pt x="6320083" y="2177358"/>
                  <a:pt x="6254724" y="2152559"/>
                </a:cubicBezTo>
                <a:cubicBezTo>
                  <a:pt x="6304162" y="2133376"/>
                  <a:pt x="6352112" y="2110569"/>
                  <a:pt x="6398573" y="2084138"/>
                </a:cubicBezTo>
                <a:cubicBezTo>
                  <a:pt x="6445033" y="2057707"/>
                  <a:pt x="6487696" y="2029944"/>
                  <a:pt x="6526562" y="2000848"/>
                </a:cubicBezTo>
                <a:close/>
                <a:moveTo>
                  <a:pt x="9342330" y="1832584"/>
                </a:moveTo>
                <a:lnTo>
                  <a:pt x="9724134" y="1832584"/>
                </a:lnTo>
                <a:lnTo>
                  <a:pt x="9724320" y="2065607"/>
                </a:lnTo>
                <a:lnTo>
                  <a:pt x="9722784" y="2063265"/>
                </a:lnTo>
                <a:cubicBezTo>
                  <a:pt x="9708530" y="2045508"/>
                  <a:pt x="9693728" y="2029552"/>
                  <a:pt x="9678378" y="2015396"/>
                </a:cubicBezTo>
                <a:cubicBezTo>
                  <a:pt x="9663028" y="2001240"/>
                  <a:pt x="9646264" y="1988342"/>
                  <a:pt x="9628088" y="1976700"/>
                </a:cubicBezTo>
                <a:cubicBezTo>
                  <a:pt x="9609912" y="1965058"/>
                  <a:pt x="9591750" y="1959237"/>
                  <a:pt x="9573600" y="1959237"/>
                </a:cubicBezTo>
                <a:cubicBezTo>
                  <a:pt x="9555202" y="1959237"/>
                  <a:pt x="9539450" y="1964131"/>
                  <a:pt x="9526346" y="1973918"/>
                </a:cubicBezTo>
                <a:lnTo>
                  <a:pt x="9503604" y="1993368"/>
                </a:lnTo>
                <a:lnTo>
                  <a:pt x="9501517" y="1978892"/>
                </a:lnTo>
                <a:cubicBezTo>
                  <a:pt x="9494298" y="1948751"/>
                  <a:pt x="9478618" y="1919732"/>
                  <a:pt x="9454476" y="1891832"/>
                </a:cubicBezTo>
                <a:cubicBezTo>
                  <a:pt x="9422287" y="1854633"/>
                  <a:pt x="9384905" y="1834884"/>
                  <a:pt x="9342330" y="1832584"/>
                </a:cubicBezTo>
                <a:close/>
                <a:moveTo>
                  <a:pt x="3382336" y="1832584"/>
                </a:moveTo>
                <a:lnTo>
                  <a:pt x="3624228" y="1832584"/>
                </a:lnTo>
                <a:lnTo>
                  <a:pt x="3618997" y="1835698"/>
                </a:lnTo>
                <a:cubicBezTo>
                  <a:pt x="3615788" y="1838275"/>
                  <a:pt x="3612453" y="1841596"/>
                  <a:pt x="3608990" y="1845661"/>
                </a:cubicBezTo>
                <a:cubicBezTo>
                  <a:pt x="3595137" y="1861921"/>
                  <a:pt x="3583023" y="1879566"/>
                  <a:pt x="3572647" y="1898598"/>
                </a:cubicBezTo>
                <a:cubicBezTo>
                  <a:pt x="3562271" y="1917630"/>
                  <a:pt x="3553459" y="1938324"/>
                  <a:pt x="3546212" y="1960681"/>
                </a:cubicBezTo>
                <a:cubicBezTo>
                  <a:pt x="3538964" y="1983038"/>
                  <a:pt x="3535341" y="2005715"/>
                  <a:pt x="3535341" y="2028714"/>
                </a:cubicBezTo>
                <a:cubicBezTo>
                  <a:pt x="3535341" y="2071734"/>
                  <a:pt x="3542552" y="2108549"/>
                  <a:pt x="3556976" y="2139161"/>
                </a:cubicBezTo>
                <a:cubicBezTo>
                  <a:pt x="3571399" y="2169772"/>
                  <a:pt x="3589512" y="2195356"/>
                  <a:pt x="3611316" y="2215912"/>
                </a:cubicBezTo>
                <a:cubicBezTo>
                  <a:pt x="3633120" y="2236468"/>
                  <a:pt x="3657086" y="2251600"/>
                  <a:pt x="3683214" y="2261307"/>
                </a:cubicBezTo>
                <a:cubicBezTo>
                  <a:pt x="3709341" y="2271015"/>
                  <a:pt x="3734145" y="2275869"/>
                  <a:pt x="3757625" y="2275869"/>
                </a:cubicBezTo>
                <a:cubicBezTo>
                  <a:pt x="3772886" y="2275869"/>
                  <a:pt x="3788900" y="2273698"/>
                  <a:pt x="3805668" y="2269357"/>
                </a:cubicBezTo>
                <a:cubicBezTo>
                  <a:pt x="3822436" y="2265016"/>
                  <a:pt x="3838298" y="2259805"/>
                  <a:pt x="3853256" y="2253726"/>
                </a:cubicBezTo>
                <a:cubicBezTo>
                  <a:pt x="3868214" y="2247646"/>
                  <a:pt x="3884117" y="2240756"/>
                  <a:pt x="3900965" y="2233054"/>
                </a:cubicBezTo>
                <a:lnTo>
                  <a:pt x="3914576" y="2226137"/>
                </a:lnTo>
                <a:lnTo>
                  <a:pt x="3915285" y="2229083"/>
                </a:lnTo>
                <a:cubicBezTo>
                  <a:pt x="3916103" y="2232111"/>
                  <a:pt x="3916888" y="2234625"/>
                  <a:pt x="3917639" y="2236624"/>
                </a:cubicBezTo>
                <a:cubicBezTo>
                  <a:pt x="3920643" y="2244620"/>
                  <a:pt x="3922146" y="2253111"/>
                  <a:pt x="3922146" y="2262096"/>
                </a:cubicBezTo>
                <a:cubicBezTo>
                  <a:pt x="3922146" y="2275271"/>
                  <a:pt x="3919270" y="2288518"/>
                  <a:pt x="3913521" y="2301836"/>
                </a:cubicBezTo>
                <a:cubicBezTo>
                  <a:pt x="3907771" y="2315154"/>
                  <a:pt x="3898910" y="2327250"/>
                  <a:pt x="3886939" y="2338125"/>
                </a:cubicBezTo>
                <a:cubicBezTo>
                  <a:pt x="3874967" y="2349001"/>
                  <a:pt x="3859790" y="2357888"/>
                  <a:pt x="3841409" y="2364788"/>
                </a:cubicBezTo>
                <a:cubicBezTo>
                  <a:pt x="3823028" y="2371687"/>
                  <a:pt x="3800119" y="2375137"/>
                  <a:pt x="3772681" y="2375137"/>
                </a:cubicBezTo>
                <a:cubicBezTo>
                  <a:pt x="3729198" y="2375137"/>
                  <a:pt x="3688687" y="2362916"/>
                  <a:pt x="3651150" y="2338473"/>
                </a:cubicBezTo>
                <a:cubicBezTo>
                  <a:pt x="3613612" y="2314030"/>
                  <a:pt x="3580558" y="2279492"/>
                  <a:pt x="3551988" y="2234859"/>
                </a:cubicBezTo>
                <a:cubicBezTo>
                  <a:pt x="3523418" y="2190226"/>
                  <a:pt x="3500950" y="2137454"/>
                  <a:pt x="3484584" y="2076543"/>
                </a:cubicBezTo>
                <a:cubicBezTo>
                  <a:pt x="3468217" y="2015633"/>
                  <a:pt x="3460034" y="1946053"/>
                  <a:pt x="3460034" y="1867804"/>
                </a:cubicBezTo>
                <a:close/>
                <a:moveTo>
                  <a:pt x="3072667" y="1555317"/>
                </a:moveTo>
                <a:lnTo>
                  <a:pt x="3072621" y="1753329"/>
                </a:lnTo>
                <a:lnTo>
                  <a:pt x="3070453" y="1751415"/>
                </a:lnTo>
                <a:cubicBezTo>
                  <a:pt x="3059239" y="1742050"/>
                  <a:pt x="3044173" y="1730882"/>
                  <a:pt x="3025252" y="1717912"/>
                </a:cubicBezTo>
                <a:lnTo>
                  <a:pt x="1896904" y="1717912"/>
                </a:lnTo>
                <a:lnTo>
                  <a:pt x="1960203" y="1832584"/>
                </a:lnTo>
                <a:lnTo>
                  <a:pt x="2764485" y="1832584"/>
                </a:lnTo>
                <a:lnTo>
                  <a:pt x="2764485" y="2261183"/>
                </a:lnTo>
                <a:lnTo>
                  <a:pt x="2756570" y="2248752"/>
                </a:lnTo>
                <a:cubicBezTo>
                  <a:pt x="2748351" y="2235434"/>
                  <a:pt x="2740921" y="2221862"/>
                  <a:pt x="2734280" y="2208036"/>
                </a:cubicBezTo>
                <a:cubicBezTo>
                  <a:pt x="2727639" y="2194210"/>
                  <a:pt x="2723159" y="2179738"/>
                  <a:pt x="2720842" y="2164620"/>
                </a:cubicBezTo>
                <a:cubicBezTo>
                  <a:pt x="2711927" y="2113221"/>
                  <a:pt x="2696617" y="2068155"/>
                  <a:pt x="2674911" y="2029423"/>
                </a:cubicBezTo>
                <a:cubicBezTo>
                  <a:pt x="2653205" y="1990691"/>
                  <a:pt x="2628959" y="1959402"/>
                  <a:pt x="2602172" y="1935556"/>
                </a:cubicBezTo>
                <a:cubicBezTo>
                  <a:pt x="2575385" y="1911711"/>
                  <a:pt x="2547403" y="1894007"/>
                  <a:pt x="2518227" y="1882446"/>
                </a:cubicBezTo>
                <a:cubicBezTo>
                  <a:pt x="2489051" y="1870884"/>
                  <a:pt x="2462134" y="1865103"/>
                  <a:pt x="2437477" y="1865103"/>
                </a:cubicBezTo>
                <a:cubicBezTo>
                  <a:pt x="2409808" y="1865103"/>
                  <a:pt x="2384037" y="1869698"/>
                  <a:pt x="2360165" y="1878889"/>
                </a:cubicBezTo>
                <a:cubicBezTo>
                  <a:pt x="2336293" y="1888079"/>
                  <a:pt x="2315353" y="1900760"/>
                  <a:pt x="2297347" y="1916930"/>
                </a:cubicBezTo>
                <a:cubicBezTo>
                  <a:pt x="2279340" y="1933100"/>
                  <a:pt x="2265407" y="1951985"/>
                  <a:pt x="2255548" y="1973584"/>
                </a:cubicBezTo>
                <a:cubicBezTo>
                  <a:pt x="2245689" y="1995183"/>
                  <a:pt x="2240759" y="2017972"/>
                  <a:pt x="2240759" y="2041952"/>
                </a:cubicBezTo>
                <a:cubicBezTo>
                  <a:pt x="2240759" y="2082957"/>
                  <a:pt x="2254955" y="2117076"/>
                  <a:pt x="2283346" y="2144309"/>
                </a:cubicBezTo>
                <a:cubicBezTo>
                  <a:pt x="2311739" y="2171542"/>
                  <a:pt x="2344565" y="2185158"/>
                  <a:pt x="2381826" y="2185158"/>
                </a:cubicBezTo>
                <a:cubicBezTo>
                  <a:pt x="2423420" y="2185158"/>
                  <a:pt x="2455377" y="2172674"/>
                  <a:pt x="2477698" y="2147705"/>
                </a:cubicBezTo>
                <a:cubicBezTo>
                  <a:pt x="2500019" y="2122737"/>
                  <a:pt x="2511180" y="2093752"/>
                  <a:pt x="2511180" y="2060752"/>
                </a:cubicBezTo>
                <a:cubicBezTo>
                  <a:pt x="2511180" y="2049493"/>
                  <a:pt x="2510064" y="2039516"/>
                  <a:pt x="2507831" y="2030820"/>
                </a:cubicBezTo>
                <a:lnTo>
                  <a:pt x="2505651" y="2024530"/>
                </a:lnTo>
                <a:lnTo>
                  <a:pt x="2512166" y="2025304"/>
                </a:lnTo>
                <a:cubicBezTo>
                  <a:pt x="2519580" y="2027132"/>
                  <a:pt x="2526717" y="2029873"/>
                  <a:pt x="2533577" y="2033528"/>
                </a:cubicBezTo>
                <a:cubicBezTo>
                  <a:pt x="2547295" y="2040837"/>
                  <a:pt x="2559330" y="2050621"/>
                  <a:pt x="2569679" y="2062878"/>
                </a:cubicBezTo>
                <a:cubicBezTo>
                  <a:pt x="2580028" y="2075135"/>
                  <a:pt x="2587985" y="2089308"/>
                  <a:pt x="2593547" y="2105398"/>
                </a:cubicBezTo>
                <a:cubicBezTo>
                  <a:pt x="2599109" y="2121488"/>
                  <a:pt x="2601891" y="2137940"/>
                  <a:pt x="2601891" y="2154752"/>
                </a:cubicBezTo>
                <a:cubicBezTo>
                  <a:pt x="2601891" y="2177073"/>
                  <a:pt x="2598026" y="2198792"/>
                  <a:pt x="2590298" y="2219910"/>
                </a:cubicBezTo>
                <a:cubicBezTo>
                  <a:pt x="2582569" y="2241028"/>
                  <a:pt x="2571159" y="2259386"/>
                  <a:pt x="2556068" y="2274986"/>
                </a:cubicBezTo>
                <a:cubicBezTo>
                  <a:pt x="2540976" y="2290586"/>
                  <a:pt x="2522042" y="2303191"/>
                  <a:pt x="2499266" y="2312800"/>
                </a:cubicBezTo>
                <a:cubicBezTo>
                  <a:pt x="2476491" y="2322410"/>
                  <a:pt x="2449280" y="2327215"/>
                  <a:pt x="2417635" y="2327215"/>
                </a:cubicBezTo>
                <a:cubicBezTo>
                  <a:pt x="2386863" y="2327215"/>
                  <a:pt x="2355057" y="2319655"/>
                  <a:pt x="2322217" y="2304537"/>
                </a:cubicBezTo>
                <a:cubicBezTo>
                  <a:pt x="2289377" y="2289418"/>
                  <a:pt x="2256907" y="2264739"/>
                  <a:pt x="2224807" y="2230500"/>
                </a:cubicBezTo>
                <a:cubicBezTo>
                  <a:pt x="2192707" y="2196261"/>
                  <a:pt x="2162176" y="2151823"/>
                  <a:pt x="2133214" y="2097188"/>
                </a:cubicBezTo>
                <a:cubicBezTo>
                  <a:pt x="2104252" y="2042553"/>
                  <a:pt x="2077380" y="1973348"/>
                  <a:pt x="2052599" y="1889572"/>
                </a:cubicBezTo>
                <a:lnTo>
                  <a:pt x="1964215" y="1859059"/>
                </a:lnTo>
                <a:cubicBezTo>
                  <a:pt x="1979173" y="1941230"/>
                  <a:pt x="1999114" y="2017767"/>
                  <a:pt x="2024038" y="2088671"/>
                </a:cubicBezTo>
                <a:cubicBezTo>
                  <a:pt x="2048962" y="2159574"/>
                  <a:pt x="2080014" y="2224519"/>
                  <a:pt x="2117195" y="2283504"/>
                </a:cubicBezTo>
                <a:cubicBezTo>
                  <a:pt x="2154377" y="2342489"/>
                  <a:pt x="2198738" y="2391334"/>
                  <a:pt x="2250280" y="2430040"/>
                </a:cubicBezTo>
                <a:cubicBezTo>
                  <a:pt x="2301821" y="2468745"/>
                  <a:pt x="2362643" y="2488098"/>
                  <a:pt x="2432744" y="2488098"/>
                </a:cubicBezTo>
                <a:cubicBezTo>
                  <a:pt x="2491489" y="2488098"/>
                  <a:pt x="2542906" y="2473835"/>
                  <a:pt x="2586995" y="2445310"/>
                </a:cubicBezTo>
                <a:cubicBezTo>
                  <a:pt x="2631084" y="2416784"/>
                  <a:pt x="2662454" y="2375966"/>
                  <a:pt x="2681102" y="2322855"/>
                </a:cubicBezTo>
                <a:cubicBezTo>
                  <a:pt x="2754947" y="2387697"/>
                  <a:pt x="2791870" y="2496165"/>
                  <a:pt x="2791870" y="2648259"/>
                </a:cubicBezTo>
                <a:lnTo>
                  <a:pt x="2887715" y="2703750"/>
                </a:lnTo>
                <a:lnTo>
                  <a:pt x="2887715" y="1832584"/>
                </a:lnTo>
                <a:lnTo>
                  <a:pt x="3002200" y="1832584"/>
                </a:lnTo>
                <a:cubicBezTo>
                  <a:pt x="3005712" y="1834082"/>
                  <a:pt x="3011855" y="1839729"/>
                  <a:pt x="3020626" y="1849526"/>
                </a:cubicBezTo>
                <a:cubicBezTo>
                  <a:pt x="3029397" y="1859322"/>
                  <a:pt x="3037687" y="1870483"/>
                  <a:pt x="3045496" y="1883007"/>
                </a:cubicBezTo>
                <a:cubicBezTo>
                  <a:pt x="3053305" y="1895532"/>
                  <a:pt x="3059768" y="1907958"/>
                  <a:pt x="3064885" y="1920286"/>
                </a:cubicBezTo>
                <a:cubicBezTo>
                  <a:pt x="3070001" y="1932615"/>
                  <a:pt x="3072560" y="1941320"/>
                  <a:pt x="3072560" y="1946401"/>
                </a:cubicBezTo>
                <a:lnTo>
                  <a:pt x="3072560" y="2615526"/>
                </a:lnTo>
                <a:lnTo>
                  <a:pt x="3197501" y="2705461"/>
                </a:lnTo>
                <a:lnTo>
                  <a:pt x="3197501" y="1832584"/>
                </a:lnTo>
                <a:lnTo>
                  <a:pt x="3328487" y="1832584"/>
                </a:lnTo>
                <a:lnTo>
                  <a:pt x="3345173" y="1832584"/>
                </a:lnTo>
                <a:lnTo>
                  <a:pt x="3367350" y="1832584"/>
                </a:lnTo>
                <a:lnTo>
                  <a:pt x="3365233" y="1842209"/>
                </a:lnTo>
                <a:cubicBezTo>
                  <a:pt x="3362255" y="1856765"/>
                  <a:pt x="3360765" y="1867583"/>
                  <a:pt x="3360765" y="1874663"/>
                </a:cubicBezTo>
                <a:cubicBezTo>
                  <a:pt x="3360765" y="1884104"/>
                  <a:pt x="3360765" y="1892746"/>
                  <a:pt x="3360765" y="1900590"/>
                </a:cubicBezTo>
                <a:cubicBezTo>
                  <a:pt x="3360765" y="1978589"/>
                  <a:pt x="3369319" y="2054587"/>
                  <a:pt x="3386425" y="2128584"/>
                </a:cubicBezTo>
                <a:cubicBezTo>
                  <a:pt x="3403531" y="2202581"/>
                  <a:pt x="3429677" y="2269263"/>
                  <a:pt x="3464861" y="2328632"/>
                </a:cubicBezTo>
                <a:cubicBezTo>
                  <a:pt x="3500046" y="2388000"/>
                  <a:pt x="3544358" y="2436266"/>
                  <a:pt x="3597798" y="2473429"/>
                </a:cubicBezTo>
                <a:cubicBezTo>
                  <a:pt x="3651239" y="2510592"/>
                  <a:pt x="3714569" y="2529174"/>
                  <a:pt x="3787790" y="2529174"/>
                </a:cubicBezTo>
                <a:cubicBezTo>
                  <a:pt x="3827780" y="2529174"/>
                  <a:pt x="3863276" y="2521882"/>
                  <a:pt x="3894279" y="2507299"/>
                </a:cubicBezTo>
                <a:cubicBezTo>
                  <a:pt x="3925283" y="2492715"/>
                  <a:pt x="3951406" y="2473599"/>
                  <a:pt x="3972649" y="2449949"/>
                </a:cubicBezTo>
                <a:cubicBezTo>
                  <a:pt x="3993891" y="2426300"/>
                  <a:pt x="4009611" y="2399187"/>
                  <a:pt x="4019809" y="2368612"/>
                </a:cubicBezTo>
                <a:cubicBezTo>
                  <a:pt x="4030007" y="2338036"/>
                  <a:pt x="4035106" y="2306382"/>
                  <a:pt x="4035106" y="2273649"/>
                </a:cubicBezTo>
                <a:cubicBezTo>
                  <a:pt x="4035106" y="2230059"/>
                  <a:pt x="4024912" y="2188804"/>
                  <a:pt x="4004525" y="2149885"/>
                </a:cubicBezTo>
                <a:cubicBezTo>
                  <a:pt x="3984139" y="2110965"/>
                  <a:pt x="3945197" y="2073223"/>
                  <a:pt x="3887701" y="2036657"/>
                </a:cubicBezTo>
                <a:cubicBezTo>
                  <a:pt x="3852971" y="2072634"/>
                  <a:pt x="3820683" y="2099248"/>
                  <a:pt x="3790839" y="2116497"/>
                </a:cubicBezTo>
                <a:cubicBezTo>
                  <a:pt x="3760994" y="2133746"/>
                  <a:pt x="3734742" y="2142370"/>
                  <a:pt x="3712082" y="2142370"/>
                </a:cubicBezTo>
                <a:cubicBezTo>
                  <a:pt x="3697178" y="2142370"/>
                  <a:pt x="3685104" y="2137949"/>
                  <a:pt x="3675860" y="2129106"/>
                </a:cubicBezTo>
                <a:cubicBezTo>
                  <a:pt x="3666615" y="2120263"/>
                  <a:pt x="3661994" y="2105750"/>
                  <a:pt x="3661994" y="2085569"/>
                </a:cubicBezTo>
                <a:cubicBezTo>
                  <a:pt x="3661994" y="2072447"/>
                  <a:pt x="3665270" y="2057079"/>
                  <a:pt x="3671822" y="2039464"/>
                </a:cubicBezTo>
                <a:cubicBezTo>
                  <a:pt x="3678374" y="2021850"/>
                  <a:pt x="3688099" y="2003362"/>
                  <a:pt x="3700998" y="1984000"/>
                </a:cubicBezTo>
                <a:cubicBezTo>
                  <a:pt x="3713897" y="1964639"/>
                  <a:pt x="3729028" y="1945464"/>
                  <a:pt x="3746393" y="1926477"/>
                </a:cubicBezTo>
                <a:cubicBezTo>
                  <a:pt x="3763758" y="1907490"/>
                  <a:pt x="3777129" y="1891819"/>
                  <a:pt x="3786507" y="1879464"/>
                </a:cubicBezTo>
                <a:cubicBezTo>
                  <a:pt x="3813071" y="1936515"/>
                  <a:pt x="3854669" y="1985182"/>
                  <a:pt x="3911301" y="2025465"/>
                </a:cubicBezTo>
                <a:cubicBezTo>
                  <a:pt x="3967933" y="2065748"/>
                  <a:pt x="4033501" y="2085890"/>
                  <a:pt x="4108006" y="2085890"/>
                </a:cubicBezTo>
                <a:lnTo>
                  <a:pt x="4121082" y="2085890"/>
                </a:lnTo>
                <a:cubicBezTo>
                  <a:pt x="4111545" y="2093074"/>
                  <a:pt x="4103187" y="2105496"/>
                  <a:pt x="4096012" y="2123155"/>
                </a:cubicBezTo>
                <a:cubicBezTo>
                  <a:pt x="4088836" y="2140814"/>
                  <a:pt x="4082578" y="2158861"/>
                  <a:pt x="4077238" y="2177296"/>
                </a:cubicBezTo>
                <a:cubicBezTo>
                  <a:pt x="4071899" y="2195730"/>
                  <a:pt x="4067847" y="2213768"/>
                  <a:pt x="4065084" y="2231409"/>
                </a:cubicBezTo>
                <a:cubicBezTo>
                  <a:pt x="4062321" y="2249050"/>
                  <a:pt x="4059745" y="2269290"/>
                  <a:pt x="4057356" y="2292128"/>
                </a:cubicBezTo>
                <a:cubicBezTo>
                  <a:pt x="4057356" y="2355312"/>
                  <a:pt x="4063636" y="2416325"/>
                  <a:pt x="4076196" y="2475168"/>
                </a:cubicBezTo>
                <a:cubicBezTo>
                  <a:pt x="4088755" y="2534010"/>
                  <a:pt x="4105118" y="2595478"/>
                  <a:pt x="4125281" y="2659571"/>
                </a:cubicBezTo>
                <a:lnTo>
                  <a:pt x="4219121" y="2700327"/>
                </a:lnTo>
                <a:lnTo>
                  <a:pt x="4215430" y="2652431"/>
                </a:lnTo>
                <a:cubicBezTo>
                  <a:pt x="4206534" y="2618985"/>
                  <a:pt x="4197932" y="2582325"/>
                  <a:pt x="4189624" y="2542452"/>
                </a:cubicBezTo>
                <a:cubicBezTo>
                  <a:pt x="4181315" y="2502579"/>
                  <a:pt x="4177162" y="2455418"/>
                  <a:pt x="4177162" y="2400970"/>
                </a:cubicBezTo>
                <a:cubicBezTo>
                  <a:pt x="4177162" y="2337715"/>
                  <a:pt x="4188095" y="2280188"/>
                  <a:pt x="4209961" y="2228387"/>
                </a:cubicBezTo>
                <a:cubicBezTo>
                  <a:pt x="4231828" y="2176587"/>
                  <a:pt x="4269004" y="2126975"/>
                  <a:pt x="4321491" y="2079552"/>
                </a:cubicBezTo>
                <a:lnTo>
                  <a:pt x="4203236" y="1911796"/>
                </a:lnTo>
                <a:cubicBezTo>
                  <a:pt x="4127162" y="1928590"/>
                  <a:pt x="4078063" y="1936987"/>
                  <a:pt x="4055938" y="1936987"/>
                </a:cubicBezTo>
                <a:cubicBezTo>
                  <a:pt x="4009531" y="1936987"/>
                  <a:pt x="3969087" y="1925212"/>
                  <a:pt x="3934607" y="1901660"/>
                </a:cubicBezTo>
                <a:cubicBezTo>
                  <a:pt x="3917367" y="1889885"/>
                  <a:pt x="3902385" y="1877770"/>
                  <a:pt x="3889660" y="1865317"/>
                </a:cubicBezTo>
                <a:lnTo>
                  <a:pt x="3862874" y="1832584"/>
                </a:lnTo>
                <a:lnTo>
                  <a:pt x="4394484" y="1832584"/>
                </a:lnTo>
                <a:lnTo>
                  <a:pt x="4410357" y="1832584"/>
                </a:lnTo>
                <a:lnTo>
                  <a:pt x="4667579" y="1832584"/>
                </a:lnTo>
                <a:cubicBezTo>
                  <a:pt x="4612436" y="1863374"/>
                  <a:pt x="4566363" y="1917385"/>
                  <a:pt x="4529360" y="1994617"/>
                </a:cubicBezTo>
                <a:cubicBezTo>
                  <a:pt x="4492358" y="2071850"/>
                  <a:pt x="4474970" y="2163327"/>
                  <a:pt x="4477199" y="2269049"/>
                </a:cubicBezTo>
                <a:cubicBezTo>
                  <a:pt x="4478358" y="2340791"/>
                  <a:pt x="4488471" y="2402553"/>
                  <a:pt x="4507538" y="2454335"/>
                </a:cubicBezTo>
                <a:cubicBezTo>
                  <a:pt x="4526606" y="2506118"/>
                  <a:pt x="4550652" y="2549414"/>
                  <a:pt x="4579676" y="2584224"/>
                </a:cubicBezTo>
                <a:cubicBezTo>
                  <a:pt x="4608701" y="2619034"/>
                  <a:pt x="4641479" y="2645090"/>
                  <a:pt x="4678009" y="2662392"/>
                </a:cubicBezTo>
                <a:cubicBezTo>
                  <a:pt x="4714539" y="2679695"/>
                  <a:pt x="4751016" y="2688346"/>
                  <a:pt x="4787439" y="2688346"/>
                </a:cubicBezTo>
                <a:cubicBezTo>
                  <a:pt x="4814610" y="2688346"/>
                  <a:pt x="4838210" y="2684499"/>
                  <a:pt x="4858240" y="2676806"/>
                </a:cubicBezTo>
                <a:cubicBezTo>
                  <a:pt x="4878270" y="2669113"/>
                  <a:pt x="4894405" y="2658871"/>
                  <a:pt x="4906645" y="2646079"/>
                </a:cubicBezTo>
                <a:cubicBezTo>
                  <a:pt x="4918883" y="2633287"/>
                  <a:pt x="4927958" y="2619404"/>
                  <a:pt x="4933868" y="2604428"/>
                </a:cubicBezTo>
                <a:cubicBezTo>
                  <a:pt x="4939778" y="2589452"/>
                  <a:pt x="4942733" y="2574931"/>
                  <a:pt x="4942733" y="2560864"/>
                </a:cubicBezTo>
                <a:cubicBezTo>
                  <a:pt x="4942733" y="2545407"/>
                  <a:pt x="4939172" y="2529959"/>
                  <a:pt x="4932050" y="2514519"/>
                </a:cubicBezTo>
                <a:cubicBezTo>
                  <a:pt x="4924927" y="2499080"/>
                  <a:pt x="4915541" y="2485566"/>
                  <a:pt x="4903890" y="2473978"/>
                </a:cubicBezTo>
                <a:cubicBezTo>
                  <a:pt x="4892239" y="2462389"/>
                  <a:pt x="4878097" y="2453288"/>
                  <a:pt x="4861463" y="2446674"/>
                </a:cubicBezTo>
                <a:cubicBezTo>
                  <a:pt x="4844829" y="2440059"/>
                  <a:pt x="4828730" y="2436752"/>
                  <a:pt x="4813166" y="2436752"/>
                </a:cubicBezTo>
                <a:cubicBezTo>
                  <a:pt x="4778882" y="2438303"/>
                  <a:pt x="4753967" y="2449829"/>
                  <a:pt x="4738420" y="2471330"/>
                </a:cubicBezTo>
                <a:cubicBezTo>
                  <a:pt x="4722874" y="2492831"/>
                  <a:pt x="4715101" y="2518219"/>
                  <a:pt x="4715101" y="2547493"/>
                </a:cubicBezTo>
                <a:lnTo>
                  <a:pt x="4716537" y="2570714"/>
                </a:lnTo>
                <a:lnTo>
                  <a:pt x="4711514" y="2563719"/>
                </a:lnTo>
                <a:cubicBezTo>
                  <a:pt x="4705343" y="2555504"/>
                  <a:pt x="4697558" y="2545799"/>
                  <a:pt x="4688158" y="2534603"/>
                </a:cubicBezTo>
                <a:cubicBezTo>
                  <a:pt x="4669358" y="2512210"/>
                  <a:pt x="4653593" y="2487603"/>
                  <a:pt x="4640863" y="2460780"/>
                </a:cubicBezTo>
                <a:cubicBezTo>
                  <a:pt x="4628134" y="2433957"/>
                  <a:pt x="4618212" y="2406421"/>
                  <a:pt x="4611100" y="2378172"/>
                </a:cubicBezTo>
                <a:cubicBezTo>
                  <a:pt x="4603985" y="2349923"/>
                  <a:pt x="4600429" y="2324050"/>
                  <a:pt x="4600429" y="2300552"/>
                </a:cubicBezTo>
                <a:cubicBezTo>
                  <a:pt x="4600429" y="2266981"/>
                  <a:pt x="4602804" y="2237373"/>
                  <a:pt x="4607556" y="2211727"/>
                </a:cubicBezTo>
                <a:cubicBezTo>
                  <a:pt x="4612307" y="2186081"/>
                  <a:pt x="4618556" y="2162262"/>
                  <a:pt x="4626302" y="2140271"/>
                </a:cubicBezTo>
                <a:cubicBezTo>
                  <a:pt x="4634049" y="2118279"/>
                  <a:pt x="4642789" y="2098151"/>
                  <a:pt x="4652524" y="2079886"/>
                </a:cubicBezTo>
                <a:cubicBezTo>
                  <a:pt x="4662257" y="2061621"/>
                  <a:pt x="4672972" y="2042611"/>
                  <a:pt x="4684668" y="2022857"/>
                </a:cubicBezTo>
                <a:cubicBezTo>
                  <a:pt x="4725263" y="1965290"/>
                  <a:pt x="4767703" y="1921289"/>
                  <a:pt x="4811990" y="1890856"/>
                </a:cubicBezTo>
                <a:cubicBezTo>
                  <a:pt x="4856275" y="1860423"/>
                  <a:pt x="4902646" y="1840999"/>
                  <a:pt x="4951104" y="1832584"/>
                </a:cubicBezTo>
                <a:lnTo>
                  <a:pt x="4992154" y="1832584"/>
                </a:lnTo>
                <a:lnTo>
                  <a:pt x="5433345" y="1832584"/>
                </a:lnTo>
                <a:lnTo>
                  <a:pt x="5433345" y="1852668"/>
                </a:lnTo>
                <a:lnTo>
                  <a:pt x="4958451" y="2131085"/>
                </a:lnTo>
                <a:lnTo>
                  <a:pt x="5055339" y="2268113"/>
                </a:lnTo>
                <a:cubicBezTo>
                  <a:pt x="5150561" y="2280593"/>
                  <a:pt x="5233770" y="2317315"/>
                  <a:pt x="5304968" y="2378279"/>
                </a:cubicBezTo>
                <a:cubicBezTo>
                  <a:pt x="5376165" y="2439243"/>
                  <a:pt x="5431402" y="2532633"/>
                  <a:pt x="5470678" y="2658448"/>
                </a:cubicBezTo>
                <a:lnTo>
                  <a:pt x="5558153" y="2703750"/>
                </a:lnTo>
                <a:lnTo>
                  <a:pt x="5558286" y="1989421"/>
                </a:lnTo>
                <a:lnTo>
                  <a:pt x="5582719" y="1991137"/>
                </a:lnTo>
                <a:cubicBezTo>
                  <a:pt x="5596209" y="1993007"/>
                  <a:pt x="5609882" y="1995812"/>
                  <a:pt x="5623739" y="1999551"/>
                </a:cubicBezTo>
                <a:cubicBezTo>
                  <a:pt x="5651453" y="2007030"/>
                  <a:pt x="5676204" y="2017273"/>
                  <a:pt x="5697990" y="2030279"/>
                </a:cubicBezTo>
                <a:cubicBezTo>
                  <a:pt x="5719776" y="2043284"/>
                  <a:pt x="5737025" y="2058122"/>
                  <a:pt x="5749737" y="2074792"/>
                </a:cubicBezTo>
                <a:cubicBezTo>
                  <a:pt x="5762449" y="2091461"/>
                  <a:pt x="5768805" y="2108487"/>
                  <a:pt x="5768805" y="2125870"/>
                </a:cubicBezTo>
                <a:cubicBezTo>
                  <a:pt x="5768805" y="2140952"/>
                  <a:pt x="5767743" y="2152051"/>
                  <a:pt x="5765622" y="2159164"/>
                </a:cubicBezTo>
                <a:cubicBezTo>
                  <a:pt x="5766584" y="2156597"/>
                  <a:pt x="5760937" y="2153156"/>
                  <a:pt x="5748680" y="2148842"/>
                </a:cubicBezTo>
                <a:cubicBezTo>
                  <a:pt x="5736423" y="2144527"/>
                  <a:pt x="5724777" y="2142370"/>
                  <a:pt x="5713741" y="2142370"/>
                </a:cubicBezTo>
                <a:cubicBezTo>
                  <a:pt x="5694094" y="2142370"/>
                  <a:pt x="5676564" y="2146738"/>
                  <a:pt x="5661152" y="2155474"/>
                </a:cubicBezTo>
                <a:cubicBezTo>
                  <a:pt x="5645739" y="2164210"/>
                  <a:pt x="5633201" y="2175045"/>
                  <a:pt x="5623539" y="2187979"/>
                </a:cubicBezTo>
                <a:cubicBezTo>
                  <a:pt x="5613875" y="2200914"/>
                  <a:pt x="5606860" y="2214267"/>
                  <a:pt x="5602492" y="2228040"/>
                </a:cubicBezTo>
                <a:cubicBezTo>
                  <a:pt x="5598124" y="2241812"/>
                  <a:pt x="5595940" y="2254876"/>
                  <a:pt x="5595940" y="2267231"/>
                </a:cubicBezTo>
                <a:cubicBezTo>
                  <a:pt x="5595940" y="2304421"/>
                  <a:pt x="5608933" y="2333129"/>
                  <a:pt x="5634917" y="2353355"/>
                </a:cubicBezTo>
                <a:cubicBezTo>
                  <a:pt x="5660902" y="2373581"/>
                  <a:pt x="5687711" y="2383695"/>
                  <a:pt x="5715346" y="2383695"/>
                </a:cubicBezTo>
                <a:cubicBezTo>
                  <a:pt x="5744334" y="2383695"/>
                  <a:pt x="5769481" y="2375614"/>
                  <a:pt x="5790786" y="2359453"/>
                </a:cubicBezTo>
                <a:cubicBezTo>
                  <a:pt x="5812092" y="2343291"/>
                  <a:pt x="5829256" y="2323938"/>
                  <a:pt x="5842280" y="2301394"/>
                </a:cubicBezTo>
                <a:cubicBezTo>
                  <a:pt x="5855303" y="2278850"/>
                  <a:pt x="5865139" y="2255166"/>
                  <a:pt x="5871789" y="2230339"/>
                </a:cubicBezTo>
                <a:cubicBezTo>
                  <a:pt x="5878439" y="2205513"/>
                  <a:pt x="5881764" y="2183161"/>
                  <a:pt x="5881764" y="2163283"/>
                </a:cubicBezTo>
                <a:cubicBezTo>
                  <a:pt x="5881764" y="2128945"/>
                  <a:pt x="5874655" y="2094251"/>
                  <a:pt x="5860437" y="2059200"/>
                </a:cubicBezTo>
                <a:cubicBezTo>
                  <a:pt x="5846219" y="2024150"/>
                  <a:pt x="5824763" y="1991653"/>
                  <a:pt x="5796068" y="1961711"/>
                </a:cubicBezTo>
                <a:cubicBezTo>
                  <a:pt x="5767373" y="1931768"/>
                  <a:pt x="5731828" y="1905587"/>
                  <a:pt x="5689432" y="1883168"/>
                </a:cubicBezTo>
                <a:cubicBezTo>
                  <a:pt x="5647037" y="1860748"/>
                  <a:pt x="5603321" y="1845768"/>
                  <a:pt x="5558287" y="1838227"/>
                </a:cubicBezTo>
                <a:lnTo>
                  <a:pt x="5558287" y="1832584"/>
                </a:lnTo>
                <a:lnTo>
                  <a:pt x="5985748" y="1832584"/>
                </a:lnTo>
                <a:lnTo>
                  <a:pt x="6008016" y="1832584"/>
                </a:lnTo>
                <a:lnTo>
                  <a:pt x="6526562" y="1832584"/>
                </a:lnTo>
                <a:lnTo>
                  <a:pt x="6526562" y="1852347"/>
                </a:lnTo>
                <a:lnTo>
                  <a:pt x="6024819" y="2132743"/>
                </a:lnTo>
                <a:lnTo>
                  <a:pt x="6128366" y="2271403"/>
                </a:lnTo>
                <a:cubicBezTo>
                  <a:pt x="6231628" y="2287306"/>
                  <a:pt x="6321086" y="2324451"/>
                  <a:pt x="6396741" y="2382839"/>
                </a:cubicBezTo>
                <a:cubicBezTo>
                  <a:pt x="6472395" y="2441227"/>
                  <a:pt x="6529691" y="2532160"/>
                  <a:pt x="6568628" y="2655640"/>
                </a:cubicBezTo>
                <a:lnTo>
                  <a:pt x="6651504" y="2708884"/>
                </a:lnTo>
                <a:lnTo>
                  <a:pt x="6651504" y="1832584"/>
                </a:lnTo>
                <a:lnTo>
                  <a:pt x="6797491" y="1832584"/>
                </a:lnTo>
                <a:lnTo>
                  <a:pt x="6722425" y="1717912"/>
                </a:lnTo>
                <a:lnTo>
                  <a:pt x="5936640" y="1717912"/>
                </a:lnTo>
                <a:lnTo>
                  <a:pt x="5922448" y="1717912"/>
                </a:lnTo>
                <a:lnTo>
                  <a:pt x="4920778" y="1717912"/>
                </a:lnTo>
                <a:lnTo>
                  <a:pt x="4867847" y="1717912"/>
                </a:lnTo>
                <a:lnTo>
                  <a:pt x="4342511" y="1717912"/>
                </a:lnTo>
                <a:lnTo>
                  <a:pt x="4329554" y="1717912"/>
                </a:lnTo>
                <a:lnTo>
                  <a:pt x="3271979" y="1717912"/>
                </a:lnTo>
                <a:lnTo>
                  <a:pt x="3265188" y="1717912"/>
                </a:lnTo>
                <a:lnTo>
                  <a:pt x="3191190" y="1717912"/>
                </a:lnTo>
                <a:lnTo>
                  <a:pt x="3186456" y="1702749"/>
                </a:lnTo>
                <a:cubicBezTo>
                  <a:pt x="3180929" y="1679590"/>
                  <a:pt x="3172113" y="1653186"/>
                  <a:pt x="3160008" y="1623538"/>
                </a:cubicBezTo>
                <a:cubicBezTo>
                  <a:pt x="3147902" y="1593889"/>
                  <a:pt x="3118789" y="1571149"/>
                  <a:pt x="3072667" y="1555317"/>
                </a:cubicBezTo>
                <a:close/>
                <a:moveTo>
                  <a:pt x="8284297" y="1553606"/>
                </a:moveTo>
                <a:lnTo>
                  <a:pt x="8284297" y="1755145"/>
                </a:lnTo>
                <a:lnTo>
                  <a:pt x="8281204" y="1752623"/>
                </a:lnTo>
                <a:cubicBezTo>
                  <a:pt x="8269823" y="1743562"/>
                  <a:pt x="8254559" y="1731992"/>
                  <a:pt x="8235411" y="1717912"/>
                </a:cubicBezTo>
                <a:lnTo>
                  <a:pt x="8124017" y="1717912"/>
                </a:lnTo>
                <a:lnTo>
                  <a:pt x="8061130" y="1717912"/>
                </a:lnTo>
                <a:lnTo>
                  <a:pt x="7105554" y="1717912"/>
                </a:lnTo>
                <a:lnTo>
                  <a:pt x="7168826" y="1832584"/>
                </a:lnTo>
                <a:lnTo>
                  <a:pt x="7637490" y="1832584"/>
                </a:lnTo>
                <a:lnTo>
                  <a:pt x="7637490" y="1852775"/>
                </a:lnTo>
                <a:lnTo>
                  <a:pt x="7162809" y="2131486"/>
                </a:lnTo>
                <a:lnTo>
                  <a:pt x="7259644" y="2268568"/>
                </a:lnTo>
                <a:cubicBezTo>
                  <a:pt x="7324789" y="2277892"/>
                  <a:pt x="7383186" y="2297102"/>
                  <a:pt x="7434835" y="2326198"/>
                </a:cubicBezTo>
                <a:cubicBezTo>
                  <a:pt x="7486484" y="2355294"/>
                  <a:pt x="7531732" y="2387795"/>
                  <a:pt x="7570580" y="2423702"/>
                </a:cubicBezTo>
                <a:cubicBezTo>
                  <a:pt x="7556727" y="2424058"/>
                  <a:pt x="7540624" y="2430534"/>
                  <a:pt x="7522269" y="2443130"/>
                </a:cubicBezTo>
                <a:cubicBezTo>
                  <a:pt x="7503915" y="2455726"/>
                  <a:pt x="7495318" y="2469877"/>
                  <a:pt x="7496476" y="2485584"/>
                </a:cubicBezTo>
                <a:cubicBezTo>
                  <a:pt x="7496637" y="2465990"/>
                  <a:pt x="7488467" y="2447649"/>
                  <a:pt x="7471967" y="2430561"/>
                </a:cubicBezTo>
                <a:cubicBezTo>
                  <a:pt x="7455466" y="2413473"/>
                  <a:pt x="7439461" y="2399981"/>
                  <a:pt x="7423950" y="2390086"/>
                </a:cubicBezTo>
                <a:cubicBezTo>
                  <a:pt x="7408440" y="2380191"/>
                  <a:pt x="7394761" y="2372944"/>
                  <a:pt x="7382914" y="2368344"/>
                </a:cubicBezTo>
                <a:cubicBezTo>
                  <a:pt x="7371067" y="2363745"/>
                  <a:pt x="7363878" y="2361489"/>
                  <a:pt x="7361346" y="2361579"/>
                </a:cubicBezTo>
                <a:cubicBezTo>
                  <a:pt x="7353056" y="2360527"/>
                  <a:pt x="7345978" y="2359671"/>
                  <a:pt x="7340112" y="2359011"/>
                </a:cubicBezTo>
                <a:cubicBezTo>
                  <a:pt x="7334247" y="2358352"/>
                  <a:pt x="7328604" y="2358022"/>
                  <a:pt x="7323184" y="2358022"/>
                </a:cubicBezTo>
                <a:cubicBezTo>
                  <a:pt x="7273586" y="2358022"/>
                  <a:pt x="7233414" y="2373332"/>
                  <a:pt x="7202669" y="2403952"/>
                </a:cubicBezTo>
                <a:cubicBezTo>
                  <a:pt x="7171924" y="2434572"/>
                  <a:pt x="7156552" y="2473496"/>
                  <a:pt x="7156552" y="2520724"/>
                </a:cubicBezTo>
                <a:cubicBezTo>
                  <a:pt x="7156552" y="2569787"/>
                  <a:pt x="7170939" y="2610561"/>
                  <a:pt x="7199714" y="2643044"/>
                </a:cubicBezTo>
                <a:cubicBezTo>
                  <a:pt x="7228489" y="2675527"/>
                  <a:pt x="7270065" y="2691769"/>
                  <a:pt x="7324441" y="2691769"/>
                </a:cubicBezTo>
                <a:cubicBezTo>
                  <a:pt x="7348474" y="2691769"/>
                  <a:pt x="7372141" y="2684241"/>
                  <a:pt x="7395443" y="2669185"/>
                </a:cubicBezTo>
                <a:cubicBezTo>
                  <a:pt x="7418745" y="2654129"/>
                  <a:pt x="7430395" y="2632525"/>
                  <a:pt x="7430395" y="2604374"/>
                </a:cubicBezTo>
                <a:cubicBezTo>
                  <a:pt x="7430395" y="2584727"/>
                  <a:pt x="7423469" y="2563859"/>
                  <a:pt x="7409616" y="2541770"/>
                </a:cubicBezTo>
                <a:cubicBezTo>
                  <a:pt x="7395764" y="2519681"/>
                  <a:pt x="7370662" y="2508636"/>
                  <a:pt x="7334309" y="2508636"/>
                </a:cubicBezTo>
                <a:cubicBezTo>
                  <a:pt x="7317979" y="2508636"/>
                  <a:pt x="7300570" y="2513610"/>
                  <a:pt x="7282081" y="2523558"/>
                </a:cubicBezTo>
                <a:cubicBezTo>
                  <a:pt x="7263593" y="2533506"/>
                  <a:pt x="7253645" y="2546432"/>
                  <a:pt x="7252236" y="2562335"/>
                </a:cubicBezTo>
                <a:cubicBezTo>
                  <a:pt x="7251203" y="2558787"/>
                  <a:pt x="7250685" y="2549383"/>
                  <a:pt x="7250685" y="2534122"/>
                </a:cubicBezTo>
                <a:cubicBezTo>
                  <a:pt x="7250685" y="2516579"/>
                  <a:pt x="7260090" y="2503381"/>
                  <a:pt x="7278899" y="2494529"/>
                </a:cubicBezTo>
                <a:cubicBezTo>
                  <a:pt x="7297708" y="2485677"/>
                  <a:pt x="7319628" y="2481252"/>
                  <a:pt x="7344659" y="2481252"/>
                </a:cubicBezTo>
                <a:cubicBezTo>
                  <a:pt x="7369262" y="2481252"/>
                  <a:pt x="7391757" y="2494088"/>
                  <a:pt x="7412144" y="2519761"/>
                </a:cubicBezTo>
                <a:cubicBezTo>
                  <a:pt x="7432531" y="2545434"/>
                  <a:pt x="7446789" y="2582472"/>
                  <a:pt x="7454918" y="2630876"/>
                </a:cubicBezTo>
                <a:lnTo>
                  <a:pt x="7558760" y="2688426"/>
                </a:lnTo>
                <a:cubicBezTo>
                  <a:pt x="7558760" y="2631322"/>
                  <a:pt x="7565027" y="2594212"/>
                  <a:pt x="7577560" y="2577097"/>
                </a:cubicBezTo>
                <a:cubicBezTo>
                  <a:pt x="7590093" y="2559982"/>
                  <a:pt x="7600817" y="2551424"/>
                  <a:pt x="7609731" y="2551424"/>
                </a:cubicBezTo>
                <a:cubicBezTo>
                  <a:pt x="7615543" y="2551424"/>
                  <a:pt x="7621342" y="2552881"/>
                  <a:pt x="7627127" y="2555796"/>
                </a:cubicBezTo>
                <a:cubicBezTo>
                  <a:pt x="7630020" y="2557254"/>
                  <a:pt x="7632330" y="2556439"/>
                  <a:pt x="7634057" y="2553353"/>
                </a:cubicBezTo>
                <a:lnTo>
                  <a:pt x="7636161" y="2547166"/>
                </a:lnTo>
                <a:lnTo>
                  <a:pt x="7636270" y="2550460"/>
                </a:lnTo>
                <a:cubicBezTo>
                  <a:pt x="7637146" y="2562009"/>
                  <a:pt x="7639335" y="2568660"/>
                  <a:pt x="7642838" y="2570411"/>
                </a:cubicBezTo>
                <a:lnTo>
                  <a:pt x="7647343" y="2572302"/>
                </a:lnTo>
                <a:lnTo>
                  <a:pt x="7662494" y="2613199"/>
                </a:lnTo>
                <a:cubicBezTo>
                  <a:pt x="7666327" y="2626303"/>
                  <a:pt x="7671150" y="2641555"/>
                  <a:pt x="7676962" y="2658956"/>
                </a:cubicBezTo>
                <a:lnTo>
                  <a:pt x="7762431" y="2703750"/>
                </a:lnTo>
                <a:lnTo>
                  <a:pt x="7762431" y="1989421"/>
                </a:lnTo>
                <a:lnTo>
                  <a:pt x="7786864" y="1991137"/>
                </a:lnTo>
                <a:cubicBezTo>
                  <a:pt x="7800353" y="1993007"/>
                  <a:pt x="7814027" y="1995812"/>
                  <a:pt x="7827883" y="1999551"/>
                </a:cubicBezTo>
                <a:cubicBezTo>
                  <a:pt x="7855598" y="2007030"/>
                  <a:pt x="7880348" y="2017273"/>
                  <a:pt x="7902134" y="2030279"/>
                </a:cubicBezTo>
                <a:cubicBezTo>
                  <a:pt x="7923920" y="2043284"/>
                  <a:pt x="7941169" y="2058122"/>
                  <a:pt x="7953881" y="2074792"/>
                </a:cubicBezTo>
                <a:cubicBezTo>
                  <a:pt x="7966593" y="2091461"/>
                  <a:pt x="7972948" y="2108487"/>
                  <a:pt x="7972948" y="2125870"/>
                </a:cubicBezTo>
                <a:cubicBezTo>
                  <a:pt x="7972948" y="2140952"/>
                  <a:pt x="7972012" y="2152051"/>
                  <a:pt x="7970140" y="2159164"/>
                </a:cubicBezTo>
                <a:cubicBezTo>
                  <a:pt x="7972280" y="2156704"/>
                  <a:pt x="7966789" y="2153290"/>
                  <a:pt x="7953667" y="2148922"/>
                </a:cubicBezTo>
                <a:cubicBezTo>
                  <a:pt x="7940546" y="2144554"/>
                  <a:pt x="7928618" y="2142370"/>
                  <a:pt x="7917885" y="2142370"/>
                </a:cubicBezTo>
                <a:cubicBezTo>
                  <a:pt x="7898239" y="2142370"/>
                  <a:pt x="7880709" y="2146738"/>
                  <a:pt x="7865296" y="2155474"/>
                </a:cubicBezTo>
                <a:cubicBezTo>
                  <a:pt x="7849884" y="2164210"/>
                  <a:pt x="7837346" y="2175045"/>
                  <a:pt x="7827683" y="2187979"/>
                </a:cubicBezTo>
                <a:cubicBezTo>
                  <a:pt x="7818020" y="2200914"/>
                  <a:pt x="7811005" y="2214267"/>
                  <a:pt x="7806636" y="2228040"/>
                </a:cubicBezTo>
                <a:cubicBezTo>
                  <a:pt x="7802269" y="2241812"/>
                  <a:pt x="7800084" y="2254876"/>
                  <a:pt x="7800084" y="2267231"/>
                </a:cubicBezTo>
                <a:cubicBezTo>
                  <a:pt x="7800084" y="2304421"/>
                  <a:pt x="7813077" y="2333129"/>
                  <a:pt x="7839062" y="2353355"/>
                </a:cubicBezTo>
                <a:cubicBezTo>
                  <a:pt x="7865047" y="2373581"/>
                  <a:pt x="7891856" y="2383695"/>
                  <a:pt x="7919490" y="2383695"/>
                </a:cubicBezTo>
                <a:cubicBezTo>
                  <a:pt x="7948479" y="2383695"/>
                  <a:pt x="7973626" y="2375614"/>
                  <a:pt x="7994931" y="2359453"/>
                </a:cubicBezTo>
                <a:cubicBezTo>
                  <a:pt x="8016236" y="2343291"/>
                  <a:pt x="8033400" y="2323938"/>
                  <a:pt x="8046423" y="2301394"/>
                </a:cubicBezTo>
                <a:cubicBezTo>
                  <a:pt x="8059447" y="2278850"/>
                  <a:pt x="8069284" y="2255166"/>
                  <a:pt x="8075934" y="2230339"/>
                </a:cubicBezTo>
                <a:cubicBezTo>
                  <a:pt x="8082584" y="2205513"/>
                  <a:pt x="8085909" y="2183161"/>
                  <a:pt x="8085909" y="2163283"/>
                </a:cubicBezTo>
                <a:cubicBezTo>
                  <a:pt x="8085909" y="2128945"/>
                  <a:pt x="8078840" y="2094354"/>
                  <a:pt x="8064702" y="2059508"/>
                </a:cubicBezTo>
                <a:cubicBezTo>
                  <a:pt x="8050564" y="2024662"/>
                  <a:pt x="8029308" y="1992121"/>
                  <a:pt x="8000934" y="1961885"/>
                </a:cubicBezTo>
                <a:cubicBezTo>
                  <a:pt x="7972560" y="1931648"/>
                  <a:pt x="7936966" y="1905360"/>
                  <a:pt x="7894151" y="1883021"/>
                </a:cubicBezTo>
                <a:cubicBezTo>
                  <a:pt x="7851336" y="1860682"/>
                  <a:pt x="7807430" y="1845751"/>
                  <a:pt x="7762431" y="1838227"/>
                </a:cubicBezTo>
                <a:lnTo>
                  <a:pt x="7762431" y="1832584"/>
                </a:lnTo>
                <a:lnTo>
                  <a:pt x="8133442" y="1832584"/>
                </a:lnTo>
                <a:lnTo>
                  <a:pt x="8195393" y="1832584"/>
                </a:lnTo>
                <a:lnTo>
                  <a:pt x="8212038" y="1832584"/>
                </a:lnTo>
                <a:cubicBezTo>
                  <a:pt x="8215354" y="1834010"/>
                  <a:pt x="8221140" y="1839577"/>
                  <a:pt x="8229394" y="1849285"/>
                </a:cubicBezTo>
                <a:cubicBezTo>
                  <a:pt x="8237649" y="1858992"/>
                  <a:pt x="8246104" y="1870345"/>
                  <a:pt x="8254760" y="1883341"/>
                </a:cubicBezTo>
                <a:cubicBezTo>
                  <a:pt x="8263415" y="1896338"/>
                  <a:pt x="8270502" y="1908858"/>
                  <a:pt x="8276020" y="1920901"/>
                </a:cubicBezTo>
                <a:cubicBezTo>
                  <a:pt x="8281538" y="1932944"/>
                  <a:pt x="8284297" y="1941444"/>
                  <a:pt x="8284297" y="1946401"/>
                </a:cubicBezTo>
                <a:lnTo>
                  <a:pt x="8284297" y="2615660"/>
                </a:lnTo>
                <a:lnTo>
                  <a:pt x="8407526" y="2705461"/>
                </a:lnTo>
                <a:lnTo>
                  <a:pt x="8407526" y="1832584"/>
                </a:lnTo>
                <a:lnTo>
                  <a:pt x="8556909" y="1832584"/>
                </a:lnTo>
                <a:lnTo>
                  <a:pt x="8595473" y="1832584"/>
                </a:lnTo>
                <a:lnTo>
                  <a:pt x="8830004" y="1832584"/>
                </a:lnTo>
                <a:cubicBezTo>
                  <a:pt x="8774860" y="1863374"/>
                  <a:pt x="8728788" y="1917385"/>
                  <a:pt x="8691785" y="1994617"/>
                </a:cubicBezTo>
                <a:cubicBezTo>
                  <a:pt x="8654782" y="2071850"/>
                  <a:pt x="8637395" y="2163327"/>
                  <a:pt x="8639624" y="2269049"/>
                </a:cubicBezTo>
                <a:cubicBezTo>
                  <a:pt x="8640783" y="2340791"/>
                  <a:pt x="8650896" y="2402553"/>
                  <a:pt x="8669963" y="2454335"/>
                </a:cubicBezTo>
                <a:cubicBezTo>
                  <a:pt x="8689030" y="2506118"/>
                  <a:pt x="8713076" y="2549414"/>
                  <a:pt x="8742101" y="2584224"/>
                </a:cubicBezTo>
                <a:cubicBezTo>
                  <a:pt x="8771126" y="2619034"/>
                  <a:pt x="8803903" y="2645090"/>
                  <a:pt x="8840434" y="2662392"/>
                </a:cubicBezTo>
                <a:cubicBezTo>
                  <a:pt x="8876964" y="2679695"/>
                  <a:pt x="8913440" y="2688346"/>
                  <a:pt x="8949864" y="2688346"/>
                </a:cubicBezTo>
                <a:cubicBezTo>
                  <a:pt x="8977034" y="2688346"/>
                  <a:pt x="9000634" y="2684499"/>
                  <a:pt x="9020665" y="2676806"/>
                </a:cubicBezTo>
                <a:cubicBezTo>
                  <a:pt x="9040695" y="2669113"/>
                  <a:pt x="9056830" y="2658871"/>
                  <a:pt x="9069069" y="2646079"/>
                </a:cubicBezTo>
                <a:cubicBezTo>
                  <a:pt x="9081308" y="2633287"/>
                  <a:pt x="9090382" y="2619404"/>
                  <a:pt x="9096293" y="2604428"/>
                </a:cubicBezTo>
                <a:cubicBezTo>
                  <a:pt x="9102203" y="2589452"/>
                  <a:pt x="9105158" y="2574931"/>
                  <a:pt x="9105158" y="2560864"/>
                </a:cubicBezTo>
                <a:cubicBezTo>
                  <a:pt x="9105158" y="2545407"/>
                  <a:pt x="9101597" y="2529959"/>
                  <a:pt x="9094474" y="2514519"/>
                </a:cubicBezTo>
                <a:cubicBezTo>
                  <a:pt x="9087352" y="2499080"/>
                  <a:pt x="9077966" y="2485566"/>
                  <a:pt x="9066314" y="2473978"/>
                </a:cubicBezTo>
                <a:cubicBezTo>
                  <a:pt x="9054664" y="2462389"/>
                  <a:pt x="9040521" y="2453288"/>
                  <a:pt x="9023888" y="2446674"/>
                </a:cubicBezTo>
                <a:cubicBezTo>
                  <a:pt x="9007254" y="2440059"/>
                  <a:pt x="8991154" y="2436752"/>
                  <a:pt x="8975590" y="2436752"/>
                </a:cubicBezTo>
                <a:cubicBezTo>
                  <a:pt x="8941306" y="2438303"/>
                  <a:pt x="8916392" y="2449829"/>
                  <a:pt x="8900845" y="2471330"/>
                </a:cubicBezTo>
                <a:cubicBezTo>
                  <a:pt x="8885298" y="2492831"/>
                  <a:pt x="8877526" y="2518219"/>
                  <a:pt x="8877526" y="2547493"/>
                </a:cubicBezTo>
                <a:lnTo>
                  <a:pt x="8878962" y="2570714"/>
                </a:lnTo>
                <a:lnTo>
                  <a:pt x="8873939" y="2563719"/>
                </a:lnTo>
                <a:cubicBezTo>
                  <a:pt x="8867768" y="2555504"/>
                  <a:pt x="8859982" y="2545799"/>
                  <a:pt x="8850582" y="2534603"/>
                </a:cubicBezTo>
                <a:cubicBezTo>
                  <a:pt x="8831782" y="2512210"/>
                  <a:pt x="8816018" y="2487603"/>
                  <a:pt x="8803288" y="2460780"/>
                </a:cubicBezTo>
                <a:cubicBezTo>
                  <a:pt x="8790558" y="2433957"/>
                  <a:pt x="8780637" y="2406421"/>
                  <a:pt x="8773524" y="2378172"/>
                </a:cubicBezTo>
                <a:cubicBezTo>
                  <a:pt x="8766410" y="2349923"/>
                  <a:pt x="8762854" y="2324050"/>
                  <a:pt x="8762854" y="2300552"/>
                </a:cubicBezTo>
                <a:cubicBezTo>
                  <a:pt x="8762854" y="2266981"/>
                  <a:pt x="8765230" y="2237373"/>
                  <a:pt x="8769980" y="2211727"/>
                </a:cubicBezTo>
                <a:cubicBezTo>
                  <a:pt x="8774732" y="2186081"/>
                  <a:pt x="8780980" y="2162262"/>
                  <a:pt x="8788726" y="2140271"/>
                </a:cubicBezTo>
                <a:cubicBezTo>
                  <a:pt x="8796474" y="2118279"/>
                  <a:pt x="8805214" y="2098151"/>
                  <a:pt x="8814948" y="2079886"/>
                </a:cubicBezTo>
                <a:cubicBezTo>
                  <a:pt x="8824682" y="2061621"/>
                  <a:pt x="8835397" y="2042611"/>
                  <a:pt x="8847092" y="2022857"/>
                </a:cubicBezTo>
                <a:cubicBezTo>
                  <a:pt x="8887688" y="1965290"/>
                  <a:pt x="8930128" y="1921289"/>
                  <a:pt x="8974414" y="1890856"/>
                </a:cubicBezTo>
                <a:cubicBezTo>
                  <a:pt x="9007628" y="1868031"/>
                  <a:pt x="9042016" y="1851399"/>
                  <a:pt x="9077576" y="1840960"/>
                </a:cubicBezTo>
                <a:lnTo>
                  <a:pt x="9111201" y="1833126"/>
                </a:lnTo>
                <a:lnTo>
                  <a:pt x="9121277" y="1872110"/>
                </a:lnTo>
                <a:cubicBezTo>
                  <a:pt x="9146700" y="1887674"/>
                  <a:pt x="9169984" y="1898611"/>
                  <a:pt x="9191128" y="1904923"/>
                </a:cubicBezTo>
                <a:cubicBezTo>
                  <a:pt x="9212273" y="1911234"/>
                  <a:pt x="9234612" y="1916743"/>
                  <a:pt x="9258145" y="1921450"/>
                </a:cubicBezTo>
                <a:cubicBezTo>
                  <a:pt x="9275848" y="1926121"/>
                  <a:pt x="9295340" y="1931630"/>
                  <a:pt x="9316618" y="1937976"/>
                </a:cubicBezTo>
                <a:cubicBezTo>
                  <a:pt x="9337896" y="1944323"/>
                  <a:pt x="9355671" y="1952435"/>
                  <a:pt x="9369942" y="1962312"/>
                </a:cubicBezTo>
                <a:cubicBezTo>
                  <a:pt x="9384214" y="1972189"/>
                  <a:pt x="9395468" y="1985146"/>
                  <a:pt x="9403705" y="2001183"/>
                </a:cubicBezTo>
                <a:cubicBezTo>
                  <a:pt x="9411942" y="2017219"/>
                  <a:pt x="9416060" y="2038930"/>
                  <a:pt x="9416060" y="2066314"/>
                </a:cubicBezTo>
                <a:cubicBezTo>
                  <a:pt x="9416060" y="2073677"/>
                  <a:pt x="9408657" y="2087686"/>
                  <a:pt x="9393850" y="2108340"/>
                </a:cubicBezTo>
                <a:cubicBezTo>
                  <a:pt x="9379044" y="2128994"/>
                  <a:pt x="9361800" y="2149960"/>
                  <a:pt x="9342117" y="2171238"/>
                </a:cubicBezTo>
                <a:cubicBezTo>
                  <a:pt x="9322434" y="2192517"/>
                  <a:pt x="9303416" y="2210804"/>
                  <a:pt x="9285062" y="2226101"/>
                </a:cubicBezTo>
                <a:cubicBezTo>
                  <a:pt x="9266708" y="2241398"/>
                  <a:pt x="9255668" y="2249046"/>
                  <a:pt x="9251941" y="2249046"/>
                </a:cubicBezTo>
                <a:cubicBezTo>
                  <a:pt x="9253778" y="2249046"/>
                  <a:pt x="9250292" y="2245841"/>
                  <a:pt x="9241484" y="2239432"/>
                </a:cubicBezTo>
                <a:cubicBezTo>
                  <a:pt x="9232678" y="2233023"/>
                  <a:pt x="9224209" y="2214414"/>
                  <a:pt x="9216079" y="2183607"/>
                </a:cubicBezTo>
                <a:lnTo>
                  <a:pt x="9117372" y="2188180"/>
                </a:lnTo>
                <a:cubicBezTo>
                  <a:pt x="9119850" y="2219076"/>
                  <a:pt x="9127018" y="2246670"/>
                  <a:pt x="9138874" y="2270961"/>
                </a:cubicBezTo>
                <a:cubicBezTo>
                  <a:pt x="9150730" y="2295253"/>
                  <a:pt x="9164836" y="2318202"/>
                  <a:pt x="9181194" y="2339810"/>
                </a:cubicBezTo>
                <a:cubicBezTo>
                  <a:pt x="9197551" y="2361418"/>
                  <a:pt x="9216022" y="2380334"/>
                  <a:pt x="9236604" y="2396558"/>
                </a:cubicBezTo>
                <a:cubicBezTo>
                  <a:pt x="9257187" y="2412782"/>
                  <a:pt x="9277962" y="2420894"/>
                  <a:pt x="9298928" y="2420894"/>
                </a:cubicBezTo>
                <a:cubicBezTo>
                  <a:pt x="9314028" y="2420894"/>
                  <a:pt x="9329236" y="2416107"/>
                  <a:pt x="9344550" y="2406533"/>
                </a:cubicBezTo>
                <a:cubicBezTo>
                  <a:pt x="9359865" y="2396959"/>
                  <a:pt x="9375394" y="2385175"/>
                  <a:pt x="9391136" y="2371179"/>
                </a:cubicBezTo>
                <a:cubicBezTo>
                  <a:pt x="9406878" y="2357184"/>
                  <a:pt x="9422866" y="2341499"/>
                  <a:pt x="9439098" y="2324126"/>
                </a:cubicBezTo>
                <a:cubicBezTo>
                  <a:pt x="9455332" y="2306752"/>
                  <a:pt x="9471818" y="2289115"/>
                  <a:pt x="9488559" y="2271215"/>
                </a:cubicBezTo>
                <a:cubicBezTo>
                  <a:pt x="9505176" y="2253387"/>
                  <a:pt x="9520802" y="2236325"/>
                  <a:pt x="9535438" y="2220030"/>
                </a:cubicBezTo>
                <a:cubicBezTo>
                  <a:pt x="9550076" y="2203735"/>
                  <a:pt x="9564071" y="2189695"/>
                  <a:pt x="9577424" y="2177911"/>
                </a:cubicBezTo>
                <a:cubicBezTo>
                  <a:pt x="9590778" y="2166126"/>
                  <a:pt x="9602576" y="2156971"/>
                  <a:pt x="9612818" y="2150446"/>
                </a:cubicBezTo>
                <a:cubicBezTo>
                  <a:pt x="9623060" y="2143921"/>
                  <a:pt x="9631266" y="2140658"/>
                  <a:pt x="9637435" y="2140658"/>
                </a:cubicBezTo>
                <a:cubicBezTo>
                  <a:pt x="9645012" y="2140658"/>
                  <a:pt x="9653926" y="2145325"/>
                  <a:pt x="9664178" y="2154658"/>
                </a:cubicBezTo>
                <a:cubicBezTo>
                  <a:pt x="9674429" y="2163991"/>
                  <a:pt x="9684217" y="2175660"/>
                  <a:pt x="9693540" y="2189664"/>
                </a:cubicBezTo>
                <a:cubicBezTo>
                  <a:pt x="9702865" y="2203668"/>
                  <a:pt x="9710295" y="2217713"/>
                  <a:pt x="9715830" y="2231797"/>
                </a:cubicBezTo>
                <a:cubicBezTo>
                  <a:pt x="9721366" y="2245881"/>
                  <a:pt x="9724134" y="2256168"/>
                  <a:pt x="9724134" y="2262658"/>
                </a:cubicBezTo>
                <a:lnTo>
                  <a:pt x="9724134" y="2615660"/>
                </a:lnTo>
                <a:lnTo>
                  <a:pt x="9849076" y="2705461"/>
                </a:lnTo>
                <a:lnTo>
                  <a:pt x="9849076" y="1832584"/>
                </a:lnTo>
                <a:lnTo>
                  <a:pt x="9988350" y="1832584"/>
                </a:lnTo>
                <a:lnTo>
                  <a:pt x="9916974" y="1717912"/>
                </a:lnTo>
                <a:lnTo>
                  <a:pt x="9083202" y="1717912"/>
                </a:lnTo>
                <a:lnTo>
                  <a:pt x="9028426" y="1717912"/>
                </a:lnTo>
                <a:lnTo>
                  <a:pt x="8522305" y="1717912"/>
                </a:lnTo>
                <a:lnTo>
                  <a:pt x="8491978" y="1717912"/>
                </a:lnTo>
                <a:lnTo>
                  <a:pt x="8401188" y="1717912"/>
                </a:lnTo>
                <a:lnTo>
                  <a:pt x="8396696" y="1703551"/>
                </a:lnTo>
                <a:cubicBezTo>
                  <a:pt x="8391383" y="1682246"/>
                  <a:pt x="8382286" y="1656297"/>
                  <a:pt x="8369404" y="1625704"/>
                </a:cubicBezTo>
                <a:cubicBezTo>
                  <a:pt x="8356524" y="1595110"/>
                  <a:pt x="8328154" y="1571078"/>
                  <a:pt x="8284297" y="1553606"/>
                </a:cubicBezTo>
                <a:close/>
                <a:moveTo>
                  <a:pt x="0" y="0"/>
                </a:moveTo>
                <a:lnTo>
                  <a:pt x="12012278" y="0"/>
                </a:lnTo>
                <a:lnTo>
                  <a:pt x="12012278" y="6705600"/>
                </a:lnTo>
                <a:lnTo>
                  <a:pt x="0" y="6705600"/>
                </a:lnTo>
                <a:close/>
              </a:path>
            </a:pathLst>
          </a:custGeom>
        </p:spPr>
      </p:pic>
      <p:sp>
        <p:nvSpPr>
          <p:cNvPr id="36" name="Rounded Rectangle 35"/>
          <p:cNvSpPr/>
          <p:nvPr/>
        </p:nvSpPr>
        <p:spPr>
          <a:xfrm>
            <a:off x="5287579" y="2937460"/>
            <a:ext cx="159071" cy="5603697"/>
          </a:xfrm>
          <a:prstGeom prst="roundRect">
            <a:avLst>
              <a:gd name="adj" fmla="val 50000"/>
            </a:avLst>
          </a:prstGeom>
          <a:gradFill>
            <a:gsLst>
              <a:gs pos="21000">
                <a:srgbClr val="F117C7"/>
              </a:gs>
              <a:gs pos="56000">
                <a:srgbClr val="00B0F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32-Point Star 36"/>
          <p:cNvSpPr/>
          <p:nvPr/>
        </p:nvSpPr>
        <p:spPr>
          <a:xfrm>
            <a:off x="3116666" y="383169"/>
            <a:ext cx="4436160" cy="5447847"/>
          </a:xfrm>
          <a:prstGeom prst="star32">
            <a:avLst>
              <a:gd name="adj" fmla="val 0"/>
            </a:avLst>
          </a:prstGeom>
          <a:solidFill>
            <a:srgbClr val="002060"/>
          </a:solidFill>
          <a:ln w="38100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 rot="3182331">
            <a:off x="-117584" y="4348868"/>
            <a:ext cx="198018" cy="5592542"/>
          </a:xfrm>
          <a:prstGeom prst="roundRect">
            <a:avLst>
              <a:gd name="adj" fmla="val 50000"/>
            </a:avLst>
          </a:prstGeom>
          <a:gradFill>
            <a:gsLst>
              <a:gs pos="60000">
                <a:srgbClr val="0070C0"/>
              </a:gs>
              <a:gs pos="22000">
                <a:srgbClr val="F117C7"/>
              </a:gs>
              <a:gs pos="38000">
                <a:srgbClr val="00B0F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32-Point Star 38"/>
          <p:cNvSpPr/>
          <p:nvPr/>
        </p:nvSpPr>
        <p:spPr>
          <a:xfrm>
            <a:off x="777627" y="2886479"/>
            <a:ext cx="2944540" cy="3917859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8587019" y="363848"/>
            <a:ext cx="556982" cy="683285"/>
            <a:chOff x="11449358" y="363847"/>
            <a:chExt cx="742643" cy="683285"/>
          </a:xfrm>
        </p:grpSpPr>
        <p:sp>
          <p:nvSpPr>
            <p:cNvPr id="30" name="Freeform 29"/>
            <p:cNvSpPr/>
            <p:nvPr/>
          </p:nvSpPr>
          <p:spPr>
            <a:xfrm>
              <a:off x="11449358" y="363847"/>
              <a:ext cx="742643" cy="588037"/>
            </a:xfrm>
            <a:custGeom>
              <a:avLst/>
              <a:gdLst>
                <a:gd name="connsiteX0" fmla="*/ 742643 w 742643"/>
                <a:gd name="connsiteY0" fmla="*/ 0 h 588037"/>
                <a:gd name="connsiteX1" fmla="*/ 742643 w 742643"/>
                <a:gd name="connsiteY1" fmla="*/ 89896 h 588037"/>
                <a:gd name="connsiteX2" fmla="*/ 0 w 742643"/>
                <a:gd name="connsiteY2" fmla="*/ 588037 h 588037"/>
                <a:gd name="connsiteX3" fmla="*/ 0 w 742643"/>
                <a:gd name="connsiteY3" fmla="*/ 498140 h 58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643" h="588037">
                  <a:moveTo>
                    <a:pt x="742643" y="0"/>
                  </a:moveTo>
                  <a:lnTo>
                    <a:pt x="742643" y="89896"/>
                  </a:lnTo>
                  <a:lnTo>
                    <a:pt x="0" y="588037"/>
                  </a:lnTo>
                  <a:lnTo>
                    <a:pt x="0" y="49814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621831" y="526975"/>
              <a:ext cx="570169" cy="520157"/>
            </a:xfrm>
            <a:custGeom>
              <a:avLst/>
              <a:gdLst>
                <a:gd name="connsiteX0" fmla="*/ 570169 w 570169"/>
                <a:gd name="connsiteY0" fmla="*/ 0 h 520157"/>
                <a:gd name="connsiteX1" fmla="*/ 570169 w 570169"/>
                <a:gd name="connsiteY1" fmla="*/ 143688 h 520157"/>
                <a:gd name="connsiteX2" fmla="*/ 0 w 570169"/>
                <a:gd name="connsiteY2" fmla="*/ 520157 h 520157"/>
                <a:gd name="connsiteX3" fmla="*/ 0 w 570169"/>
                <a:gd name="connsiteY3" fmla="*/ 376469 h 52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169" h="520157">
                  <a:moveTo>
                    <a:pt x="570169" y="0"/>
                  </a:moveTo>
                  <a:lnTo>
                    <a:pt x="570169" y="143688"/>
                  </a:lnTo>
                  <a:lnTo>
                    <a:pt x="0" y="520157"/>
                  </a:lnTo>
                  <a:lnTo>
                    <a:pt x="0" y="3764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37103" y="5911795"/>
            <a:ext cx="706860" cy="655331"/>
            <a:chOff x="-49471" y="5911794"/>
            <a:chExt cx="942480" cy="655331"/>
          </a:xfrm>
        </p:grpSpPr>
        <p:sp>
          <p:nvSpPr>
            <p:cNvPr id="43" name="Freeform 42"/>
            <p:cNvSpPr/>
            <p:nvPr/>
          </p:nvSpPr>
          <p:spPr>
            <a:xfrm rot="21414456">
              <a:off x="-49471" y="5911794"/>
              <a:ext cx="734814" cy="462008"/>
            </a:xfrm>
            <a:custGeom>
              <a:avLst/>
              <a:gdLst>
                <a:gd name="connsiteX0" fmla="*/ 734814 w 734814"/>
                <a:gd name="connsiteY0" fmla="*/ 0 h 462008"/>
                <a:gd name="connsiteX1" fmla="*/ 0 w 734814"/>
                <a:gd name="connsiteY1" fmla="*/ 462008 h 462008"/>
                <a:gd name="connsiteX2" fmla="*/ 5027 w 734814"/>
                <a:gd name="connsiteY2" fmla="*/ 368950 h 462008"/>
                <a:gd name="connsiteX3" fmla="*/ 591835 w 734814"/>
                <a:gd name="connsiteY3" fmla="*/ 0 h 46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14" h="462008">
                  <a:moveTo>
                    <a:pt x="734814" y="0"/>
                  </a:moveTo>
                  <a:lnTo>
                    <a:pt x="0" y="462008"/>
                  </a:lnTo>
                  <a:lnTo>
                    <a:pt x="5027" y="368950"/>
                  </a:lnTo>
                  <a:lnTo>
                    <a:pt x="59183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21414456">
              <a:off x="-21867" y="6000902"/>
              <a:ext cx="914876" cy="566223"/>
            </a:xfrm>
            <a:custGeom>
              <a:avLst/>
              <a:gdLst>
                <a:gd name="connsiteX0" fmla="*/ 914876 w 914876"/>
                <a:gd name="connsiteY0" fmla="*/ 0 h 566223"/>
                <a:gd name="connsiteX1" fmla="*/ 0 w 914876"/>
                <a:gd name="connsiteY1" fmla="*/ 566223 h 566223"/>
                <a:gd name="connsiteX2" fmla="*/ 8031 w 914876"/>
                <a:gd name="connsiteY2" fmla="*/ 417564 h 566223"/>
                <a:gd name="connsiteX3" fmla="*/ 682712 w 914876"/>
                <a:gd name="connsiteY3" fmla="*/ 0 h 56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876" h="566223">
                  <a:moveTo>
                    <a:pt x="914876" y="0"/>
                  </a:moveTo>
                  <a:lnTo>
                    <a:pt x="0" y="566223"/>
                  </a:lnTo>
                  <a:lnTo>
                    <a:pt x="8031" y="417564"/>
                  </a:lnTo>
                  <a:lnTo>
                    <a:pt x="68271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239" y="19184"/>
            <a:ext cx="4572283" cy="68459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565044" y="1"/>
            <a:ext cx="4572283" cy="684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2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0" dur="25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xit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6" dur="25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xit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8" presetClass="emph" presetSubtype="0" repeatCount="8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6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6" dur="3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6" grpId="1" animBg="1"/>
      <p:bldP spid="37" grpId="0" animBg="1"/>
      <p:bldP spid="37" grpId="1" animBg="1"/>
      <p:bldP spid="37" grpId="2" animBg="1"/>
      <p:bldP spid="38" grpId="0" animBg="1"/>
      <p:bldP spid="38" grpId="1" animBg="1"/>
      <p:bldP spid="39" grpId="0" animBg="1"/>
      <p:bldP spid="39" grpId="1" animBg="1"/>
      <p:bldP spid="39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7800" y="274638"/>
            <a:ext cx="117348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D:\টাইলস\images (2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1" y="1676400"/>
            <a:ext cx="961754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20980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 </a:t>
            </a:r>
            <a:r>
              <a:rPr lang="en-US" sz="3200" b="1" dirty="0" smtClean="0"/>
              <a:t>১. </a:t>
            </a:r>
            <a:r>
              <a:rPr lang="en-US" sz="3200" b="1" dirty="0" err="1" smtClean="0"/>
              <a:t>বাংলায়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পর্তুগিজদের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আগমন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বলতে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পারবে</a:t>
            </a:r>
            <a:r>
              <a:rPr lang="en-US" sz="3200" b="1" dirty="0" smtClean="0"/>
              <a:t>;</a:t>
            </a:r>
          </a:p>
          <a:p>
            <a:r>
              <a:rPr lang="en-US" sz="3200" b="1" dirty="0" smtClean="0"/>
              <a:t>২.বাংলায় </a:t>
            </a:r>
            <a:r>
              <a:rPr lang="en-US" sz="3200" b="1" dirty="0" err="1" smtClean="0"/>
              <a:t>ওলন্দাজদের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আগমন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বলতে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পারবে</a:t>
            </a:r>
            <a:r>
              <a:rPr lang="en-US" sz="3200" b="1" dirty="0"/>
              <a:t>;</a:t>
            </a:r>
          </a:p>
          <a:p>
            <a:r>
              <a:rPr lang="en-US" sz="3200" b="1" dirty="0" smtClean="0"/>
              <a:t>৩. </a:t>
            </a:r>
            <a:r>
              <a:rPr lang="en-US" sz="3200" b="1" dirty="0" err="1" smtClean="0"/>
              <a:t>ওলন্দাজদের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বাণিজ্য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কুঠি</a:t>
            </a:r>
            <a:r>
              <a:rPr lang="en-US" sz="3200" b="1" dirty="0" smtClean="0"/>
              <a:t> </a:t>
            </a:r>
            <a:r>
              <a:rPr lang="en-US" sz="3200" b="1" dirty="0" err="1"/>
              <a:t>সম্পর্কে</a:t>
            </a:r>
            <a:r>
              <a:rPr lang="en-US" sz="3200" b="1" dirty="0"/>
              <a:t> </a:t>
            </a:r>
            <a:r>
              <a:rPr lang="en-US" sz="3200" b="1" dirty="0" err="1" smtClean="0"/>
              <a:t>বলতে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পারবে</a:t>
            </a:r>
            <a:r>
              <a:rPr lang="en-US" sz="3200" b="1" dirty="0" smtClean="0"/>
              <a:t>;</a:t>
            </a:r>
            <a:endParaRPr lang="en-US" sz="3200" b="1" dirty="0"/>
          </a:p>
          <a:p>
            <a:r>
              <a:rPr lang="en-US" sz="3200" b="1" dirty="0" smtClean="0"/>
              <a:t>৪. </a:t>
            </a:r>
            <a:r>
              <a:rPr lang="en-US" sz="3200" b="1" dirty="0" err="1" smtClean="0"/>
              <a:t>ইংরেজ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বণিকদের</a:t>
            </a:r>
            <a:r>
              <a:rPr lang="en-US" sz="3200" b="1" dirty="0" smtClean="0"/>
              <a:t> </a:t>
            </a:r>
            <a:r>
              <a:rPr lang="en-US" sz="3200" b="1" dirty="0" err="1"/>
              <a:t>আগমন</a:t>
            </a:r>
            <a:r>
              <a:rPr lang="en-US" sz="3200" b="1" dirty="0"/>
              <a:t> 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বলতে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পারবে</a:t>
            </a:r>
            <a:r>
              <a:rPr lang="en-US" sz="3200" b="1" dirty="0"/>
              <a:t>;</a:t>
            </a:r>
          </a:p>
          <a:p>
            <a:r>
              <a:rPr lang="en-US" sz="3200" b="1" dirty="0" smtClean="0"/>
              <a:t>৫. </a:t>
            </a:r>
            <a:r>
              <a:rPr lang="en-US" sz="3200" b="1" dirty="0" err="1" smtClean="0"/>
              <a:t>ফোর্ট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উইলিয়াম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দুর্গ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নির্মাণ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সম্পকে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বলতে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পারবে</a:t>
            </a:r>
            <a:r>
              <a:rPr lang="en-US" sz="3200" b="1" dirty="0" smtClean="0"/>
              <a:t>;</a:t>
            </a:r>
            <a:endParaRPr lang="en-US" sz="3200" b="1" dirty="0"/>
          </a:p>
        </p:txBody>
      </p:sp>
      <p:pic>
        <p:nvPicPr>
          <p:cNvPr id="2051" name="Picture 3" descr="D:\লতা পাতা ফুল\images (2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50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9800" y="457200"/>
            <a:ext cx="411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শিখনফল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user\Downloads\download (1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09538"/>
            <a:ext cx="804862" cy="8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50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274638"/>
            <a:ext cx="109728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D:\লতা পাতা ফুল\images (19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1371598"/>
            <a:ext cx="9677402" cy="548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লতা পাতা ফুল\images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48101" y="-4152906"/>
            <a:ext cx="1523999" cy="9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52400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ইউরোপ</a:t>
            </a:r>
            <a:r>
              <a:rPr lang="en-US" sz="3200" dirty="0" smtClean="0"/>
              <a:t> </a:t>
            </a:r>
            <a:r>
              <a:rPr lang="en-US" sz="3200" dirty="0" err="1" smtClean="0"/>
              <a:t>থেকে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সব</a:t>
            </a:r>
            <a:r>
              <a:rPr lang="en-US" sz="3200" dirty="0" smtClean="0"/>
              <a:t>  </a:t>
            </a:r>
            <a:r>
              <a:rPr lang="en-US" sz="3200" dirty="0" err="1" smtClean="0"/>
              <a:t>বণিকের</a:t>
            </a:r>
            <a:r>
              <a:rPr lang="en-US" sz="3200" dirty="0" smtClean="0"/>
              <a:t>  </a:t>
            </a:r>
            <a:r>
              <a:rPr lang="en-US" sz="3200" dirty="0" err="1" smtClean="0"/>
              <a:t>আগমন</a:t>
            </a:r>
            <a:r>
              <a:rPr lang="en-US" sz="3200" dirty="0" smtClean="0"/>
              <a:t> </a:t>
            </a:r>
            <a:r>
              <a:rPr lang="en-US" sz="3200" dirty="0" err="1" smtClean="0"/>
              <a:t>ঘটেছিল</a:t>
            </a:r>
            <a:r>
              <a:rPr lang="en-US" sz="3200" dirty="0" smtClean="0"/>
              <a:t> </a:t>
            </a:r>
            <a:r>
              <a:rPr lang="en-US" sz="3200" dirty="0" err="1" smtClean="0"/>
              <a:t>পতুগিজরা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ছিল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মধ্যে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অন্যতম</a:t>
            </a:r>
            <a:r>
              <a:rPr lang="en-US" sz="3200" dirty="0" smtClean="0"/>
              <a:t> । </a:t>
            </a:r>
            <a:r>
              <a:rPr lang="en-US" sz="3200" dirty="0" err="1" smtClean="0"/>
              <a:t>ষোড়শ</a:t>
            </a:r>
            <a:r>
              <a:rPr lang="en-US" sz="3200" dirty="0" smtClean="0"/>
              <a:t> </a:t>
            </a:r>
            <a:r>
              <a:rPr lang="en-US" sz="3200" dirty="0" err="1" smtClean="0"/>
              <a:t>শতাব্দীর</a:t>
            </a:r>
            <a:r>
              <a:rPr lang="en-US" sz="3200" dirty="0" smtClean="0"/>
              <a:t>  </a:t>
            </a:r>
            <a:r>
              <a:rPr lang="en-US" sz="3200" dirty="0" err="1" smtClean="0"/>
              <a:t>প্রথম</a:t>
            </a:r>
            <a:r>
              <a:rPr lang="en-US" sz="3200" dirty="0" smtClean="0"/>
              <a:t> </a:t>
            </a:r>
            <a:r>
              <a:rPr lang="en-US" sz="3200" dirty="0" err="1" smtClean="0"/>
              <a:t>ভাগে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তারা</a:t>
            </a:r>
            <a:r>
              <a:rPr lang="en-US" sz="3200" dirty="0" smtClean="0"/>
              <a:t>  </a:t>
            </a:r>
            <a:r>
              <a:rPr lang="en-US" sz="3200" dirty="0" err="1" smtClean="0"/>
              <a:t>এদেশে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বসতি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স্থাপন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। </a:t>
            </a:r>
            <a:r>
              <a:rPr lang="en-US" sz="3200" dirty="0" err="1" smtClean="0"/>
              <a:t>পতুগিজরা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বাংলায়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ব্যাবসা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বাণিজ্য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ব্যাপক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সাফল্য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লাভ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ছিলেন</a:t>
            </a:r>
            <a:r>
              <a:rPr lang="en-US" sz="3200" dirty="0" smtClean="0"/>
              <a:t>। </a:t>
            </a:r>
            <a:r>
              <a:rPr lang="en-US" sz="3200" dirty="0" err="1" smtClean="0"/>
              <a:t>বিদেশিদের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মধ্যে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পতুগিজরা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সর্বপ্রথম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বাংলায়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আধিপত্য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বিস্তার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করেন</a:t>
            </a:r>
            <a:r>
              <a:rPr lang="en-US" sz="3200" dirty="0" smtClean="0"/>
              <a:t>। </a:t>
            </a:r>
            <a:r>
              <a:rPr lang="en-US" sz="3200" dirty="0" err="1" smtClean="0"/>
              <a:t>ফলে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সর্বক্ষেত্রে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প্রভাব</a:t>
            </a:r>
            <a:r>
              <a:rPr lang="en-US" sz="3200" dirty="0" smtClean="0"/>
              <a:t> </a:t>
            </a:r>
            <a:r>
              <a:rPr lang="en-US" sz="3200" dirty="0" err="1" smtClean="0"/>
              <a:t>ছিল</a:t>
            </a:r>
            <a:r>
              <a:rPr lang="en-US" sz="3200" dirty="0" smtClean="0"/>
              <a:t> </a:t>
            </a:r>
            <a:r>
              <a:rPr lang="en-US" sz="3200" dirty="0" err="1" smtClean="0"/>
              <a:t>অপ্রতিরোধ্য</a:t>
            </a:r>
            <a:r>
              <a:rPr lang="en-US" sz="3200" dirty="0" smtClean="0"/>
              <a:t>। </a:t>
            </a:r>
            <a:r>
              <a:rPr lang="en-US" sz="3200" dirty="0" err="1" smtClean="0"/>
              <a:t>কিন্তু</a:t>
            </a:r>
            <a:r>
              <a:rPr lang="en-US" sz="3200" dirty="0" smtClean="0"/>
              <a:t> </a:t>
            </a:r>
            <a:r>
              <a:rPr lang="en-US" sz="3200" dirty="0" err="1" smtClean="0"/>
              <a:t>সপ্তদশ</a:t>
            </a:r>
            <a:r>
              <a:rPr lang="en-US" sz="3200" dirty="0" smtClean="0"/>
              <a:t> </a:t>
            </a:r>
            <a:r>
              <a:rPr lang="en-US" sz="3200" dirty="0" err="1" smtClean="0"/>
              <a:t>শতাব্দীর</a:t>
            </a:r>
            <a:r>
              <a:rPr lang="en-US" sz="3200" dirty="0" smtClean="0"/>
              <a:t>  </a:t>
            </a:r>
            <a:r>
              <a:rPr lang="en-US" sz="3200" dirty="0" err="1" smtClean="0"/>
              <a:t>শুরু</a:t>
            </a:r>
            <a:r>
              <a:rPr lang="en-US" sz="3200" dirty="0" smtClean="0"/>
              <a:t> </a:t>
            </a:r>
            <a:r>
              <a:rPr lang="en-US" sz="3200" dirty="0" err="1" smtClean="0"/>
              <a:t>হতেই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বাংলায়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পতুগিজদের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ক্ষমতা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হ্রাস</a:t>
            </a:r>
            <a:r>
              <a:rPr lang="en-US" sz="3200" dirty="0" smtClean="0"/>
              <a:t> </a:t>
            </a:r>
            <a:r>
              <a:rPr lang="en-US" sz="3200" dirty="0" err="1" smtClean="0"/>
              <a:t>পেতে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থাকে</a:t>
            </a:r>
            <a:r>
              <a:rPr lang="en-US" sz="3200" dirty="0" smtClean="0"/>
              <a:t>। ১৬৩২ </a:t>
            </a:r>
            <a:r>
              <a:rPr lang="en-US" sz="3200" dirty="0" err="1" smtClean="0"/>
              <a:t>খ্রি</a:t>
            </a:r>
            <a:r>
              <a:rPr lang="en-US" sz="3200" dirty="0" smtClean="0"/>
              <a:t>. </a:t>
            </a:r>
            <a:r>
              <a:rPr lang="en-US" sz="3200" dirty="0" err="1" smtClean="0"/>
              <a:t>পশ্চিম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বাংলায়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পতুগিজ</a:t>
            </a:r>
            <a:r>
              <a:rPr lang="en-US" sz="3200" dirty="0" smtClean="0"/>
              <a:t> </a:t>
            </a:r>
            <a:r>
              <a:rPr lang="en-US" sz="3200" dirty="0" err="1" smtClean="0"/>
              <a:t>পতনের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সূত্র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পাত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। </a:t>
            </a:r>
            <a:r>
              <a:rPr lang="en-US" sz="3200" dirty="0" err="1" smtClean="0"/>
              <a:t>পতুগিজরাই</a:t>
            </a:r>
            <a:r>
              <a:rPr lang="en-US" sz="3200" dirty="0" smtClean="0"/>
              <a:t> </a:t>
            </a:r>
            <a:r>
              <a:rPr lang="en-US" sz="3200" dirty="0" err="1" smtClean="0"/>
              <a:t>ছিলেন</a:t>
            </a:r>
            <a:r>
              <a:rPr lang="en-US" sz="3200" dirty="0" smtClean="0"/>
              <a:t> </a:t>
            </a:r>
            <a:r>
              <a:rPr lang="en-US" sz="3200" dirty="0" err="1" smtClean="0"/>
              <a:t>ওলন্দাজ</a:t>
            </a:r>
            <a:r>
              <a:rPr lang="en-US" sz="3200" dirty="0" smtClean="0"/>
              <a:t> ও </a:t>
            </a:r>
            <a:r>
              <a:rPr lang="en-US" sz="3200" dirty="0" err="1" smtClean="0"/>
              <a:t>ইংরেজ</a:t>
            </a:r>
            <a:r>
              <a:rPr lang="en-US" sz="3200" dirty="0" smtClean="0"/>
              <a:t> </a:t>
            </a:r>
            <a:r>
              <a:rPr lang="en-US" sz="3200" dirty="0" err="1" smtClean="0"/>
              <a:t>বণিকদের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জন্য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পথ</a:t>
            </a:r>
            <a:r>
              <a:rPr lang="en-US" sz="3200" dirty="0" smtClean="0"/>
              <a:t> </a:t>
            </a:r>
            <a:r>
              <a:rPr lang="en-US" sz="3200" dirty="0" err="1" smtClean="0"/>
              <a:t>পদর্শক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981200" y="228600"/>
            <a:ext cx="662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পর্তুগিজদের</a:t>
            </a:r>
            <a:r>
              <a:rPr lang="en-US" sz="3200" b="1" dirty="0">
                <a:solidFill>
                  <a:srgbClr val="7030A0"/>
                </a:solidFill>
              </a:rPr>
              <a:t>  </a:t>
            </a:r>
            <a:r>
              <a:rPr lang="en-US" sz="3200" b="1" dirty="0" err="1">
                <a:solidFill>
                  <a:srgbClr val="7030A0"/>
                </a:solidFill>
              </a:rPr>
              <a:t>আগমন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7" name="Picture 2" descr="C:\Users\user\Downloads\download (1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47626"/>
            <a:ext cx="804862" cy="8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20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লতা পাতা ফুল\images (5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4572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ওলন্দাজদের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বাণিজ্য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কুঠি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1027" name="Picture 3" descr="D:\লতা পাতা ফুল\images (8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1150"/>
            <a:ext cx="9143999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2438400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    </a:t>
            </a:r>
            <a:r>
              <a:rPr lang="en-US" sz="2400" b="1" dirty="0" err="1" smtClean="0">
                <a:solidFill>
                  <a:srgbClr val="7030A0"/>
                </a:solidFill>
              </a:rPr>
              <a:t>বাংলায়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ওলন্দাজদের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বাণিজ্য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কুঠি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স্থাপনের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সময়</a:t>
            </a:r>
            <a:r>
              <a:rPr lang="en-US" sz="2400" b="1" dirty="0" smtClean="0">
                <a:solidFill>
                  <a:srgbClr val="7030A0"/>
                </a:solidFill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</a:rPr>
              <a:t>সম্পর্কে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সঠিক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কিছু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জানা</a:t>
            </a:r>
            <a:r>
              <a:rPr lang="en-US" sz="2400" b="1" dirty="0" smtClean="0">
                <a:solidFill>
                  <a:srgbClr val="7030A0"/>
                </a:solidFill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</a:rPr>
              <a:t>যায়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না</a:t>
            </a:r>
            <a:r>
              <a:rPr lang="en-US" sz="2400" b="1" dirty="0" smtClean="0">
                <a:solidFill>
                  <a:srgbClr val="7030A0"/>
                </a:solidFill>
              </a:rPr>
              <a:t>। </a:t>
            </a:r>
            <a:r>
              <a:rPr lang="en-US" sz="2400" b="1" dirty="0" err="1" smtClean="0">
                <a:solidFill>
                  <a:srgbClr val="7030A0"/>
                </a:solidFill>
              </a:rPr>
              <a:t>কেউ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কেউ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মনে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করেন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যে</a:t>
            </a:r>
            <a:r>
              <a:rPr lang="en-US" sz="2400" b="1" dirty="0" smtClean="0">
                <a:solidFill>
                  <a:srgbClr val="7030A0"/>
                </a:solidFill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</a:rPr>
              <a:t>তারা</a:t>
            </a:r>
            <a:r>
              <a:rPr lang="en-US" sz="2400" b="1" dirty="0" smtClean="0">
                <a:solidFill>
                  <a:srgbClr val="7030A0"/>
                </a:solidFill>
              </a:rPr>
              <a:t> ১৬২৫ </a:t>
            </a:r>
            <a:r>
              <a:rPr lang="en-US" sz="2400" b="1" dirty="0" err="1" smtClean="0">
                <a:solidFill>
                  <a:srgbClr val="7030A0"/>
                </a:solidFill>
              </a:rPr>
              <a:t>খ্রি</a:t>
            </a:r>
            <a:r>
              <a:rPr lang="en-US" sz="2400" b="1" dirty="0" smtClean="0">
                <a:solidFill>
                  <a:srgbClr val="7030A0"/>
                </a:solidFill>
              </a:rPr>
              <a:t>. </a:t>
            </a:r>
            <a:r>
              <a:rPr lang="en-US" sz="2400" b="1" dirty="0" err="1" smtClean="0">
                <a:solidFill>
                  <a:srgbClr val="7030A0"/>
                </a:solidFill>
              </a:rPr>
              <a:t>বাংলায়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স্থায়ীভাবে</a:t>
            </a:r>
            <a:r>
              <a:rPr lang="en-US" sz="2400" b="1" dirty="0" smtClean="0">
                <a:solidFill>
                  <a:srgbClr val="7030A0"/>
                </a:solidFill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</a:rPr>
              <a:t>ব্যবসায়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বাণিজ্য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শুরু</a:t>
            </a:r>
            <a:r>
              <a:rPr lang="en-US" sz="2400" b="1" dirty="0" smtClean="0">
                <a:solidFill>
                  <a:srgbClr val="7030A0"/>
                </a:solidFill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</a:rPr>
              <a:t>করে</a:t>
            </a:r>
            <a:r>
              <a:rPr lang="en-US" sz="2400" b="1" dirty="0" smtClean="0">
                <a:solidFill>
                  <a:srgbClr val="7030A0"/>
                </a:solidFill>
              </a:rPr>
              <a:t>। </a:t>
            </a:r>
            <a:r>
              <a:rPr lang="en-US" sz="2400" b="1" dirty="0" err="1" smtClean="0">
                <a:solidFill>
                  <a:srgbClr val="7030A0"/>
                </a:solidFill>
              </a:rPr>
              <a:t>চার্লস</a:t>
            </a:r>
            <a:r>
              <a:rPr lang="en-US" sz="2400" b="1" dirty="0" smtClean="0">
                <a:solidFill>
                  <a:srgbClr val="7030A0"/>
                </a:solidFill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</a:rPr>
              <a:t>স্টূয়ার্ট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মনে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করেন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যে</a:t>
            </a:r>
            <a:r>
              <a:rPr lang="en-US" sz="2400" b="1" dirty="0" smtClean="0">
                <a:solidFill>
                  <a:srgbClr val="7030A0"/>
                </a:solidFill>
              </a:rPr>
              <a:t>, “ </a:t>
            </a:r>
            <a:r>
              <a:rPr lang="en-US" sz="2400" b="1" dirty="0" err="1" smtClean="0">
                <a:solidFill>
                  <a:srgbClr val="7030A0"/>
                </a:solidFill>
              </a:rPr>
              <a:t>শায়েস্থা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খানের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আমলেই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বাংলায়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ওলন্দাজদের</a:t>
            </a:r>
            <a:r>
              <a:rPr lang="en-US" sz="2400" b="1" dirty="0" smtClean="0">
                <a:solidFill>
                  <a:srgbClr val="7030A0"/>
                </a:solidFill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</a:rPr>
              <a:t>প্রথম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আগমন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ঘটে</a:t>
            </a:r>
            <a:r>
              <a:rPr lang="en-US" sz="2400" b="1" dirty="0" smtClean="0">
                <a:solidFill>
                  <a:srgbClr val="7030A0"/>
                </a:solidFill>
              </a:rPr>
              <a:t>।” </a:t>
            </a:r>
            <a:r>
              <a:rPr lang="en-US" sz="2400" b="1" dirty="0" err="1" smtClean="0">
                <a:solidFill>
                  <a:srgbClr val="7030A0"/>
                </a:solidFill>
              </a:rPr>
              <a:t>শায়েস্থা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খানের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পরওয়ানা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নিয়ে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তারা</a:t>
            </a:r>
            <a:r>
              <a:rPr lang="en-US" sz="2400" b="1" dirty="0" smtClean="0">
                <a:solidFill>
                  <a:srgbClr val="7030A0"/>
                </a:solidFill>
              </a:rPr>
              <a:t> ১৬৭৬ </a:t>
            </a:r>
            <a:r>
              <a:rPr lang="en-US" sz="2400" b="1" dirty="0" err="1" smtClean="0">
                <a:solidFill>
                  <a:srgbClr val="7030A0"/>
                </a:solidFill>
              </a:rPr>
              <a:t>খ্রি</a:t>
            </a:r>
            <a:r>
              <a:rPr lang="en-US" sz="2400" b="1" dirty="0" smtClean="0">
                <a:solidFill>
                  <a:srgbClr val="7030A0"/>
                </a:solidFill>
              </a:rPr>
              <a:t>. </a:t>
            </a:r>
            <a:r>
              <a:rPr lang="en-US" sz="2400" b="1" dirty="0" err="1" smtClean="0">
                <a:solidFill>
                  <a:srgbClr val="7030A0"/>
                </a:solidFill>
              </a:rPr>
              <a:t>চুঁচুড়া,চন্দনগর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ও </a:t>
            </a:r>
            <a:r>
              <a:rPr lang="en-US" sz="2400" b="1" dirty="0" err="1" smtClean="0">
                <a:solidFill>
                  <a:srgbClr val="7030A0"/>
                </a:solidFill>
              </a:rPr>
              <a:t>শ্রীরামপুরে</a:t>
            </a:r>
            <a:r>
              <a:rPr lang="en-US" sz="2400" b="1" dirty="0" smtClean="0">
                <a:solidFill>
                  <a:srgbClr val="7030A0"/>
                </a:solidFill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</a:rPr>
              <a:t>নিজেদের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বানিজ্য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কুঠি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স্থাপন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করে</a:t>
            </a:r>
            <a:r>
              <a:rPr lang="en-US" sz="2400" b="1" dirty="0" smtClean="0">
                <a:solidFill>
                  <a:srgbClr val="7030A0"/>
                </a:solidFill>
              </a:rPr>
              <a:t> । </a:t>
            </a:r>
            <a:r>
              <a:rPr lang="en-US" sz="2400" b="1" dirty="0" err="1" smtClean="0">
                <a:solidFill>
                  <a:srgbClr val="7030A0"/>
                </a:solidFill>
              </a:rPr>
              <a:t>পরে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পাটনা</a:t>
            </a:r>
            <a:r>
              <a:rPr lang="en-US" sz="2400" b="1" dirty="0" smtClean="0">
                <a:solidFill>
                  <a:srgbClr val="7030A0"/>
                </a:solidFill>
              </a:rPr>
              <a:t> ও </a:t>
            </a:r>
            <a:r>
              <a:rPr lang="en-US" sz="2400" b="1" dirty="0" err="1" smtClean="0">
                <a:solidFill>
                  <a:srgbClr val="7030A0"/>
                </a:solidFill>
              </a:rPr>
              <a:t>কাসিমবাজারেও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তাদের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বাণিজ্য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কুঠি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নির্মিত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হয়েছিল</a:t>
            </a:r>
            <a:r>
              <a:rPr lang="en-US" sz="2400" b="1" dirty="0" smtClean="0">
                <a:solidFill>
                  <a:srgbClr val="7030A0"/>
                </a:solidFill>
              </a:rPr>
              <a:t>।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C:\Users\user\Downloads\download (1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47626"/>
            <a:ext cx="804862" cy="8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96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D:\লতা পাতা ফুল\images (10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228600"/>
            <a:ext cx="655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বাংলায়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ইংরেজ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বণিকদের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আগমন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2051" name="Picture 3" descr="D:\লতা পাতা ফুল\images (84)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1828800"/>
            <a:ext cx="7772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</a:rPr>
              <a:t>পর্তুগিজদের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সাফল্য</a:t>
            </a:r>
            <a:r>
              <a:rPr lang="en-US" sz="3200" dirty="0" smtClean="0">
                <a:solidFill>
                  <a:srgbClr val="7030A0"/>
                </a:solidFill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</a:rPr>
              <a:t>পর্যটকদের</a:t>
            </a:r>
            <a:endParaRPr lang="en-US" sz="3200" dirty="0" smtClean="0">
              <a:solidFill>
                <a:srgbClr val="7030A0"/>
              </a:solidFill>
            </a:endParaRPr>
          </a:p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বর্ণনা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ইংরেজদেরকে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ভারতবর্ষের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প্রতি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আকৃষ্ট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করে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ছিল</a:t>
            </a:r>
            <a:r>
              <a:rPr lang="en-US" sz="3200" dirty="0" smtClean="0">
                <a:solidFill>
                  <a:srgbClr val="7030A0"/>
                </a:solidFill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</a:rPr>
              <a:t>পাচ্যের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সাথে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বাণিজ্য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করার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উদ্দেশ্যে</a:t>
            </a:r>
            <a:r>
              <a:rPr lang="en-US" sz="3200" dirty="0" smtClean="0">
                <a:solidFill>
                  <a:srgbClr val="7030A0"/>
                </a:solidFill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</a:rPr>
              <a:t>ইংরেজরা</a:t>
            </a:r>
            <a:r>
              <a:rPr lang="en-US" sz="3200" dirty="0" smtClean="0">
                <a:solidFill>
                  <a:srgbClr val="7030A0"/>
                </a:solidFill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</a:rPr>
              <a:t>একটি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বাণিজ্যিক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সংঘ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গঠন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করে।ইংরেজদের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এবাণিজ্যিক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সংঘ</a:t>
            </a:r>
            <a:r>
              <a:rPr lang="en-US" sz="3200" dirty="0" smtClean="0">
                <a:solidFill>
                  <a:srgbClr val="7030A0"/>
                </a:solidFill>
              </a:rPr>
              <a:t> ‘</a:t>
            </a:r>
            <a:r>
              <a:rPr lang="en-US" sz="3200" dirty="0" err="1" smtClean="0">
                <a:solidFill>
                  <a:srgbClr val="7030A0"/>
                </a:solidFill>
              </a:rPr>
              <a:t>ইস্ট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ইন্ডিয়া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কোম্পানি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নামে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পরিচিত</a:t>
            </a:r>
            <a:r>
              <a:rPr lang="en-US" sz="3200" dirty="0" smtClean="0">
                <a:solidFill>
                  <a:srgbClr val="7030A0"/>
                </a:solidFill>
              </a:rPr>
              <a:t>। </a:t>
            </a:r>
            <a:endParaRPr lang="en-US" sz="3200" dirty="0"/>
          </a:p>
        </p:txBody>
      </p:sp>
      <p:pic>
        <p:nvPicPr>
          <p:cNvPr id="7" name="Picture 2" descr="C:\Users\user\Downloads\download (1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47626"/>
            <a:ext cx="804862" cy="8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73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লতা পাতা ফুল\images (3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4636"/>
            <a:ext cx="89916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লতা পাতা ফুল\images (24)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7014"/>
            <a:ext cx="9143999" cy="504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1" y="53340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                  </a:t>
            </a:r>
            <a:r>
              <a:rPr lang="en-US" sz="2800" b="1" dirty="0" err="1" smtClean="0">
                <a:solidFill>
                  <a:srgbClr val="7030A0"/>
                </a:solidFill>
              </a:rPr>
              <a:t>বাংলার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ইংরেজ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মুঘল-সংঘর্ষ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362200"/>
            <a:ext cx="89153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‘</a:t>
            </a:r>
            <a:r>
              <a:rPr lang="en-US" sz="2800" b="1" dirty="0" err="1">
                <a:solidFill>
                  <a:srgbClr val="00B050"/>
                </a:solidFill>
              </a:rPr>
              <a:t>ইস্ট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ইন্ডিয়া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কোম্পানির</a:t>
            </a:r>
            <a:r>
              <a:rPr lang="en-US" sz="2800" b="1" dirty="0" smtClean="0">
                <a:solidFill>
                  <a:srgbClr val="00B050"/>
                </a:solidFill>
              </a:rPr>
              <a:t>’ </a:t>
            </a:r>
            <a:r>
              <a:rPr lang="en-US" sz="2800" b="1" dirty="0" err="1" smtClean="0">
                <a:solidFill>
                  <a:srgbClr val="00B050"/>
                </a:solidFill>
              </a:rPr>
              <a:t>ডিরেক্টর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স্যার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জোশিয়া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চাইল্ডের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ভ্রাতা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জন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চাইল্ডের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নেতৃত্বে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ইংরেজ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নৌবাহিনী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চট্রগ্রাম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বন্দর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দখলের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জন্য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সচেষ্ট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হয়</a:t>
            </a:r>
            <a:r>
              <a:rPr lang="en-US" sz="2800" b="1" dirty="0" smtClean="0">
                <a:solidFill>
                  <a:srgbClr val="00B050"/>
                </a:solidFill>
              </a:rPr>
              <a:t>। </a:t>
            </a:r>
            <a:r>
              <a:rPr lang="en-US" sz="2800" b="1" dirty="0" err="1" smtClean="0">
                <a:solidFill>
                  <a:srgbClr val="00B050"/>
                </a:solidFill>
              </a:rPr>
              <a:t>কিন্তু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এচেষ্টা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সফল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হয়নি</a:t>
            </a:r>
            <a:r>
              <a:rPr lang="en-US" sz="2800" b="1" dirty="0" smtClean="0">
                <a:solidFill>
                  <a:srgbClr val="00B050"/>
                </a:solidFill>
              </a:rPr>
              <a:t>। ১৬৮৭ </a:t>
            </a:r>
            <a:r>
              <a:rPr lang="en-US" sz="2800" b="1" dirty="0" err="1" smtClean="0">
                <a:solidFill>
                  <a:srgbClr val="00B050"/>
                </a:solidFill>
              </a:rPr>
              <a:t>খ্রি</a:t>
            </a:r>
            <a:r>
              <a:rPr lang="en-US" sz="2800" b="1" dirty="0" smtClean="0">
                <a:solidFill>
                  <a:srgbClr val="00B050"/>
                </a:solidFill>
              </a:rPr>
              <a:t>. </a:t>
            </a:r>
            <a:r>
              <a:rPr lang="en-US" sz="2800" b="1" dirty="0" err="1" smtClean="0">
                <a:solidFill>
                  <a:srgbClr val="00B050"/>
                </a:solidFill>
              </a:rPr>
              <a:t>ইংরেজরা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পূনরায়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চট্রগ্রাম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আক্রমণ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করে</a:t>
            </a:r>
            <a:r>
              <a:rPr lang="en-US" sz="2800" b="1" dirty="0" smtClean="0">
                <a:solidFill>
                  <a:srgbClr val="00B050"/>
                </a:solidFill>
              </a:rPr>
              <a:t>। </a:t>
            </a:r>
            <a:r>
              <a:rPr lang="en-US" sz="2800" b="1" dirty="0" err="1" smtClean="0">
                <a:solidFill>
                  <a:srgbClr val="00B050"/>
                </a:solidFill>
              </a:rPr>
              <a:t>ইংরেজদের</a:t>
            </a:r>
            <a:r>
              <a:rPr lang="en-US" sz="2800" b="1" dirty="0" smtClean="0">
                <a:solidFill>
                  <a:srgbClr val="00B050"/>
                </a:solidFill>
              </a:rPr>
              <a:t>  </a:t>
            </a:r>
            <a:r>
              <a:rPr lang="en-US" sz="2800" b="1" dirty="0" err="1" smtClean="0">
                <a:solidFill>
                  <a:srgbClr val="00B050"/>
                </a:solidFill>
              </a:rPr>
              <a:t>ঔদ্ধত্ব্যে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মুঘল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সম্রাট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ক্রোধাম্বিত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হন</a:t>
            </a:r>
            <a:r>
              <a:rPr lang="en-US" sz="2800" b="1" dirty="0" smtClean="0">
                <a:solidFill>
                  <a:srgbClr val="00B050"/>
                </a:solidFill>
              </a:rPr>
              <a:t>। </a:t>
            </a:r>
            <a:r>
              <a:rPr lang="en-US" sz="2800" b="1" dirty="0" err="1" smtClean="0">
                <a:solidFill>
                  <a:srgbClr val="00B050"/>
                </a:solidFill>
              </a:rPr>
              <a:t>এবং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তার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সেনাবাহিনী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বোম্বায়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আক্রমণ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করে</a:t>
            </a:r>
            <a:r>
              <a:rPr lang="en-US" sz="2800" b="1" dirty="0" smtClean="0">
                <a:solidFill>
                  <a:srgbClr val="00B050"/>
                </a:solidFill>
              </a:rPr>
              <a:t>। </a:t>
            </a:r>
            <a:r>
              <a:rPr lang="en-US" sz="2800" b="1" dirty="0" err="1" smtClean="0">
                <a:solidFill>
                  <a:srgbClr val="00B050"/>
                </a:solidFill>
              </a:rPr>
              <a:t>অবশেষে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ইংরেজরা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ক্ষমা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প্রার্থনা</a:t>
            </a:r>
            <a:r>
              <a:rPr lang="en-US" sz="2800" b="1" dirty="0" smtClean="0">
                <a:solidFill>
                  <a:srgbClr val="00B050"/>
                </a:solidFill>
              </a:rPr>
              <a:t>  </a:t>
            </a:r>
            <a:r>
              <a:rPr lang="en-US" sz="2800" b="1" dirty="0" err="1" smtClean="0">
                <a:solidFill>
                  <a:srgbClr val="00B050"/>
                </a:solidFill>
              </a:rPr>
              <a:t>করতে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বাধ্য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হয়</a:t>
            </a:r>
            <a:r>
              <a:rPr lang="en-US" sz="2800" b="1" dirty="0" smtClean="0">
                <a:solidFill>
                  <a:srgbClr val="00B050"/>
                </a:solidFill>
              </a:rPr>
              <a:t>। </a:t>
            </a:r>
            <a:r>
              <a:rPr lang="en-US" sz="2800" b="1" dirty="0" err="1" smtClean="0">
                <a:solidFill>
                  <a:srgbClr val="00B050"/>
                </a:solidFill>
              </a:rPr>
              <a:t>উভয়ের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মধ্যে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একটি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চুক্তি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স্বাক্ষরিত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হয়</a:t>
            </a:r>
            <a:r>
              <a:rPr lang="en-US" sz="2800" b="1" dirty="0" smtClean="0">
                <a:solidFill>
                  <a:srgbClr val="00B050"/>
                </a:solidFill>
              </a:rPr>
              <a:t>।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6" name="Picture 2" descr="C:\Users\user\Downloads\download (1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47626"/>
            <a:ext cx="804862" cy="8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64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লতা পাতা ফুল\images (7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91440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4135" y="507831"/>
            <a:ext cx="8117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                 </a:t>
            </a:r>
            <a:r>
              <a:rPr lang="en-US" sz="4000" b="1" dirty="0" err="1" smtClean="0">
                <a:solidFill>
                  <a:srgbClr val="7030A0"/>
                </a:solidFill>
              </a:rPr>
              <a:t>মহানগরী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কলকাতা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প্রতিষ্ঠা</a:t>
            </a:r>
            <a:endParaRPr lang="en-US" sz="4000" dirty="0"/>
          </a:p>
        </p:txBody>
      </p:sp>
      <p:pic>
        <p:nvPicPr>
          <p:cNvPr id="1027" name="Picture 3" descr="D:\লতা পাতা ফুল\images (39)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281940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১৬৯৬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খ্রি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ইংরেজরা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নব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প্রতিষ্ঠিত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বাণিজ্য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কুঠি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সুরক্ষিত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করার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অনুমতি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লাভ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 ১৬৯৮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খ্রি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ইংরেজগণ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বার্ষিক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১২০০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টাকা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খাজনা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দেওয়ার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শর্তে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কলকাতা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সুতানটি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গোবিন্দপুর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এ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তিনটি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গ্রামের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জমিদারি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লাভ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পরবর্তীকালে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এতিনটি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গ্রাম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নিয়ে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মহানগরী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কলকাতা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গড়ে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উঠে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2" descr="C:\Users\user\Downloads\download (1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47626"/>
            <a:ext cx="804862" cy="8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78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D:\লতা পাতা ফুল\images (5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9067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445531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</a:rPr>
              <a:t>ফোর্ট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উইলিয়াম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দুর্গ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নির্মাণ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2052" name="Picture 4" descr="D:\লতা পাতা ফুল\images (59)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1"/>
            <a:ext cx="914400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1981200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১৭০০ </a:t>
            </a:r>
            <a:r>
              <a:rPr lang="en-US" sz="3600" b="1" dirty="0" err="1" smtClean="0">
                <a:solidFill>
                  <a:srgbClr val="7030A0"/>
                </a:solidFill>
              </a:rPr>
              <a:t>খ্রি</a:t>
            </a:r>
            <a:r>
              <a:rPr lang="en-US" sz="3600" b="1" dirty="0" smtClean="0">
                <a:solidFill>
                  <a:srgbClr val="7030A0"/>
                </a:solidFill>
              </a:rPr>
              <a:t>. </a:t>
            </a:r>
            <a:r>
              <a:rPr lang="en-US" sz="3600" b="1" dirty="0" err="1" smtClean="0">
                <a:solidFill>
                  <a:srgbClr val="7030A0"/>
                </a:solidFill>
              </a:rPr>
              <a:t>বাংলার</a:t>
            </a:r>
            <a:r>
              <a:rPr lang="en-US" sz="3600" b="1" dirty="0" smtClean="0">
                <a:solidFill>
                  <a:srgbClr val="7030A0"/>
                </a:solidFill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</a:rPr>
              <a:t>ইংরেজ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বাণিজ্য</a:t>
            </a:r>
            <a:r>
              <a:rPr lang="en-US" sz="3600" b="1" dirty="0" smtClean="0">
                <a:solidFill>
                  <a:srgbClr val="7030A0"/>
                </a:solidFill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</a:rPr>
              <a:t>কুঠিগুলো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একটি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স্বতন্ত্র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কাউন্সিলের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অধীনে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স্থাপন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করা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হয়</a:t>
            </a:r>
            <a:r>
              <a:rPr lang="en-US" sz="3600" b="1" dirty="0" smtClean="0">
                <a:solidFill>
                  <a:srgbClr val="7030A0"/>
                </a:solidFill>
              </a:rPr>
              <a:t>। </a:t>
            </a:r>
            <a:r>
              <a:rPr lang="en-US" sz="3600" b="1" dirty="0" err="1" smtClean="0">
                <a:solidFill>
                  <a:srgbClr val="7030A0"/>
                </a:solidFill>
              </a:rPr>
              <a:t>এবং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ইংলেন্ডের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তদানিন্তন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রাজা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তৃতীয়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উইলিয়ামের</a:t>
            </a:r>
            <a:r>
              <a:rPr lang="en-US" sz="3600" b="1" dirty="0" smtClean="0">
                <a:solidFill>
                  <a:srgbClr val="7030A0"/>
                </a:solidFill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</a:rPr>
              <a:t>নামানুসারে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কলকাতায়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ফোর্ট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উইলিয়াম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নামে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সুরক্ষিত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দুর্গ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নির্মিত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হয়</a:t>
            </a:r>
            <a:r>
              <a:rPr lang="en-US" sz="3600" b="1" dirty="0" smtClean="0">
                <a:solidFill>
                  <a:srgbClr val="C00000"/>
                </a:solidFill>
              </a:rPr>
              <a:t>।</a:t>
            </a:r>
            <a:endParaRPr lang="en-US" sz="3600" dirty="0"/>
          </a:p>
        </p:txBody>
      </p:sp>
      <p:pic>
        <p:nvPicPr>
          <p:cNvPr id="7" name="Picture 2" descr="C:\Users\user\Downloads\download (1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47626"/>
            <a:ext cx="804862" cy="8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13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D:\লতা পাতা ফুল\images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2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369958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               </a:t>
            </a:r>
            <a:r>
              <a:rPr lang="en-US" sz="4000" b="1" dirty="0" err="1" smtClean="0">
                <a:solidFill>
                  <a:srgbClr val="7030A0"/>
                </a:solidFill>
              </a:rPr>
              <a:t>ফররুখ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শিয়ারের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ফরমান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endParaRPr lang="en-US" sz="4000" dirty="0"/>
          </a:p>
        </p:txBody>
      </p:sp>
      <p:pic>
        <p:nvPicPr>
          <p:cNvPr id="3075" name="Picture 3" descr="D:\লতা পাতা ফুল\images (6)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00201" y="-685800"/>
            <a:ext cx="59436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600200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১৭১৫ </a:t>
            </a:r>
            <a:r>
              <a:rPr lang="en-US" sz="2800" dirty="0" err="1" smtClean="0">
                <a:solidFill>
                  <a:srgbClr val="00B0F0"/>
                </a:solidFill>
              </a:rPr>
              <a:t>খ্রি</a:t>
            </a:r>
            <a:r>
              <a:rPr lang="en-US" sz="2800" dirty="0" smtClean="0">
                <a:solidFill>
                  <a:srgbClr val="00B0F0"/>
                </a:solidFill>
              </a:rPr>
              <a:t>. </a:t>
            </a:r>
            <a:r>
              <a:rPr lang="en-US" sz="2800" dirty="0" err="1" smtClean="0">
                <a:solidFill>
                  <a:srgbClr val="00B0F0"/>
                </a:solidFill>
              </a:rPr>
              <a:t>কলকাতার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ইংরেজ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গভর্নর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উইলিয়াম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হেজ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কোম্পানির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দূত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হিসেবে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জন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সুরমানের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নেতৃত্বে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একটি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প্রতিনিধিদল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বাণিজ্যের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সুযোগ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সুবিধা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আদায়করার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জন্য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মুঘল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দরবারে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প্রেরণ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করেন</a:t>
            </a:r>
            <a:r>
              <a:rPr lang="en-US" sz="2800" dirty="0" smtClean="0">
                <a:solidFill>
                  <a:srgbClr val="00B0F0"/>
                </a:solidFill>
              </a:rPr>
              <a:t>। ১৭১৭ </a:t>
            </a:r>
            <a:r>
              <a:rPr lang="en-US" sz="2800" dirty="0" err="1" smtClean="0">
                <a:solidFill>
                  <a:srgbClr val="00B0F0"/>
                </a:solidFill>
              </a:rPr>
              <a:t>খ্রি</a:t>
            </a:r>
            <a:r>
              <a:rPr lang="en-US" sz="2800" dirty="0" smtClean="0">
                <a:solidFill>
                  <a:srgbClr val="00B0F0"/>
                </a:solidFill>
              </a:rPr>
              <a:t>. </a:t>
            </a:r>
            <a:r>
              <a:rPr lang="en-US" sz="2800" dirty="0" err="1" smtClean="0">
                <a:solidFill>
                  <a:srgbClr val="00B0F0"/>
                </a:solidFill>
              </a:rPr>
              <a:t>মুঘল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সম্রাট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ফররুখ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শিয়ার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প্রতিনিধিদলের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আবেদন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ক্রমে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একটি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ফরমান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দ্বারা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বাংলা,মাদ্রাজ</a:t>
            </a:r>
            <a:r>
              <a:rPr lang="en-US" sz="2800" dirty="0" smtClean="0">
                <a:solidFill>
                  <a:srgbClr val="00B0F0"/>
                </a:solidFill>
              </a:rPr>
              <a:t> ও </a:t>
            </a:r>
            <a:r>
              <a:rPr lang="en-US" sz="2800" dirty="0" err="1" smtClean="0">
                <a:solidFill>
                  <a:srgbClr val="00B0F0"/>
                </a:solidFill>
              </a:rPr>
              <a:t>বোম্বায়ের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ইংরেজবণিকগণকে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বিনা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শুলকে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অবাদ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বাণিজ্য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পরিচালনার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অধিকার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দান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করেন</a:t>
            </a:r>
            <a:r>
              <a:rPr lang="en-US" sz="2800" dirty="0" smtClean="0">
                <a:solidFill>
                  <a:srgbClr val="00B0F0"/>
                </a:solidFill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</a:rPr>
              <a:t>ঐতিহাসিক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ওরমি</a:t>
            </a:r>
            <a:r>
              <a:rPr lang="en-US" sz="2800" dirty="0" smtClean="0">
                <a:solidFill>
                  <a:srgbClr val="00B050"/>
                </a:solidFill>
              </a:rPr>
              <a:t> এ </a:t>
            </a:r>
            <a:r>
              <a:rPr lang="en-US" sz="2800" dirty="0" err="1" smtClean="0">
                <a:solidFill>
                  <a:srgbClr val="00B050"/>
                </a:solidFill>
              </a:rPr>
              <a:t>ফরমানকে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rgbClr val="00B050"/>
                </a:solidFill>
              </a:rPr>
              <a:t>‘</a:t>
            </a:r>
            <a:r>
              <a:rPr lang="en-US" sz="2800" dirty="0" err="1">
                <a:solidFill>
                  <a:srgbClr val="00B050"/>
                </a:solidFill>
              </a:rPr>
              <a:t>ইস্ট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ইন্ডিয়া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কোম্পানির</a:t>
            </a:r>
            <a:r>
              <a:rPr lang="en-US" sz="2800" dirty="0">
                <a:solidFill>
                  <a:srgbClr val="00B050"/>
                </a:solidFill>
              </a:rPr>
              <a:t>’ </a:t>
            </a:r>
            <a:r>
              <a:rPr lang="en-US" sz="2800" dirty="0" err="1" smtClean="0">
                <a:solidFill>
                  <a:srgbClr val="00B050"/>
                </a:solidFill>
              </a:rPr>
              <a:t>মহাসনদ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বা</a:t>
            </a:r>
            <a:r>
              <a:rPr lang="en-US" sz="2800" dirty="0" smtClean="0">
                <a:solidFill>
                  <a:srgbClr val="00B050"/>
                </a:solidFill>
              </a:rPr>
              <a:t> ‘</a:t>
            </a:r>
            <a:r>
              <a:rPr lang="en-US" sz="2800" dirty="0" err="1" smtClean="0">
                <a:solidFill>
                  <a:srgbClr val="00B050"/>
                </a:solidFill>
              </a:rPr>
              <a:t>ম্যাগনাকাটা</a:t>
            </a:r>
            <a:r>
              <a:rPr lang="en-US" sz="2800" dirty="0" smtClean="0">
                <a:solidFill>
                  <a:srgbClr val="00B050"/>
                </a:solidFill>
              </a:rPr>
              <a:t>’ </a:t>
            </a:r>
            <a:r>
              <a:rPr lang="en-US" sz="2800" dirty="0" err="1" smtClean="0">
                <a:solidFill>
                  <a:srgbClr val="00B050"/>
                </a:solidFill>
              </a:rPr>
              <a:t>নামে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অভিহিত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করেছেন</a:t>
            </a:r>
            <a:r>
              <a:rPr lang="en-US" sz="2800" dirty="0" smtClean="0">
                <a:solidFill>
                  <a:srgbClr val="00B050"/>
                </a:solidFill>
              </a:rPr>
              <a:t>।</a:t>
            </a:r>
            <a:endParaRPr lang="en-US" sz="2800" dirty="0"/>
          </a:p>
        </p:txBody>
      </p:sp>
      <p:pic>
        <p:nvPicPr>
          <p:cNvPr id="7" name="Picture 2" descr="C:\Users\user\Downloads\download (1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47626"/>
            <a:ext cx="804862" cy="8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23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D:\লতা পাতা ফুল\images (1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লতা পাতা ফুল\images (2)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9067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2057400"/>
            <a:ext cx="861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            * </a:t>
            </a:r>
            <a:r>
              <a:rPr lang="en-US" sz="3200" b="1" dirty="0" err="1" smtClean="0">
                <a:solidFill>
                  <a:srgbClr val="7030A0"/>
                </a:solidFill>
              </a:rPr>
              <a:t>নতুন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বাণিজ্য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পথ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আবিস্কার</a:t>
            </a:r>
            <a:r>
              <a:rPr lang="en-US" sz="3200" b="1" dirty="0" smtClean="0">
                <a:solidFill>
                  <a:srgbClr val="7030A0"/>
                </a:solidFill>
              </a:rPr>
              <a:t>*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b="1" dirty="0" smtClean="0">
                <a:solidFill>
                  <a:srgbClr val="7030A0"/>
                </a:solidFill>
              </a:rPr>
              <a:t>১৪৫৩ </a:t>
            </a:r>
            <a:r>
              <a:rPr lang="en-US" sz="3200" b="1" dirty="0" err="1" smtClean="0">
                <a:solidFill>
                  <a:srgbClr val="7030A0"/>
                </a:solidFill>
              </a:rPr>
              <a:t>খ্রি</a:t>
            </a:r>
            <a:r>
              <a:rPr lang="en-US" sz="3200" b="1" dirty="0" smtClean="0">
                <a:solidFill>
                  <a:srgbClr val="7030A0"/>
                </a:solidFill>
              </a:rPr>
              <a:t>. </a:t>
            </a:r>
            <a:r>
              <a:rPr lang="en-US" sz="3200" b="1" dirty="0" err="1" smtClean="0">
                <a:solidFill>
                  <a:srgbClr val="7030A0"/>
                </a:solidFill>
              </a:rPr>
              <a:t>তুরস্ক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কনস্টান্টিনোপল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অধিকার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করে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ভূমধ্যসাগরীয়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অঞ্চলে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আধিপত্য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বিস্তার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করলে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পশ্চিমা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দেশগুলোর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সাথে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ভারতের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ব্যবসা-বাণিজ্যের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পথ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রুদ্ধ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হয়ে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পড়ে</a:t>
            </a:r>
            <a:r>
              <a:rPr lang="en-US" sz="3200" b="1" dirty="0" smtClean="0">
                <a:solidFill>
                  <a:srgbClr val="7030A0"/>
                </a:solidFill>
              </a:rPr>
              <a:t>। এ </a:t>
            </a:r>
            <a:r>
              <a:rPr lang="en-US" sz="3200" b="1" dirty="0" err="1" smtClean="0">
                <a:solidFill>
                  <a:srgbClr val="7030A0"/>
                </a:solidFill>
              </a:rPr>
              <a:t>অবস্থায়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ইউরোপীয়গণ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নতুন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পথ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আবিস্কার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করার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জন্য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উদগ্রীব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হয়ে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উঠে</a:t>
            </a:r>
            <a:r>
              <a:rPr lang="en-US" sz="3200" b="1" dirty="0" smtClean="0">
                <a:solidFill>
                  <a:srgbClr val="7030A0"/>
                </a:solidFill>
              </a:rPr>
              <a:t>।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09600" y="3810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           </a:t>
            </a:r>
            <a:r>
              <a:rPr lang="en-US" sz="3600" b="1" dirty="0" err="1" smtClean="0">
                <a:solidFill>
                  <a:srgbClr val="7030A0"/>
                </a:solidFill>
              </a:rPr>
              <a:t>ইউরোপীয়দের</a:t>
            </a:r>
            <a:r>
              <a:rPr lang="en-US" sz="3600" b="1" dirty="0" smtClean="0">
                <a:solidFill>
                  <a:srgbClr val="7030A0"/>
                </a:solidFill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</a:rPr>
              <a:t>ভারত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আগমন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endParaRPr lang="en-US" sz="3600" dirty="0"/>
          </a:p>
        </p:txBody>
      </p:sp>
      <p:pic>
        <p:nvPicPr>
          <p:cNvPr id="7" name="Picture 2" descr="C:\Users\user\Downloads\download (1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47626"/>
            <a:ext cx="804862" cy="8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12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লতা পাতা ফুল\images 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33800" y="-3429000"/>
            <a:ext cx="1524000" cy="85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লতা পাতা ফুল\download (15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457200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</a:rPr>
              <a:t>নতুন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জলপথ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আবিস্কার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295400" y="2057400"/>
            <a:ext cx="6629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ভারতের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অফুরন্ত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ধনসম্পদ</a:t>
            </a:r>
            <a:r>
              <a:rPr lang="en-US" sz="2400" b="1" dirty="0" smtClean="0">
                <a:solidFill>
                  <a:srgbClr val="00B050"/>
                </a:solidFill>
              </a:rPr>
              <a:t> ও </a:t>
            </a:r>
            <a:r>
              <a:rPr lang="en-US" sz="2400" b="1" dirty="0" err="1" smtClean="0">
                <a:solidFill>
                  <a:srgbClr val="00B050"/>
                </a:solidFill>
              </a:rPr>
              <a:t>ঐশ্বর্য</a:t>
            </a:r>
            <a:r>
              <a:rPr lang="en-US" sz="2400" b="1" dirty="0" smtClean="0">
                <a:solidFill>
                  <a:srgbClr val="00B050"/>
                </a:solidFill>
              </a:rPr>
              <a:t>  </a:t>
            </a:r>
            <a:r>
              <a:rPr lang="en-US" sz="2400" b="1" dirty="0" err="1" smtClean="0">
                <a:solidFill>
                  <a:srgbClr val="00B050"/>
                </a:solidFill>
              </a:rPr>
              <a:t>ছিল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ইউরোপিয়দের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প্রধান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আকর্ষণ</a:t>
            </a:r>
            <a:r>
              <a:rPr lang="en-US" sz="2400" b="1" dirty="0" smtClean="0">
                <a:solidFill>
                  <a:srgbClr val="00B050"/>
                </a:solidFill>
              </a:rPr>
              <a:t>। </a:t>
            </a:r>
            <a:r>
              <a:rPr lang="en-US" sz="2400" b="1" dirty="0" err="1" smtClean="0">
                <a:solidFill>
                  <a:srgbClr val="00B050"/>
                </a:solidFill>
              </a:rPr>
              <a:t>এর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ফলে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পাশ্চাত্যের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ইউরোপীয়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দেশসমূহ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এবং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তাদের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বণিক</a:t>
            </a:r>
            <a:r>
              <a:rPr lang="en-US" sz="2400" b="1" dirty="0" smtClean="0">
                <a:solidFill>
                  <a:srgbClr val="00B050"/>
                </a:solidFill>
              </a:rPr>
              <a:t> ও </a:t>
            </a:r>
            <a:r>
              <a:rPr lang="en-US" sz="2400" b="1" dirty="0" err="1" smtClean="0">
                <a:solidFill>
                  <a:srgbClr val="00B050"/>
                </a:solidFill>
              </a:rPr>
              <a:t>নাবিকরা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ভারত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তথা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পূর্ব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ভারতীয়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দ্বীপপুঞ্জে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আসার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জন্য</a:t>
            </a:r>
            <a:r>
              <a:rPr lang="en-US" sz="2400" b="1" dirty="0" smtClean="0">
                <a:solidFill>
                  <a:srgbClr val="00B050"/>
                </a:solidFill>
              </a:rPr>
              <a:t>  </a:t>
            </a:r>
            <a:r>
              <a:rPr lang="en-US" sz="2400" b="1" dirty="0" err="1" smtClean="0">
                <a:solidFill>
                  <a:srgbClr val="00B050"/>
                </a:solidFill>
              </a:rPr>
              <a:t>নতুন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জলপথ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অবিস্কারে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ব্যাপৃত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হয়,কেননা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পূর্বের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পথটি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তুর্কিদের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নিয়ন্ত্রণে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চলে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গিয়েছিল</a:t>
            </a:r>
            <a:r>
              <a:rPr lang="en-US" sz="2400" b="1" dirty="0" smtClean="0">
                <a:solidFill>
                  <a:srgbClr val="00B050"/>
                </a:solidFill>
              </a:rPr>
              <a:t>। </a:t>
            </a:r>
            <a:r>
              <a:rPr lang="en-US" sz="2400" b="1" dirty="0" err="1" smtClean="0">
                <a:solidFill>
                  <a:srgbClr val="00B050"/>
                </a:solidFill>
              </a:rPr>
              <a:t>আরব</a:t>
            </a:r>
            <a:r>
              <a:rPr lang="en-US" sz="2400" b="1" dirty="0" smtClean="0">
                <a:solidFill>
                  <a:srgbClr val="00B050"/>
                </a:solidFill>
              </a:rPr>
              <a:t> ও </a:t>
            </a:r>
            <a:r>
              <a:rPr lang="en-US" sz="2400" b="1" dirty="0" err="1" smtClean="0">
                <a:solidFill>
                  <a:srgbClr val="00B050"/>
                </a:solidFill>
              </a:rPr>
              <a:t>ভেনিসদের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একচেটিয়া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বাণিজ্য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প্রভাব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ধ্বংস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করে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এবং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তুকিদের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পাশ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কাটিয়ে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ভারত</a:t>
            </a:r>
            <a:r>
              <a:rPr lang="en-US" sz="2400" b="1" dirty="0" smtClean="0">
                <a:solidFill>
                  <a:srgbClr val="00B050"/>
                </a:solidFill>
              </a:rPr>
              <a:t> ও </a:t>
            </a:r>
            <a:r>
              <a:rPr lang="en-US" sz="2400" b="1" dirty="0" err="1" smtClean="0">
                <a:solidFill>
                  <a:srgbClr val="00B050"/>
                </a:solidFill>
              </a:rPr>
              <a:t>প্রাচ্যের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সাথে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সরাসরি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বাণিজ্যের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পথ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সুগম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করাই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এর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লক্ষ্য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ছিল</a:t>
            </a:r>
            <a:r>
              <a:rPr lang="en-US" sz="2400" b="1" dirty="0" smtClean="0">
                <a:solidFill>
                  <a:srgbClr val="00B050"/>
                </a:solidFill>
              </a:rPr>
              <a:t>। 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61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D:\করোনা\৯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73" y="1302860"/>
            <a:ext cx="9271173" cy="555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করোনা\২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Process 6"/>
          <p:cNvSpPr/>
          <p:nvPr/>
        </p:nvSpPr>
        <p:spPr>
          <a:xfrm>
            <a:off x="-76199" y="1447800"/>
            <a:ext cx="9220198" cy="79686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ঘর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থেকে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বের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হলে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মাস্ক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ব্যবহার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করি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1" name="Picture 2" descr="C:\Users\user\Downloads\download (1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47626"/>
            <a:ext cx="804862" cy="8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ইউরোপীয় বণিক\downloa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244662"/>
            <a:ext cx="3002973" cy="46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D:\লতা পাতা ফুল\images (7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লতা পাতা ফুল\images (6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3524"/>
            <a:ext cx="914400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457200"/>
            <a:ext cx="8229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     </a:t>
            </a:r>
            <a:r>
              <a:rPr lang="en-US" sz="3200" b="1" dirty="0" err="1" smtClean="0">
                <a:solidFill>
                  <a:srgbClr val="00B050"/>
                </a:solidFill>
              </a:rPr>
              <a:t>ভাস্কো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দা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গামা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কর্তৃক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নতুন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পথ</a:t>
            </a:r>
            <a:r>
              <a:rPr lang="en-US" sz="3200" b="1" dirty="0" smtClean="0">
                <a:solidFill>
                  <a:srgbClr val="00B050"/>
                </a:solidFill>
              </a:rPr>
              <a:t>  </a:t>
            </a:r>
            <a:r>
              <a:rPr lang="en-US" sz="3200" b="1" dirty="0" err="1">
                <a:solidFill>
                  <a:srgbClr val="00B050"/>
                </a:solidFill>
              </a:rPr>
              <a:t>আবিস্কার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514600"/>
            <a:ext cx="914399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১৪৮৭ </a:t>
            </a:r>
            <a:r>
              <a:rPr lang="en-US" sz="2800" dirty="0" err="1" smtClean="0">
                <a:solidFill>
                  <a:srgbClr val="7030A0"/>
                </a:solidFill>
              </a:rPr>
              <a:t>খ্রি</a:t>
            </a:r>
            <a:r>
              <a:rPr lang="en-US" sz="2800" dirty="0" smtClean="0">
                <a:solidFill>
                  <a:srgbClr val="7030A0"/>
                </a:solidFill>
              </a:rPr>
              <a:t>. </a:t>
            </a:r>
            <a:r>
              <a:rPr lang="en-US" sz="2800" dirty="0" err="1" smtClean="0">
                <a:solidFill>
                  <a:srgbClr val="7030A0"/>
                </a:solidFill>
              </a:rPr>
              <a:t>প্রখ্যাত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পর্তুগিজ</a:t>
            </a:r>
            <a:r>
              <a:rPr lang="en-US" sz="2800" dirty="0" smtClean="0">
                <a:solidFill>
                  <a:srgbClr val="7030A0"/>
                </a:solidFill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</a:rPr>
              <a:t>নাবিক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বার্থোলোমিউ</a:t>
            </a:r>
            <a:r>
              <a:rPr lang="en-US" sz="2800" dirty="0" smtClean="0">
                <a:solidFill>
                  <a:srgbClr val="7030A0"/>
                </a:solidFill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</a:rPr>
              <a:t>দিয়াজ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দক্ষিণ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আফ্রিকার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উত্তমশা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অন্তরীপ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প্রদক্ষিণ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করেন</a:t>
            </a:r>
            <a:r>
              <a:rPr lang="en-US" sz="2800" dirty="0" smtClean="0">
                <a:solidFill>
                  <a:srgbClr val="7030A0"/>
                </a:solidFill>
              </a:rPr>
              <a:t>। </a:t>
            </a:r>
            <a:r>
              <a:rPr lang="en-US" sz="2800" dirty="0" err="1" smtClean="0">
                <a:solidFill>
                  <a:srgbClr val="7030A0"/>
                </a:solidFill>
              </a:rPr>
              <a:t>তারই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প্রদর্শিত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পথে</a:t>
            </a:r>
            <a:r>
              <a:rPr lang="en-US" sz="2800" dirty="0" smtClean="0">
                <a:solidFill>
                  <a:srgbClr val="7030A0"/>
                </a:solidFill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</a:rPr>
              <a:t>আরবীয়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নাবিকদের</a:t>
            </a:r>
            <a:r>
              <a:rPr lang="en-US" sz="2800" dirty="0" smtClean="0">
                <a:solidFill>
                  <a:srgbClr val="7030A0"/>
                </a:solidFill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</a:rPr>
              <a:t>সাহায্রে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পর্তুগিজ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নাবিক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ভাস্কো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দা</a:t>
            </a:r>
            <a:r>
              <a:rPr lang="en-US" sz="2800" dirty="0" smtClean="0">
                <a:solidFill>
                  <a:srgbClr val="7030A0"/>
                </a:solidFill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</a:rPr>
              <a:t>গামা</a:t>
            </a:r>
            <a:r>
              <a:rPr lang="en-US" sz="2800" dirty="0" smtClean="0">
                <a:solidFill>
                  <a:srgbClr val="7030A0"/>
                </a:solidFill>
              </a:rPr>
              <a:t> ১৪৯৮ </a:t>
            </a:r>
            <a:r>
              <a:rPr lang="en-US" sz="2800" dirty="0" err="1" smtClean="0">
                <a:solidFill>
                  <a:srgbClr val="7030A0"/>
                </a:solidFill>
              </a:rPr>
              <a:t>খি</a:t>
            </a:r>
            <a:r>
              <a:rPr lang="en-US" sz="2800" dirty="0" smtClean="0">
                <a:solidFill>
                  <a:srgbClr val="7030A0"/>
                </a:solidFill>
              </a:rPr>
              <a:t>. </a:t>
            </a:r>
            <a:r>
              <a:rPr lang="en-US" sz="2800" dirty="0" err="1" smtClean="0">
                <a:solidFill>
                  <a:srgbClr val="7030A0"/>
                </a:solidFill>
              </a:rPr>
              <a:t>উত্তমাশা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অন্তরীপ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হয়ে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ভারতবর্ষের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পশ্চিম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উপকূল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কালিকট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বন্দরে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উপস্থিত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হন।এভাবে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নতুন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পথ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আবিস্কারের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দ্বারা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ভারতের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সাথে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ইউরোপের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প্রত্রক্স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যোগাযোগ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সূচিত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হয়</a:t>
            </a:r>
            <a:r>
              <a:rPr lang="en-US" sz="2800" dirty="0" smtClean="0">
                <a:solidFill>
                  <a:srgbClr val="7030A0"/>
                </a:solidFill>
              </a:rPr>
              <a:t>। </a:t>
            </a:r>
          </a:p>
          <a:p>
            <a:endParaRPr lang="en-US" dirty="0"/>
          </a:p>
        </p:txBody>
      </p:sp>
      <p:pic>
        <p:nvPicPr>
          <p:cNvPr id="7" name="Picture 2" descr="C:\Users\user\Downloads\download (1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47626"/>
            <a:ext cx="804862" cy="8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21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লতা পাতা ফুল\images (5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8991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লতা পাতা ফুল\images (45)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400735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     </a:t>
            </a:r>
            <a:r>
              <a:rPr lang="en-US" sz="3600" b="1" dirty="0" err="1" smtClean="0">
                <a:solidFill>
                  <a:srgbClr val="00B050"/>
                </a:solidFill>
              </a:rPr>
              <a:t>পর্তুগিজদের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কৃষিক্ষেত্রে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অবদান</a:t>
            </a:r>
            <a:r>
              <a:rPr lang="en-US" sz="3600" b="1" dirty="0" smtClean="0">
                <a:solidFill>
                  <a:srgbClr val="00B050"/>
                </a:solidFill>
              </a:rPr>
              <a:t> 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6200" y="2133600"/>
            <a:ext cx="9067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পর্তুগিজরা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এ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দেশের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কৃষিক্ষেত্রে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উন্নয়নের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ধারা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সৃষ্টি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করেন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।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তাদের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দ্বারা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এদেশের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মানুষ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অনেক</a:t>
            </a: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কৃষি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দ্রব্যের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সাথে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পরিচয়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হয়ে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ছিল।আলুর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মতো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অতি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পরিচিত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খাদ্য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দ্রব্যের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সাথে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তাদের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মাধ্যমেই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এদেশের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মানুষ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পরিচয়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হয়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।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তাদের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মাধ্যমে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এদেশে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পেপে,কামরাঙ্গা,পেয়ারা,চীনাবাদাম,গোলমরিচ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প্রভৃতির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আবাদ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শুরু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হয়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।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মূলত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তারা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এদেশের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কৃষি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সম্পদ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সমৃদ্ধ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করেন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।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C:\Users\user\Downloads\download (1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47626"/>
            <a:ext cx="804862" cy="8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8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লতা পাতা ফুল\images (5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399"/>
            <a:ext cx="9143999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লতা পাতা ফুল\images (91)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1"/>
            <a:ext cx="9372600" cy="551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489466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     </a:t>
            </a:r>
            <a:r>
              <a:rPr lang="en-US" sz="3600" b="1" dirty="0" err="1" smtClean="0">
                <a:solidFill>
                  <a:srgbClr val="00B050"/>
                </a:solidFill>
              </a:rPr>
              <a:t>ইস্ট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ইন্ডিয়া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কোম্পানির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বাণিজ্যনীতি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33400" y="1628774"/>
            <a:ext cx="861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 smtClean="0">
              <a:solidFill>
                <a:srgbClr val="00B0F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১. </a:t>
            </a:r>
            <a:r>
              <a:rPr lang="en-US" sz="2800" b="1" dirty="0" err="1" smtClean="0">
                <a:solidFill>
                  <a:srgbClr val="C00000"/>
                </a:solidFill>
              </a:rPr>
              <a:t>ইংলেন্ডে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বাংলার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সম্পদ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পাচার</a:t>
            </a:r>
            <a:r>
              <a:rPr lang="en-US" sz="2800" b="1" dirty="0" smtClean="0">
                <a:solidFill>
                  <a:srgbClr val="C00000"/>
                </a:solidFill>
              </a:rPr>
              <a:t> : </a:t>
            </a:r>
          </a:p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২. </a:t>
            </a:r>
            <a:r>
              <a:rPr lang="en-US" sz="2800" b="1" dirty="0" err="1" smtClean="0">
                <a:solidFill>
                  <a:srgbClr val="C00000"/>
                </a:solidFill>
              </a:rPr>
              <a:t>বাংলাকে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কাঁচামঅল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সরবরাহের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বাজারে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পরিণতঃ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৩</a:t>
            </a:r>
            <a:r>
              <a:rPr lang="en-US" sz="2800" b="1" dirty="0" smtClean="0">
                <a:solidFill>
                  <a:srgbClr val="C00000"/>
                </a:solidFill>
              </a:rPr>
              <a:t>.বাংলার </a:t>
            </a:r>
            <a:r>
              <a:rPr lang="en-US" sz="2800" b="1" dirty="0" err="1" smtClean="0">
                <a:solidFill>
                  <a:srgbClr val="C00000"/>
                </a:solidFill>
              </a:rPr>
              <a:t>বাজারকে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বিলেতি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পণ্যের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বাজারে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রপান্তর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৪.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তাঁতশিল্প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ধ্বংসঃ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৫.</a:t>
            </a:r>
            <a:r>
              <a:rPr lang="en-US" sz="2800" b="1" dirty="0" smtClean="0">
                <a:solidFill>
                  <a:srgbClr val="C00000"/>
                </a:solidFill>
              </a:rPr>
              <a:t>বাংলার </a:t>
            </a:r>
            <a:r>
              <a:rPr lang="en-US" sz="2800" b="1" dirty="0" err="1" smtClean="0">
                <a:solidFill>
                  <a:srgbClr val="C00000"/>
                </a:solidFill>
              </a:rPr>
              <a:t>শিল্পকারখানার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বিনাশঃ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৬</a:t>
            </a:r>
            <a:r>
              <a:rPr lang="en-US" sz="2800" b="1" dirty="0" smtClean="0">
                <a:solidFill>
                  <a:srgbClr val="C00000"/>
                </a:solidFill>
              </a:rPr>
              <a:t>.লবণ </a:t>
            </a:r>
            <a:r>
              <a:rPr lang="en-US" sz="2800" b="1" dirty="0" err="1" smtClean="0">
                <a:solidFill>
                  <a:srgbClr val="C00000"/>
                </a:solidFill>
              </a:rPr>
              <a:t>শিল্পের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উপর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একচেটিয়া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অধিকার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প্রতিষ্ঠাঃ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৭</a:t>
            </a:r>
            <a:r>
              <a:rPr lang="en-US" sz="2800" b="1" dirty="0" smtClean="0">
                <a:solidFill>
                  <a:srgbClr val="C00000"/>
                </a:solidFill>
              </a:rPr>
              <a:t>.বিলেতি </a:t>
            </a:r>
            <a:r>
              <a:rPr lang="en-US" sz="2800" b="1" dirty="0" err="1" smtClean="0">
                <a:solidFill>
                  <a:srgbClr val="C00000"/>
                </a:solidFill>
              </a:rPr>
              <a:t>পণ্যের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ব্যবহার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বৃদ্ধিঃ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৮.</a:t>
            </a:r>
            <a:r>
              <a:rPr lang="en-US" sz="2800" b="1" dirty="0" smtClean="0">
                <a:solidFill>
                  <a:srgbClr val="C00000"/>
                </a:solidFill>
              </a:rPr>
              <a:t>বাংলার </a:t>
            </a:r>
            <a:r>
              <a:rPr lang="en-US" sz="2800" b="1" dirty="0" err="1" smtClean="0">
                <a:solidFill>
                  <a:srgbClr val="C00000"/>
                </a:solidFill>
              </a:rPr>
              <a:t>অর্থনীতির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শক্তি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কৃষি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ব্যবস্থার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ধ্বংসঃ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৯.</a:t>
            </a:r>
            <a:r>
              <a:rPr lang="en-US" sz="2800" b="1" dirty="0" smtClean="0">
                <a:solidFill>
                  <a:srgbClr val="C00000"/>
                </a:solidFill>
              </a:rPr>
              <a:t>ঔপনিবেশিক </a:t>
            </a:r>
            <a:r>
              <a:rPr lang="en-US" sz="2800" b="1" dirty="0" err="1" smtClean="0">
                <a:solidFill>
                  <a:srgbClr val="C00000"/>
                </a:solidFill>
              </a:rPr>
              <a:t>শাসন</a:t>
            </a:r>
            <a:r>
              <a:rPr lang="en-US" sz="2800" b="1" dirty="0" smtClean="0">
                <a:solidFill>
                  <a:srgbClr val="C00000"/>
                </a:solidFill>
              </a:rPr>
              <a:t> ও </a:t>
            </a:r>
            <a:r>
              <a:rPr lang="en-US" sz="2800" b="1" dirty="0" err="1" smtClean="0">
                <a:solidFill>
                  <a:srgbClr val="C00000"/>
                </a:solidFill>
              </a:rPr>
              <a:t>শোষণ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প্রতিষ্ঠাঃ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১০</a:t>
            </a:r>
            <a:r>
              <a:rPr lang="en-US" sz="2800" b="1" dirty="0" smtClean="0">
                <a:solidFill>
                  <a:srgbClr val="C00000"/>
                </a:solidFill>
              </a:rPr>
              <a:t>.মুসলমানদের </a:t>
            </a:r>
            <a:r>
              <a:rPr lang="en-US" sz="2800" b="1" dirty="0" err="1" smtClean="0">
                <a:solidFill>
                  <a:srgbClr val="C00000"/>
                </a:solidFill>
              </a:rPr>
              <a:t>উপর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কোম্পানির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বাণিজ্যনীতির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প্রভাবঃ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C:\Users\user\Downloads\download (1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631" y="0"/>
            <a:ext cx="804862" cy="8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97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লতা পাতা ফুল\images (7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লতা পাতা ফুল\images (51)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" y="1143000"/>
            <a:ext cx="891540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609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                       </a:t>
            </a:r>
            <a:r>
              <a:rPr lang="en-US" sz="3600" b="1" dirty="0" err="1" smtClean="0">
                <a:solidFill>
                  <a:srgbClr val="C00000"/>
                </a:solidFill>
              </a:rPr>
              <a:t>একক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কাজ</a:t>
            </a:r>
            <a:r>
              <a:rPr lang="en-US" sz="3600" b="1" dirty="0" smtClean="0">
                <a:solidFill>
                  <a:srgbClr val="C00000"/>
                </a:solidFill>
              </a:rPr>
              <a:t>/ </a:t>
            </a:r>
            <a:r>
              <a:rPr lang="en-US" sz="3600" b="1" dirty="0" err="1" smtClean="0">
                <a:solidFill>
                  <a:srgbClr val="C00000"/>
                </a:solidFill>
              </a:rPr>
              <a:t>অতি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সংক্ষিপ্ত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প্রশ্ন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5124" name="Picture 4" descr="D:\ছবি একক,জোড়া\download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1" y="3887926"/>
            <a:ext cx="4897314" cy="29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ownloads\download (1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47626"/>
            <a:ext cx="804862" cy="8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00" y="2133600"/>
            <a:ext cx="632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১.‘ক্যাপ </a:t>
            </a:r>
            <a:r>
              <a:rPr lang="en-US" sz="3600" b="1" dirty="0" err="1" smtClean="0">
                <a:solidFill>
                  <a:srgbClr val="00B050"/>
                </a:solidFill>
              </a:rPr>
              <a:t>অব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গুডহোপ</a:t>
            </a:r>
            <a:r>
              <a:rPr lang="en-US" sz="3600" b="1" dirty="0" smtClean="0">
                <a:solidFill>
                  <a:srgbClr val="00B050"/>
                </a:solidFill>
              </a:rPr>
              <a:t>’ </a:t>
            </a:r>
            <a:r>
              <a:rPr lang="en-US" sz="3600" b="1" dirty="0" err="1" smtClean="0">
                <a:solidFill>
                  <a:srgbClr val="00B050"/>
                </a:solidFill>
              </a:rPr>
              <a:t>শব্দের</a:t>
            </a:r>
            <a:r>
              <a:rPr lang="en-US" sz="3600" b="1" dirty="0" smtClean="0">
                <a:solidFill>
                  <a:srgbClr val="00B050"/>
                </a:solidFill>
              </a:rPr>
              <a:t>    </a:t>
            </a:r>
            <a:r>
              <a:rPr lang="en-US" sz="3600" b="1" dirty="0" err="1" smtClean="0">
                <a:solidFill>
                  <a:srgbClr val="00B050"/>
                </a:solidFill>
              </a:rPr>
              <a:t>অর্থ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কী</a:t>
            </a:r>
            <a:r>
              <a:rPr lang="en-US" sz="3600" b="1" dirty="0" smtClean="0">
                <a:solidFill>
                  <a:srgbClr val="00B050"/>
                </a:solidFill>
              </a:rPr>
              <a:t>?</a:t>
            </a:r>
          </a:p>
          <a:p>
            <a:r>
              <a:rPr lang="en-US" sz="3600" b="1" dirty="0" smtClean="0">
                <a:solidFill>
                  <a:srgbClr val="00B050"/>
                </a:solidFill>
              </a:rPr>
              <a:t>২.কাদের </a:t>
            </a:r>
            <a:r>
              <a:rPr lang="en-US" sz="3600" b="1" dirty="0" err="1" smtClean="0">
                <a:solidFill>
                  <a:srgbClr val="00B050"/>
                </a:solidFill>
              </a:rPr>
              <a:t>কে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ডাচ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বলা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হয়</a:t>
            </a:r>
            <a:r>
              <a:rPr lang="en-US" sz="3600" b="1" dirty="0" smtClean="0">
                <a:solidFill>
                  <a:srgbClr val="00B050"/>
                </a:solidFill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7869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লতা পাতা ফুল\images (1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লতা পাতা ফুল\download (14)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" y="1027331"/>
            <a:ext cx="8763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810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                 </a:t>
            </a:r>
            <a:r>
              <a:rPr lang="en-US" sz="3600" b="1" dirty="0" err="1" smtClean="0">
                <a:solidFill>
                  <a:srgbClr val="C00000"/>
                </a:solidFill>
              </a:rPr>
              <a:t>জোড়ায়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কাজ</a:t>
            </a:r>
            <a:r>
              <a:rPr lang="en-US" sz="3600" b="1" dirty="0">
                <a:solidFill>
                  <a:srgbClr val="C00000"/>
                </a:solidFill>
              </a:rPr>
              <a:t>/ 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সংক্ষিপ্ত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প্রশ্ন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2362200"/>
            <a:ext cx="2133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১.পতুগিজ </a:t>
            </a:r>
            <a:r>
              <a:rPr lang="en-US" sz="3200" b="1" dirty="0" err="1" smtClean="0">
                <a:solidFill>
                  <a:srgbClr val="C00000"/>
                </a:solidFill>
              </a:rPr>
              <a:t>কারা</a:t>
            </a:r>
            <a:r>
              <a:rPr lang="en-US" sz="3200" b="1" dirty="0" smtClean="0">
                <a:solidFill>
                  <a:srgbClr val="C00000"/>
                </a:solidFill>
              </a:rPr>
              <a:t>?</a:t>
            </a:r>
          </a:p>
          <a:p>
            <a:pPr algn="ctr"/>
            <a:endParaRPr lang="en-US" sz="36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২.দ্বিতীয় </a:t>
            </a:r>
            <a:r>
              <a:rPr lang="en-US" sz="3200" b="1" dirty="0" err="1" smtClean="0">
                <a:solidFill>
                  <a:srgbClr val="C00000"/>
                </a:solidFill>
              </a:rPr>
              <a:t>কর্ণাট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যুদ্ধ</a:t>
            </a:r>
            <a:r>
              <a:rPr lang="en-US" sz="3200" b="1" dirty="0" smtClean="0">
                <a:solidFill>
                  <a:srgbClr val="C00000"/>
                </a:solidFill>
              </a:rPr>
              <a:t>।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7" name="Picture 2" descr="C:\Users\user\Downloads\download (1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47626"/>
            <a:ext cx="804862" cy="8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334000" y="2743200"/>
            <a:ext cx="2133600" cy="21336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2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D:\লতা পাতা ফুল\images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599"/>
            <a:ext cx="883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লতা পাতা ফুল\images (9)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7800"/>
            <a:ext cx="8991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457200"/>
            <a:ext cx="3124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মূল্যায়ন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381000" y="1600200"/>
            <a:ext cx="5943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১.ইঙ্গ </a:t>
            </a:r>
            <a:r>
              <a:rPr lang="en-US" sz="3200" b="1" dirty="0" err="1" smtClean="0"/>
              <a:t>ফরাসি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দ্বন্দ্বের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মূল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ক্ষেত্র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কোথায়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ছিল</a:t>
            </a:r>
            <a:r>
              <a:rPr lang="en-US" sz="3200" b="1" dirty="0" smtClean="0"/>
              <a:t>।</a:t>
            </a:r>
          </a:p>
          <a:p>
            <a:r>
              <a:rPr lang="en-US" sz="3200" b="1" dirty="0" smtClean="0"/>
              <a:t>২. </a:t>
            </a:r>
            <a:r>
              <a:rPr lang="en-US" sz="3200" b="1" dirty="0" err="1" smtClean="0"/>
              <a:t>ডুপ্লে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ছিলেন</a:t>
            </a:r>
            <a:r>
              <a:rPr lang="en-US" sz="3200" b="1" dirty="0" smtClean="0"/>
              <a:t>?</a:t>
            </a:r>
          </a:p>
          <a:p>
            <a:r>
              <a:rPr lang="en-US" sz="3200" b="1" dirty="0" smtClean="0"/>
              <a:t>৩.কাদেরকে </a:t>
            </a:r>
            <a:r>
              <a:rPr lang="en-US" sz="3200" b="1" dirty="0" err="1" smtClean="0"/>
              <a:t>ডাচ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বলা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হয়</a:t>
            </a:r>
            <a:r>
              <a:rPr lang="en-US" sz="3200" b="1" dirty="0" smtClean="0"/>
              <a:t> ?</a:t>
            </a:r>
          </a:p>
          <a:p>
            <a:r>
              <a:rPr lang="en-US" sz="3200" b="1" dirty="0" smtClean="0"/>
              <a:t>৪. </a:t>
            </a:r>
            <a:r>
              <a:rPr lang="en-US" sz="3200" b="1" dirty="0" err="1" smtClean="0"/>
              <a:t>লরেঞ্জো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ছিলেন</a:t>
            </a:r>
            <a:r>
              <a:rPr lang="en-US" sz="3200" b="1" dirty="0" smtClean="0"/>
              <a:t> ?</a:t>
            </a:r>
          </a:p>
          <a:p>
            <a:r>
              <a:rPr lang="en-US" sz="3200" b="1" dirty="0" smtClean="0"/>
              <a:t>৫. </a:t>
            </a:r>
            <a:r>
              <a:rPr lang="en-US" sz="3200" b="1" dirty="0" err="1" smtClean="0"/>
              <a:t>উত্তমাশা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অন্তরীপ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হয়ে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ভারত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আসার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জলপথকে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আবিস্কার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করেন</a:t>
            </a:r>
            <a:r>
              <a:rPr lang="en-US" sz="3200" b="1" dirty="0"/>
              <a:t>?</a:t>
            </a:r>
            <a:endParaRPr lang="en-US" sz="3200" dirty="0"/>
          </a:p>
        </p:txBody>
      </p:sp>
      <p:pic>
        <p:nvPicPr>
          <p:cNvPr id="7172" name="Picture 4" descr="D:\ছবি একক,জোড়া\download (1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6193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ownloads\download (1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47626"/>
            <a:ext cx="804862" cy="8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60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লতা পাতা ফুল\images (8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39200" cy="48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লতা পাতা ফুল\images (7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20783"/>
            <a:ext cx="5715000" cy="139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95600" y="457200"/>
            <a:ext cx="5257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        </a:t>
            </a:r>
            <a:r>
              <a:rPr lang="en-US" sz="4400" b="1" dirty="0" err="1" smtClean="0"/>
              <a:t>মূল্যায়ন</a:t>
            </a:r>
            <a:r>
              <a:rPr lang="en-US" sz="4400" b="1" dirty="0" smtClean="0"/>
              <a:t> </a:t>
            </a:r>
            <a:r>
              <a:rPr lang="en-US" sz="4400" b="1" dirty="0" err="1"/>
              <a:t>উত্তর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2133600" y="1447800"/>
            <a:ext cx="5867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১.দক্ষিণ </a:t>
            </a:r>
            <a:r>
              <a:rPr lang="en-US" sz="4000" b="1" dirty="0" err="1" smtClean="0">
                <a:solidFill>
                  <a:srgbClr val="C00000"/>
                </a:solidFill>
              </a:rPr>
              <a:t>ভারত</a:t>
            </a:r>
            <a:endParaRPr lang="en-US" sz="40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২.ফরাসি </a:t>
            </a:r>
            <a:r>
              <a:rPr lang="en-US" sz="4000" b="1" dirty="0" err="1" smtClean="0">
                <a:solidFill>
                  <a:srgbClr val="C00000"/>
                </a:solidFill>
              </a:rPr>
              <a:t>নেতা</a:t>
            </a:r>
            <a:endParaRPr lang="en-US" sz="40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৩.ওলনদাজদের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৪.জেম </a:t>
            </a:r>
            <a:r>
              <a:rPr lang="en-US" sz="4000" b="1" dirty="0" err="1" smtClean="0">
                <a:solidFill>
                  <a:srgbClr val="C00000"/>
                </a:solidFill>
              </a:rPr>
              <a:t>ফ্রান্সিসকো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আল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মেইদার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পুত্র</a:t>
            </a:r>
            <a:endParaRPr lang="en-US" sz="40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৫. </a:t>
            </a:r>
            <a:r>
              <a:rPr lang="en-US" sz="4000" b="1" dirty="0" err="1" smtClean="0">
                <a:solidFill>
                  <a:srgbClr val="C00000"/>
                </a:solidFill>
              </a:rPr>
              <a:t>বার্থোলোমিউ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দিয়াজ</a:t>
            </a:r>
            <a:endParaRPr lang="en-US" sz="4000" dirty="0"/>
          </a:p>
        </p:txBody>
      </p:sp>
      <p:pic>
        <p:nvPicPr>
          <p:cNvPr id="7" name="Picture 2" descr="C:\Users\user\Downloads\download (1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47626"/>
            <a:ext cx="804862" cy="8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96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ছবি একক,জোড়া\image-123816-154522084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86868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লতা পাতা ফুল\images (8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152400"/>
            <a:ext cx="5867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বাড়ির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কাজ</a:t>
            </a:r>
            <a:r>
              <a:rPr lang="en-US" sz="3600" dirty="0" smtClean="0">
                <a:solidFill>
                  <a:srgbClr val="C00000"/>
                </a:solidFill>
              </a:rPr>
              <a:t>/ </a:t>
            </a:r>
            <a:r>
              <a:rPr lang="en-US" sz="3600" dirty="0" err="1" smtClean="0">
                <a:solidFill>
                  <a:srgbClr val="C00000"/>
                </a:solidFill>
              </a:rPr>
              <a:t>রচনামূলক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প্রশ্ন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33401" y="737175"/>
            <a:ext cx="80771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en-US" sz="3600" dirty="0" smtClean="0">
                <a:solidFill>
                  <a:srgbClr val="0070C0"/>
                </a:solidFill>
              </a:rPr>
              <a:t>* </a:t>
            </a:r>
            <a:r>
              <a:rPr lang="en-US" sz="3600" dirty="0" err="1" smtClean="0">
                <a:solidFill>
                  <a:srgbClr val="0070C0"/>
                </a:solidFill>
              </a:rPr>
              <a:t>প্রশ্নঃ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ইংরেজদের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আগমনের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পরবর্তী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অবস্থা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বর্ণনা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কর</a:t>
            </a:r>
            <a:r>
              <a:rPr lang="en-US" sz="3600" dirty="0" smtClean="0">
                <a:solidFill>
                  <a:srgbClr val="0070C0"/>
                </a:solidFill>
              </a:rPr>
              <a:t>।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user\Downloads\download (1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47626"/>
            <a:ext cx="804862" cy="8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69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ফুলের সমাহার\আল্লাহ\download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লতা পাতা ফুল\images (1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220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ownloads\download (1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5" y="47626"/>
            <a:ext cx="811570" cy="8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6841" y="1762478"/>
            <a:ext cx="8142489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আল্লাহ</a:t>
            </a:r>
            <a:r>
              <a:rPr lang="en-US" sz="4000" b="1" dirty="0"/>
              <a:t> </a:t>
            </a:r>
            <a:r>
              <a:rPr lang="en-US" sz="4000" b="1" dirty="0" err="1"/>
              <a:t>সবার</a:t>
            </a:r>
            <a:r>
              <a:rPr lang="en-US" sz="4000" b="1" dirty="0"/>
              <a:t> </a:t>
            </a:r>
            <a:r>
              <a:rPr lang="en-US" sz="4000" b="1" dirty="0" err="1"/>
              <a:t>মঙ্গল</a:t>
            </a:r>
            <a:r>
              <a:rPr lang="en-US" sz="4000" b="1" dirty="0"/>
              <a:t> </a:t>
            </a:r>
            <a:r>
              <a:rPr lang="en-US" sz="4000" b="1" dirty="0" err="1"/>
              <a:t>করুন</a:t>
            </a:r>
            <a:r>
              <a:rPr lang="en-US" sz="4000" b="1" dirty="0"/>
              <a:t>, </a:t>
            </a:r>
            <a:r>
              <a:rPr lang="en-US" sz="4000" b="1" dirty="0" err="1"/>
              <a:t>করোনা</a:t>
            </a:r>
            <a:r>
              <a:rPr lang="en-US" sz="4000" b="1" dirty="0"/>
              <a:t> </a:t>
            </a:r>
            <a:r>
              <a:rPr lang="en-US" sz="4000" b="1" dirty="0" err="1"/>
              <a:t>ভাইরাস</a:t>
            </a:r>
            <a:r>
              <a:rPr lang="en-US" sz="4000" b="1" dirty="0"/>
              <a:t> </a:t>
            </a:r>
            <a:r>
              <a:rPr lang="en-US" sz="4000" b="1" dirty="0" err="1"/>
              <a:t>থেকে</a:t>
            </a:r>
            <a:r>
              <a:rPr lang="en-US" sz="4000" b="1" dirty="0"/>
              <a:t> </a:t>
            </a:r>
            <a:r>
              <a:rPr lang="en-US" sz="4000" b="1" dirty="0" err="1"/>
              <a:t>মুক্ত</a:t>
            </a:r>
            <a:r>
              <a:rPr lang="en-US" sz="4000" b="1" dirty="0"/>
              <a:t> </a:t>
            </a:r>
            <a:r>
              <a:rPr lang="en-US" sz="4000" b="1" dirty="0" err="1"/>
              <a:t>রাখুন</a:t>
            </a:r>
            <a:r>
              <a:rPr lang="en-US" sz="4000" b="1" dirty="0"/>
              <a:t>, </a:t>
            </a:r>
            <a:r>
              <a:rPr lang="en-US" sz="4000" b="1" dirty="0" err="1"/>
              <a:t>বাহিরে</a:t>
            </a:r>
            <a:r>
              <a:rPr lang="en-US" sz="4000" b="1" dirty="0"/>
              <a:t> </a:t>
            </a:r>
            <a:r>
              <a:rPr lang="en-US" sz="4000" b="1" dirty="0" err="1"/>
              <a:t>গেলে</a:t>
            </a:r>
            <a:r>
              <a:rPr lang="en-US" sz="4000" b="1" dirty="0"/>
              <a:t> </a:t>
            </a:r>
            <a:r>
              <a:rPr lang="en-US" sz="4000" b="1" dirty="0" err="1"/>
              <a:t>অবশ্যই</a:t>
            </a:r>
            <a:r>
              <a:rPr lang="en-US" sz="4000" b="1" dirty="0"/>
              <a:t> </a:t>
            </a:r>
            <a:r>
              <a:rPr lang="en-US" sz="4000" b="1" dirty="0" err="1"/>
              <a:t>মাক্স</a:t>
            </a:r>
            <a:r>
              <a:rPr lang="en-US" sz="4000" b="1" dirty="0"/>
              <a:t> </a:t>
            </a:r>
            <a:r>
              <a:rPr lang="en-US" sz="4000" b="1" dirty="0" err="1"/>
              <a:t>ব্যাবহার</a:t>
            </a:r>
            <a:r>
              <a:rPr lang="en-US" sz="4000" b="1" dirty="0"/>
              <a:t> </a:t>
            </a:r>
            <a:r>
              <a:rPr lang="en-US" sz="4000" b="1" dirty="0" err="1"/>
              <a:t>করি</a:t>
            </a:r>
            <a:r>
              <a:rPr lang="en-US" sz="4000" b="1" dirty="0"/>
              <a:t>। </a:t>
            </a:r>
            <a:r>
              <a:rPr lang="en-US" sz="4000" b="1" dirty="0" err="1"/>
              <a:t>স্বাস্থ</a:t>
            </a:r>
            <a:r>
              <a:rPr lang="en-US" sz="4000" b="1" dirty="0"/>
              <a:t> </a:t>
            </a:r>
            <a:r>
              <a:rPr lang="en-US" sz="4000" b="1" dirty="0" err="1"/>
              <a:t>বিধি</a:t>
            </a:r>
            <a:r>
              <a:rPr lang="en-US" sz="4000" b="1" dirty="0"/>
              <a:t> </a:t>
            </a:r>
            <a:r>
              <a:rPr lang="en-US" sz="4000" b="1" dirty="0" err="1"/>
              <a:t>মেনে</a:t>
            </a:r>
            <a:r>
              <a:rPr lang="en-US" sz="4000" b="1" dirty="0"/>
              <a:t> </a:t>
            </a:r>
            <a:r>
              <a:rPr lang="en-US" sz="4000" b="1" dirty="0" err="1"/>
              <a:t>চলি</a:t>
            </a:r>
            <a:r>
              <a:rPr lang="en-US" sz="4000" b="1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5900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লতা পাতা ফুল\images (2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599"/>
            <a:ext cx="9067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1" y="337066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             </a:t>
            </a:r>
            <a:r>
              <a:rPr lang="en-US" sz="4800" dirty="0" err="1" smtClean="0">
                <a:solidFill>
                  <a:srgbClr val="00B050"/>
                </a:solidFill>
              </a:rPr>
              <a:t>শিক্ষক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পরিচিতি</a:t>
            </a:r>
            <a:endParaRPr lang="en-US" sz="4800" dirty="0"/>
          </a:p>
        </p:txBody>
      </p:sp>
      <p:pic>
        <p:nvPicPr>
          <p:cNvPr id="1027" name="Picture 3" descr="D:\লতা পাতা ফুল\images (76)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95400"/>
            <a:ext cx="9067801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399" y="1168064"/>
            <a:ext cx="5791199" cy="3785652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উদ্দীন</a:t>
            </a:r>
            <a:endParaRPr lang="en-GB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en-GB" sz="2400" dirty="0">
                <a:latin typeface="NikoshBAN" pitchFamily="2" charset="0"/>
              </a:rPr>
              <a:t>                      </a:t>
            </a:r>
            <a:r>
              <a:rPr lang="en-GB" sz="2400" dirty="0" err="1">
                <a:latin typeface="NikoshBAN" pitchFamily="2" charset="0"/>
              </a:rPr>
              <a:t>বি</a:t>
            </a:r>
            <a:r>
              <a:rPr lang="en-GB" sz="2400" dirty="0">
                <a:latin typeface="NikoshBAN" pitchFamily="2" charset="0"/>
              </a:rPr>
              <a:t> এ (</a:t>
            </a:r>
            <a:r>
              <a:rPr lang="en-GB" sz="2400" dirty="0" err="1">
                <a:latin typeface="NikoshBAN" pitchFamily="2" charset="0"/>
              </a:rPr>
              <a:t>অনার্স</a:t>
            </a:r>
            <a:r>
              <a:rPr lang="en-GB" sz="2400" dirty="0">
                <a:latin typeface="NikoshBAN" pitchFamily="2" charset="0"/>
              </a:rPr>
              <a:t>), </a:t>
            </a:r>
            <a:r>
              <a:rPr lang="en-GB" sz="2400" dirty="0" err="1">
                <a:latin typeface="NikoshBAN" pitchFamily="2" charset="0"/>
              </a:rPr>
              <a:t>এমএ</a:t>
            </a:r>
            <a:endParaRPr lang="en-GB" sz="2400" dirty="0">
              <a:latin typeface="NikoshBAN" pitchFamily="2" charset="0"/>
            </a:endParaRPr>
          </a:p>
          <a:p>
            <a:r>
              <a:rPr lang="en-GB" sz="2400" b="1" dirty="0">
                <a:latin typeface="NikoshBAN" pitchFamily="2" charset="0"/>
              </a:rPr>
              <a:t>           </a:t>
            </a:r>
            <a:r>
              <a:rPr lang="en-GB" sz="2400" b="1" dirty="0" err="1">
                <a:latin typeface="NikoshBAN" pitchFamily="2" charset="0"/>
              </a:rPr>
              <a:t>প্রভাষক</a:t>
            </a:r>
            <a:endParaRPr lang="en-GB" sz="2400" b="1" dirty="0">
              <a:latin typeface="NikoshBAN" pitchFamily="2" charset="0"/>
            </a:endParaRPr>
          </a:p>
          <a:p>
            <a:r>
              <a:rPr lang="en-GB" sz="2400" b="1" dirty="0" err="1">
                <a:latin typeface="NikoshBAN" pitchFamily="2" charset="0"/>
              </a:rPr>
              <a:t>হাফছা</a:t>
            </a:r>
            <a:r>
              <a:rPr lang="en-GB" sz="2400" b="1" dirty="0">
                <a:latin typeface="NikoshBAN" pitchFamily="2" charset="0"/>
              </a:rPr>
              <a:t> </a:t>
            </a:r>
            <a:r>
              <a:rPr lang="en-GB" sz="2400" b="1" dirty="0" err="1">
                <a:latin typeface="NikoshBAN" pitchFamily="2" charset="0"/>
              </a:rPr>
              <a:t>মজুমদার</a:t>
            </a:r>
            <a:r>
              <a:rPr lang="en-GB" sz="2400" b="1" dirty="0">
                <a:latin typeface="NikoshBAN" pitchFamily="2" charset="0"/>
              </a:rPr>
              <a:t> </a:t>
            </a:r>
            <a:r>
              <a:rPr lang="en-GB" sz="2400" b="1" dirty="0" err="1">
                <a:latin typeface="NikoshBAN" pitchFamily="2" charset="0"/>
              </a:rPr>
              <a:t>মহিলা</a:t>
            </a:r>
            <a:r>
              <a:rPr lang="en-GB" sz="2400" b="1" dirty="0">
                <a:latin typeface="NikoshBAN" pitchFamily="2" charset="0"/>
              </a:rPr>
              <a:t> </a:t>
            </a:r>
            <a:r>
              <a:rPr lang="en-GB" sz="2400" b="1" dirty="0" err="1">
                <a:latin typeface="NikoshBAN" pitchFamily="2" charset="0"/>
              </a:rPr>
              <a:t>ডিগ্রী</a:t>
            </a:r>
            <a:r>
              <a:rPr lang="en-GB" sz="2400" b="1" dirty="0">
                <a:latin typeface="NikoshBAN" pitchFamily="2" charset="0"/>
              </a:rPr>
              <a:t> </a:t>
            </a:r>
            <a:r>
              <a:rPr lang="en-GB" sz="2400" b="1" dirty="0" err="1">
                <a:latin typeface="NikoshBAN" pitchFamily="2" charset="0"/>
              </a:rPr>
              <a:t>কলেজ</a:t>
            </a:r>
            <a:endParaRPr lang="en-GB" sz="2400" b="1" dirty="0">
              <a:latin typeface="NikoshBAN" pitchFamily="2" charset="0"/>
            </a:endParaRPr>
          </a:p>
          <a:p>
            <a:r>
              <a:rPr lang="en-GB" sz="2400" b="1" dirty="0">
                <a:latin typeface="NikoshBAN" pitchFamily="2" charset="0"/>
              </a:rPr>
              <a:t> </a:t>
            </a:r>
            <a:r>
              <a:rPr lang="en-GB" sz="2400" b="1" dirty="0" err="1">
                <a:latin typeface="NikoshBAN" pitchFamily="2" charset="0"/>
              </a:rPr>
              <a:t>জকিগন্জ,সিলেট</a:t>
            </a:r>
            <a:r>
              <a:rPr lang="en-GB" sz="2400" b="1" dirty="0">
                <a:latin typeface="NikoshBAN" pitchFamily="2" charset="0"/>
              </a:rPr>
              <a:t>।</a:t>
            </a:r>
          </a:p>
          <a:p>
            <a:r>
              <a:rPr lang="en-GB" sz="2400" b="1" dirty="0" err="1">
                <a:latin typeface="NikoshBAN" pitchFamily="2" charset="0"/>
              </a:rPr>
              <a:t>মোবাইল</a:t>
            </a:r>
            <a:r>
              <a:rPr lang="en-GB" sz="2400" b="1" dirty="0">
                <a:latin typeface="NikoshBAN" pitchFamily="2" charset="0"/>
              </a:rPr>
              <a:t>: ০১৭৫১২৩২১৯৮</a:t>
            </a:r>
          </a:p>
          <a:p>
            <a:r>
              <a:rPr lang="en-GB" sz="2400" b="1" dirty="0" err="1">
                <a:latin typeface="NikoshBAN" pitchFamily="2" charset="0"/>
              </a:rPr>
              <a:t>ইমেইল</a:t>
            </a:r>
            <a:r>
              <a:rPr lang="en-GB" sz="2400" b="1" dirty="0">
                <a:latin typeface="NikoshBAN" pitchFamily="2" charset="0"/>
              </a:rPr>
              <a:t>: </a:t>
            </a:r>
            <a:r>
              <a:rPr lang="en-GB" sz="2400" b="1" dirty="0">
                <a:latin typeface="NikoshBAN" pitchFamily="2" charset="0"/>
                <a:hlinkClick r:id="rId5"/>
              </a:rPr>
              <a:t>rokunuddin1983@gmail.com</a:t>
            </a:r>
            <a:endParaRPr lang="en-GB" sz="2400" b="1" dirty="0">
              <a:latin typeface="NikoshBAN" pitchFamily="2" charset="0"/>
            </a:endParaRPr>
          </a:p>
          <a:p>
            <a:r>
              <a:rPr lang="en-GB" sz="2400" b="1" dirty="0" err="1">
                <a:latin typeface="NikoshBAN" pitchFamily="2" charset="0"/>
              </a:rPr>
              <a:t>শিক্ষক</a:t>
            </a:r>
            <a:r>
              <a:rPr lang="en-GB" sz="2400" b="1" dirty="0">
                <a:latin typeface="NikoshBAN" pitchFamily="2" charset="0"/>
              </a:rPr>
              <a:t> </a:t>
            </a:r>
            <a:r>
              <a:rPr lang="en-GB" sz="2400" b="1" dirty="0" err="1">
                <a:latin typeface="NikoshBAN" pitchFamily="2" charset="0"/>
              </a:rPr>
              <a:t>বাতায়ন</a:t>
            </a:r>
            <a:r>
              <a:rPr lang="en-GB" sz="2400" b="1" dirty="0">
                <a:latin typeface="NikoshBAN" pitchFamily="2" charset="0"/>
              </a:rPr>
              <a:t>: </a:t>
            </a:r>
            <a:r>
              <a:rPr lang="en-GB" sz="2400" b="1" dirty="0">
                <a:latin typeface="NikoshBAN" pitchFamily="2" charset="0"/>
                <a:hlinkClick r:id="rId6"/>
              </a:rPr>
              <a:t>mdrokun985@gmail.com</a:t>
            </a:r>
            <a:endParaRPr lang="en-GB" sz="2400" b="1" dirty="0">
              <a:latin typeface="NikoshBAN" pitchFamily="2" charset="0"/>
            </a:endParaRPr>
          </a:p>
          <a:p>
            <a:r>
              <a:rPr lang="en-GB" sz="2400" b="1" dirty="0">
                <a:latin typeface="NikoshBAN" pitchFamily="2" charset="0"/>
              </a:rPr>
              <a:t>FB: </a:t>
            </a:r>
            <a:r>
              <a:rPr lang="en-GB" sz="2400" b="1" dirty="0" err="1">
                <a:latin typeface="NikoshBAN" pitchFamily="2" charset="0"/>
              </a:rPr>
              <a:t>Rokun</a:t>
            </a:r>
            <a:r>
              <a:rPr lang="en-GB" sz="2400" b="1" dirty="0">
                <a:latin typeface="NikoshBAN" pitchFamily="2" charset="0"/>
              </a:rPr>
              <a:t> bin </a:t>
            </a:r>
            <a:r>
              <a:rPr lang="en-GB" sz="2400" b="1" dirty="0" err="1">
                <a:latin typeface="NikoshBAN" pitchFamily="2" charset="0"/>
              </a:rPr>
              <a:t>hamid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0" y="6477000"/>
            <a:ext cx="9144000" cy="3810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user\Downloads\download (14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47626"/>
            <a:ext cx="804862" cy="8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43598" y="1168063"/>
            <a:ext cx="3124202" cy="3847208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5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D:\degree  p\৩য় পত্র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2752"/>
            <a:ext cx="3429000" cy="45803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7696200" y="3230131"/>
            <a:ext cx="1143000" cy="30632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১৫২৬-১৮৫৮</a:t>
            </a:r>
            <a:endParaRPr lang="en-US" sz="1200" b="1" dirty="0"/>
          </a:p>
        </p:txBody>
      </p:sp>
      <p:pic>
        <p:nvPicPr>
          <p:cNvPr id="3077" name="Picture 5" descr="D:\টাইলস\images (36)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2752"/>
            <a:ext cx="5638799" cy="533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612313"/>
            <a:ext cx="5715000" cy="440120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GB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GB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(৪র্থ </a:t>
            </a:r>
            <a:r>
              <a:rPr lang="en-GB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GB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GB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GB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r>
              <a:rPr lang="en-GB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(১৫২৬-১৮৫৮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১০ম</a:t>
            </a:r>
            <a:endPara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শিরোণামঃ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ক্ষমতায়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আরোহণ</a:t>
            </a:r>
            <a:endParaRPr lang="en-US" sz="2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ইউরোপীয়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বণিকদের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আগমন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 descr="D:\লতা পাতা ফুল\images (3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57400" y="362634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                   </a:t>
            </a:r>
            <a:r>
              <a:rPr lang="en-US" sz="3600" b="1" dirty="0" err="1" smtClean="0">
                <a:solidFill>
                  <a:srgbClr val="00B050"/>
                </a:solidFill>
              </a:rPr>
              <a:t>পাঠ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পরিচিতি</a:t>
            </a:r>
            <a:endParaRPr lang="en-US" sz="3600" b="1" dirty="0"/>
          </a:p>
        </p:txBody>
      </p:sp>
      <p:pic>
        <p:nvPicPr>
          <p:cNvPr id="3075" name="Picture 3" descr="D:\লতা পাতা ফুল\images (6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6103078"/>
            <a:ext cx="9144002" cy="75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ownloads\download (14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47626"/>
            <a:ext cx="804862" cy="8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45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লক্ষ</a:t>
            </a:r>
            <a:r>
              <a:rPr lang="en-US" dirty="0" smtClean="0"/>
              <a:t> </a:t>
            </a:r>
            <a:r>
              <a:rPr lang="en-US" dirty="0" err="1" smtClean="0"/>
              <a:t>করি</a:t>
            </a:r>
            <a:r>
              <a:rPr lang="en-US" dirty="0" smtClean="0"/>
              <a:t> </a:t>
            </a:r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স্থির</a:t>
            </a:r>
            <a:r>
              <a:rPr lang="en-US" dirty="0" smtClean="0"/>
              <a:t> </a:t>
            </a:r>
            <a:r>
              <a:rPr lang="en-US" dirty="0" err="1" smtClean="0"/>
              <a:t>চিত্রের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পরিচয়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endParaRPr lang="en-US" dirty="0"/>
          </a:p>
        </p:txBody>
      </p:sp>
      <p:pic>
        <p:nvPicPr>
          <p:cNvPr id="4098" name="Picture 2" descr="D:\ইউরোপীয় বণিক\পুতগিজ বাংলায় আগমন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3163"/>
            <a:ext cx="4551218" cy="430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ইউরোপীয় বণিক\পতুগিদের জাহাজ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419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Process 3"/>
          <p:cNvSpPr/>
          <p:nvPr/>
        </p:nvSpPr>
        <p:spPr>
          <a:xfrm>
            <a:off x="685800" y="5715000"/>
            <a:ext cx="27432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পর্তুগিজদের</a:t>
            </a:r>
            <a:r>
              <a:rPr lang="en-US" dirty="0" smtClean="0"/>
              <a:t> </a:t>
            </a:r>
            <a:r>
              <a:rPr lang="en-US" dirty="0" err="1" smtClean="0"/>
              <a:t>জাহাজ</a:t>
            </a:r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5791200" y="5715000"/>
            <a:ext cx="2971800" cy="765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পর্তুগিজদের</a:t>
            </a:r>
            <a:r>
              <a:rPr lang="en-US" dirty="0" smtClean="0"/>
              <a:t> </a:t>
            </a:r>
            <a:r>
              <a:rPr lang="en-US" dirty="0" err="1" smtClean="0"/>
              <a:t>বাংলার</a:t>
            </a:r>
            <a:r>
              <a:rPr lang="en-US" dirty="0" smtClean="0"/>
              <a:t> </a:t>
            </a:r>
            <a:r>
              <a:rPr lang="en-US" dirty="0" err="1" smtClean="0"/>
              <a:t>ম্যাপ</a:t>
            </a:r>
            <a:endParaRPr lang="en-US" dirty="0"/>
          </a:p>
        </p:txBody>
      </p:sp>
      <p:pic>
        <p:nvPicPr>
          <p:cNvPr id="8" name="Picture 2" descr="C:\Users\user\Downloads\download (1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47626"/>
            <a:ext cx="804862" cy="8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74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0"/>
            <a:ext cx="5895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৫০০ </a:t>
            </a:r>
            <a:r>
              <a:rPr lang="en-US" sz="2800" b="1" dirty="0" err="1" smtClean="0">
                <a:solidFill>
                  <a:srgbClr val="7030A0"/>
                </a:solidFill>
              </a:rPr>
              <a:t>বছর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পূর্বে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পর্তুগিজরা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চট্রগ্রাম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D:\ইউরোপীয় বণিক\রবাট ক্লাই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09" y="685801"/>
            <a:ext cx="2743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53200" y="152400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  </a:t>
            </a:r>
            <a:r>
              <a:rPr lang="as-IN" sz="2400" dirty="0" smtClean="0">
                <a:solidFill>
                  <a:srgbClr val="00B0F0"/>
                </a:solidFill>
              </a:rPr>
              <a:t>রবাট </a:t>
            </a:r>
            <a:r>
              <a:rPr lang="as-IN" sz="2400" dirty="0">
                <a:solidFill>
                  <a:srgbClr val="00B0F0"/>
                </a:solidFill>
              </a:rPr>
              <a:t>ক্লাইব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6" name="Picture 2" descr="C:\Users\user\Downloads\download (1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02"/>
            <a:ext cx="616527" cy="63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ইউরোপীয় বণিক\৫০০ বছর আগে পতুগিজ এসেছিল চট্রগ্রাম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88" y="685801"/>
            <a:ext cx="6265719" cy="601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13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ইউরোপীয় বণিক\vasco-da-gama-ab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941" y="1524000"/>
            <a:ext cx="318135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ইউরোপীয় বণিক\ওলন্দাজ বিরুদী সমাবেশ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65151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লতা পাতা ফুল\images (5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159"/>
            <a:ext cx="9143999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Terminator 4"/>
          <p:cNvSpPr/>
          <p:nvPr/>
        </p:nvSpPr>
        <p:spPr>
          <a:xfrm>
            <a:off x="1295400" y="457858"/>
            <a:ext cx="2743200" cy="7589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ওলন্দাজ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বিরোদী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সমাবেশ</a:t>
            </a:r>
            <a:endParaRPr lang="en-US" sz="2400" dirty="0"/>
          </a:p>
        </p:txBody>
      </p:sp>
      <p:sp>
        <p:nvSpPr>
          <p:cNvPr id="6" name="Down Arrow 5"/>
          <p:cNvSpPr/>
          <p:nvPr/>
        </p:nvSpPr>
        <p:spPr>
          <a:xfrm>
            <a:off x="2667000" y="1216810"/>
            <a:ext cx="484632" cy="1133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/>
          <p:cNvSpPr/>
          <p:nvPr/>
        </p:nvSpPr>
        <p:spPr>
          <a:xfrm>
            <a:off x="4038600" y="457858"/>
            <a:ext cx="4267200" cy="75895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ভাস্কো-দা-গামা</a:t>
            </a:r>
            <a:endParaRPr lang="en-US" sz="2400" dirty="0"/>
          </a:p>
        </p:txBody>
      </p:sp>
      <p:sp>
        <p:nvSpPr>
          <p:cNvPr id="14" name="Down Arrow 13"/>
          <p:cNvSpPr/>
          <p:nvPr/>
        </p:nvSpPr>
        <p:spPr>
          <a:xfrm>
            <a:off x="6629400" y="957401"/>
            <a:ext cx="484632" cy="1133198"/>
          </a:xfrm>
          <a:prstGeom prst="downArrow">
            <a:avLst>
              <a:gd name="adj1" fmla="val 2713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2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                                                           </a:t>
            </a:r>
            <a:endParaRPr lang="en-US" sz="2000" dirty="0"/>
          </a:p>
        </p:txBody>
      </p:sp>
      <p:pic>
        <p:nvPicPr>
          <p:cNvPr id="7170" name="Picture 2" descr="D:\ইউরোপীয় বণিক\বাংলায় ইরেজ শাসনের সূচনা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1371600"/>
            <a:ext cx="58816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ইউরোপীয় বণিক\রাজা প্রথম জেম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71600"/>
            <a:ext cx="321642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Process 5"/>
          <p:cNvSpPr/>
          <p:nvPr/>
        </p:nvSpPr>
        <p:spPr>
          <a:xfrm>
            <a:off x="3352800" y="0"/>
            <a:ext cx="5791200" cy="13601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বাংলায়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ইংরেজ</a:t>
            </a:r>
            <a:r>
              <a:rPr lang="en-US" sz="3200" dirty="0" smtClean="0"/>
              <a:t> </a:t>
            </a:r>
            <a:r>
              <a:rPr lang="en-US" sz="3200" dirty="0" err="1" smtClean="0"/>
              <a:t>শাসনের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সূচনা</a:t>
            </a:r>
            <a:endParaRPr lang="en-US" sz="3200" dirty="0"/>
          </a:p>
        </p:txBody>
      </p:sp>
      <p:sp>
        <p:nvSpPr>
          <p:cNvPr id="7" name="Flowchart: Decision 6"/>
          <p:cNvSpPr/>
          <p:nvPr/>
        </p:nvSpPr>
        <p:spPr>
          <a:xfrm>
            <a:off x="0" y="0"/>
            <a:ext cx="3352800" cy="133156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রাজা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প্রথম</a:t>
            </a:r>
            <a:r>
              <a:rPr lang="en-US" sz="2400" dirty="0" smtClean="0"/>
              <a:t> </a:t>
            </a:r>
            <a:r>
              <a:rPr lang="en-US" sz="2400" dirty="0" err="1" smtClean="0"/>
              <a:t>জেমস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778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লতা পাতা ফুল\download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05300" y="-4457700"/>
            <a:ext cx="1219200" cy="1013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লতা পাতা ফুল\images (2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219202"/>
            <a:ext cx="10134600" cy="56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228600"/>
            <a:ext cx="5410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          </a:t>
            </a:r>
            <a:r>
              <a:rPr lang="en-US" sz="4000" b="1" dirty="0" err="1" smtClean="0">
                <a:solidFill>
                  <a:srgbClr val="FF0000"/>
                </a:solidFill>
              </a:rPr>
              <a:t>আজকের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পাঠ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8773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07232" y="1219202"/>
            <a:ext cx="470297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ইউরোপীয়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বণিকদের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আগমন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3076" name="Picture 4" descr="D:\ইউরোপীয় বণিক\পতুগিদের জাহাজ৮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1219200"/>
            <a:ext cx="4571999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ownloads\download (1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3953"/>
            <a:ext cx="804862" cy="8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35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1453</Words>
  <Application>Microsoft Office PowerPoint</Application>
  <PresentationFormat>On-screen Show (4:3)</PresentationFormat>
  <Paragraphs>153</Paragraphs>
  <Slides>28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লক্ষ করি নিচের স্থির চিত্রের সাথে পরিচয় হয়</vt:lpstr>
      <vt:lpstr>PowerPoint Presentation</vt:lpstr>
      <vt:lpstr>PowerPoint Presentation</vt:lpstr>
      <vt:lpstr> 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84</cp:revision>
  <dcterms:created xsi:type="dcterms:W3CDTF">2020-10-31T13:35:56Z</dcterms:created>
  <dcterms:modified xsi:type="dcterms:W3CDTF">2021-06-23T00:44:33Z</dcterms:modified>
</cp:coreProperties>
</file>