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72B-761C-4DE0-A2BB-8655762A42E2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6019800" cy="1371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ডিজাইন করা ফুলের ছবি ষষস৪৪৩৩৩৩৩৩৩৩৩৩২১১ঢ়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19400"/>
            <a:ext cx="601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7315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1" y="1905000"/>
            <a:ext cx="7391400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রনকুশলী হিসাবে সম্রাট বাবরের সফলতা আলোচনা কর 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দক্ষ সেনা নায়ক হিসাবে সম্রাট বাবরের কৃতিত্ব মুল্যায়ন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তুযুকই বাবরী বলতে কী বুঝায় । 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371600"/>
            <a:ext cx="3200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971800"/>
            <a:ext cx="5867400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বিদ্যোৎসাহী  হিসাবে সম্রাট বাবরের  কৃতিত্ব  আলোচনা কর ।</a:t>
            </a: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সম্রাট বাবরের  চারিত্রিক গুনাবলি আলোচনা কর ।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2352675" cy="1295400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rcRect l="3349" t="3955" b="16225"/>
          <a:stretch>
            <a:fillRect/>
          </a:stretch>
        </p:blipFill>
        <p:spPr bwMode="auto">
          <a:xfrm>
            <a:off x="7162800" y="11430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5029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ডিজাইন করা ফুলের ছবি ২০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09800"/>
            <a:ext cx="4952999" cy="27051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657600" cy="11620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14800" y="152400"/>
            <a:ext cx="46482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828800"/>
            <a:ext cx="3733800" cy="2895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447800"/>
            <a:ext cx="58674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586740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ইসলামের ইতিহাস 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3810000"/>
            <a:ext cx="4191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সম্রাট বাবর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বাবর 33333১০০০০০০০০০০০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43000"/>
            <a:ext cx="5486400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05000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86200"/>
            <a:ext cx="4953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সম্রাট বাবরের কৃতিত্ব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6400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09800"/>
            <a:ext cx="6476999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পানি পথের ১ম যুদ্ধ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খানুয়ার যুদ্ধ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গোগরার যুদ্ধ সম্পর্কে বলতে পারবে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ানি পথের ১ম যুদ্ধ.jpg ৬৬৬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2752725" cy="1657350"/>
          </a:xfrm>
          <a:prstGeom prst="rect">
            <a:avLst/>
          </a:prstGeom>
        </p:spPr>
      </p:pic>
      <p:pic>
        <p:nvPicPr>
          <p:cNvPr id="3" name="Picture 2" descr="পানি পথের ১ম যুদ্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209800"/>
            <a:ext cx="2743200" cy="166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4191000"/>
            <a:ext cx="310854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পানি পথের ১ম যুদ্ধের চিত্র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7662" y="4106059"/>
            <a:ext cx="3843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524000"/>
            <a:ext cx="5334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একক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743200"/>
            <a:ext cx="4876800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953000"/>
            <a:ext cx="5410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মুঘল 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সম্রাজ্যের প্রতিষ্ঠাতার পরিচয় দাও 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219200"/>
            <a:ext cx="2971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1" y="2590800"/>
            <a:ext cx="5943599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পানি পথের ১ম যুদ্ধে সম্রাট বাবরের জয়লাভের  কারন সমুহ ব্যাখ্যা দাও ।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পানি পথের ১ম যুদ্ধের ফলাফল আলোচনা কর  ।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দলিয় 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1" y="990600"/>
            <a:ext cx="2057400" cy="1219200"/>
          </a:xfrm>
          <a:prstGeom prst="rect">
            <a:avLst/>
          </a:prstGeom>
        </p:spPr>
      </p:pic>
      <p:pic>
        <p:nvPicPr>
          <p:cNvPr id="6" name="Picture 5" descr="দলিয়  কাজের ছবি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914400"/>
            <a:ext cx="21717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147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শিক্ষক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57</cp:revision>
  <dcterms:created xsi:type="dcterms:W3CDTF">2021-06-24T09:26:16Z</dcterms:created>
  <dcterms:modified xsi:type="dcterms:W3CDTF">2021-06-24T12:31:24Z</dcterms:modified>
</cp:coreProperties>
</file>