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6" r:id="rId2"/>
    <p:sldId id="307" r:id="rId3"/>
    <p:sldId id="308" r:id="rId4"/>
    <p:sldId id="309" r:id="rId5"/>
    <p:sldId id="310" r:id="rId6"/>
    <p:sldId id="313" r:id="rId7"/>
    <p:sldId id="326" r:id="rId8"/>
    <p:sldId id="315" r:id="rId9"/>
    <p:sldId id="316" r:id="rId10"/>
    <p:sldId id="317" r:id="rId11"/>
    <p:sldId id="319" r:id="rId12"/>
    <p:sldId id="320" r:id="rId13"/>
    <p:sldId id="321" r:id="rId14"/>
    <p:sldId id="324" r:id="rId15"/>
    <p:sldId id="325" r:id="rId16"/>
    <p:sldId id="318" r:id="rId17"/>
    <p:sldId id="327" r:id="rId18"/>
    <p:sldId id="312" r:id="rId19"/>
    <p:sldId id="323" r:id="rId20"/>
    <p:sldId id="314" r:id="rId21"/>
    <p:sldId id="31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9A52"/>
    <a:srgbClr val="00CC00"/>
    <a:srgbClr val="3333CC"/>
    <a:srgbClr val="009900"/>
    <a:srgbClr val="003300"/>
    <a:srgbClr val="000066"/>
    <a:srgbClr val="CC0066"/>
    <a:srgbClr val="FF3300"/>
    <a:srgbClr val="33CC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364" autoAdjust="0"/>
  </p:normalViewPr>
  <p:slideViewPr>
    <p:cSldViewPr snapToGrid="0">
      <p:cViewPr varScale="1">
        <p:scale>
          <a:sx n="67" d="100"/>
          <a:sy n="67" d="100"/>
        </p:scale>
        <p:origin x="8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4CD64-EA05-45F5-904E-F189772CEEFB}" type="datetimeFigureOut">
              <a:rPr lang="en-US" smtClean="0"/>
              <a:t>6/24/2021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828DF-34B4-4AA9-8F4D-66AB17B031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69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24/06/2021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6966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24/06/2021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946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24/06/2021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505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24/06/2021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813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24/06/2021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90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24/06/2021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383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24/06/2021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3566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24/06/2021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3589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550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24/06/2021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1438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24/06/2021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507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f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39623" y="1524900"/>
            <a:ext cx="33612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Frame 11"/>
          <p:cNvSpPr/>
          <p:nvPr userDrawn="1"/>
        </p:nvSpPr>
        <p:spPr>
          <a:xfrm>
            <a:off x="9378" y="-11605"/>
            <a:ext cx="12192000" cy="6858000"/>
          </a:xfrm>
          <a:prstGeom prst="frame">
            <a:avLst>
              <a:gd name="adj1" fmla="val 699"/>
            </a:avLst>
          </a:prstGeom>
          <a:blipFill>
            <a:blip r:embed="rId13"/>
            <a:stretch>
              <a:fillRect/>
            </a:stretch>
          </a:blipFill>
          <a:ln w="19050">
            <a:solidFill>
              <a:srgbClr val="00B0F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80457" y="62214"/>
            <a:ext cx="12030075" cy="6710362"/>
          </a:xfrm>
          <a:prstGeom prst="frame">
            <a:avLst>
              <a:gd name="adj1" fmla="val 484"/>
            </a:avLst>
          </a:prstGeom>
          <a:blipFill>
            <a:blip r:embed="rId14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 w="22225">
            <a:solidFill>
              <a:srgbClr val="FFFF0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 userDrawn="1"/>
        </p:nvSpPr>
        <p:spPr>
          <a:xfrm>
            <a:off x="137102" y="121921"/>
            <a:ext cx="11916786" cy="6590948"/>
          </a:xfrm>
          <a:prstGeom prst="frame">
            <a:avLst>
              <a:gd name="adj1" fmla="val 693"/>
            </a:avLst>
          </a:prstGeom>
          <a:solidFill>
            <a:srgbClr val="33CC3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57" y="5711483"/>
            <a:ext cx="11973431" cy="1031239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37102" y="6418171"/>
            <a:ext cx="1419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lackadder ITC" panose="04020505051007020D02" pitchFamily="82" charset="0"/>
              </a:rPr>
              <a:t>Nahidal</a:t>
            </a:r>
            <a:r>
              <a:rPr lang="en-US" baseline="0" dirty="0" smtClean="0">
                <a:latin typeface="Blackadder ITC" panose="04020505051007020D02" pitchFamily="82" charset="0"/>
              </a:rPr>
              <a:t> Arjin</a:t>
            </a:r>
            <a:endParaRPr lang="en-GB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44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eg"/><Relationship Id="rId4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450" y="157164"/>
            <a:ext cx="11830049" cy="65722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574" y="75910"/>
            <a:ext cx="6407451" cy="33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4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8403" y="882646"/>
            <a:ext cx="2503161" cy="16193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9886" y="236414"/>
            <a:ext cx="6712278" cy="6462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801" y="5093144"/>
            <a:ext cx="2493480" cy="7132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929" y="1387824"/>
            <a:ext cx="2493480" cy="7315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1306" y="1375631"/>
            <a:ext cx="3661715" cy="7437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1752" y="4844843"/>
            <a:ext cx="2871454" cy="6645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9674" y="4844843"/>
            <a:ext cx="2600740" cy="14004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5" y="3270966"/>
            <a:ext cx="2493480" cy="670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9413" y="3137671"/>
            <a:ext cx="3523793" cy="6889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1877" y="2702859"/>
            <a:ext cx="2479687" cy="17795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863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9766" y="270075"/>
            <a:ext cx="3523793" cy="12314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969" y="1729040"/>
            <a:ext cx="4043590" cy="28513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0429" y="0"/>
            <a:ext cx="3421571" cy="28629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7374" y="4938844"/>
            <a:ext cx="9772735" cy="554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672" y="71562"/>
            <a:ext cx="3294003" cy="271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3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648" y="1526846"/>
            <a:ext cx="4946627" cy="3285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9857" y="298292"/>
            <a:ext cx="6346486" cy="1012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6564" y="1481767"/>
            <a:ext cx="4586942" cy="3330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90059"/>
            <a:ext cx="6230652" cy="12010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3100" y="4689551"/>
            <a:ext cx="6529382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1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310" y="1443054"/>
            <a:ext cx="4328473" cy="3356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706" y="4992117"/>
            <a:ext cx="5291787" cy="6462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568" y="1386902"/>
            <a:ext cx="4746531" cy="3282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1282" y="313201"/>
            <a:ext cx="6346486" cy="10120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0654" y="4437616"/>
            <a:ext cx="5291787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7131" y="0"/>
            <a:ext cx="2144869" cy="21933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2726" y="-14587"/>
            <a:ext cx="2144869" cy="21933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11" y="2373926"/>
            <a:ext cx="11278578" cy="2956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4120" y="463188"/>
            <a:ext cx="5163760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4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1593" y="250159"/>
            <a:ext cx="3523793" cy="1231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781" y="1373275"/>
            <a:ext cx="5888401" cy="33693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86" y="4742630"/>
            <a:ext cx="11741914" cy="1335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297" y="486203"/>
            <a:ext cx="1095375" cy="1714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6403" y="375366"/>
            <a:ext cx="10953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4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834" y="4759175"/>
            <a:ext cx="8949704" cy="10729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184" y="2693006"/>
            <a:ext cx="1896020" cy="10729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3198" y="2717769"/>
            <a:ext cx="1054699" cy="10729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4531" y="2717769"/>
            <a:ext cx="1268078" cy="11766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9192" y="2668997"/>
            <a:ext cx="1140051" cy="122540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8679" y="2717769"/>
            <a:ext cx="1670449" cy="11827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284" y="486842"/>
            <a:ext cx="11778493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5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8365" y="2845578"/>
            <a:ext cx="10861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সেকালে শিশুদের পড়ার জন্য 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………… 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ছিল । 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8365" y="5071790"/>
            <a:ext cx="10100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৩.গ্রামের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ঘরগুলো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 । 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8365" y="4049268"/>
            <a:ext cx="9804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থাকি 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 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সবে মিলে নাহি কেহ পর ।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600" dirty="0">
              <a:ln w="0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294751" y="1831041"/>
            <a:ext cx="1777120" cy="603400"/>
            <a:chOff x="2294751" y="1831041"/>
            <a:chExt cx="1777120" cy="603400"/>
          </a:xfrm>
        </p:grpSpPr>
        <p:sp>
          <p:nvSpPr>
            <p:cNvPr id="8" name="Rectangle 7"/>
            <p:cNvSpPr/>
            <p:nvPr/>
          </p:nvSpPr>
          <p:spPr>
            <a:xfrm>
              <a:off x="2294751" y="1857809"/>
              <a:ext cx="1777120" cy="52021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32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592384" y="1831041"/>
              <a:ext cx="28565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71486" y="1849666"/>
              <a:ext cx="125547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dirty="0" smtClean="0">
                  <a:ln w="0">
                    <a:solidFill>
                      <a:srgbClr val="169A52"/>
                    </a:solidFill>
                  </a:ln>
                  <a:solidFill>
                    <a:srgbClr val="169A5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পাঠশালা</a:t>
              </a:r>
              <a:endParaRPr lang="en-GB" sz="3200" dirty="0">
                <a:ln w="0">
                  <a:solidFill>
                    <a:srgbClr val="169A52"/>
                  </a:solidFill>
                </a:ln>
                <a:solidFill>
                  <a:srgbClr val="169A5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600796" y="1791285"/>
            <a:ext cx="1786487" cy="779297"/>
            <a:chOff x="6600796" y="1791285"/>
            <a:chExt cx="1786487" cy="779297"/>
          </a:xfrm>
        </p:grpSpPr>
        <p:sp>
          <p:nvSpPr>
            <p:cNvPr id="9" name="Rectangle 8"/>
            <p:cNvSpPr/>
            <p:nvPr/>
          </p:nvSpPr>
          <p:spPr>
            <a:xfrm>
              <a:off x="6610163" y="1860338"/>
              <a:ext cx="1777120" cy="52322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32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05826" y="1791285"/>
              <a:ext cx="78579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err="1" smtClean="0">
                  <a:ln w="0">
                    <a:solidFill>
                      <a:srgbClr val="169A52"/>
                    </a:solidFill>
                  </a:ln>
                  <a:solidFill>
                    <a:srgbClr val="169A5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সেথা</a:t>
              </a:r>
              <a:endParaRPr lang="en-GB" sz="3200" dirty="0">
                <a:ln w="0">
                  <a:solidFill>
                    <a:srgbClr val="169A52"/>
                  </a:solidFill>
                </a:ln>
                <a:solidFill>
                  <a:srgbClr val="169A5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600796" y="1985807"/>
              <a:ext cx="38664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dirty="0" smtClean="0">
                  <a:ln w="0">
                    <a:solidFill>
                      <a:srgbClr val="009900"/>
                    </a:solidFill>
                  </a:ln>
                  <a:solidFill>
                    <a:srgbClr val="0099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GB" sz="3200" dirty="0">
                <a:ln w="0"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312393" y="1836410"/>
            <a:ext cx="1777120" cy="602923"/>
            <a:chOff x="4312393" y="1836410"/>
            <a:chExt cx="1777120" cy="602923"/>
          </a:xfrm>
        </p:grpSpPr>
        <p:sp>
          <p:nvSpPr>
            <p:cNvPr id="7" name="Rectangle 6"/>
            <p:cNvSpPr/>
            <p:nvPr/>
          </p:nvSpPr>
          <p:spPr>
            <a:xfrm>
              <a:off x="4312393" y="1858837"/>
              <a:ext cx="1777120" cy="52322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32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21658" y="1836410"/>
              <a:ext cx="84670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err="1" smtClean="0">
                  <a:ln w="0">
                    <a:solidFill>
                      <a:srgbClr val="169A52"/>
                    </a:solidFill>
                  </a:ln>
                  <a:solidFill>
                    <a:srgbClr val="169A5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ছোট</a:t>
              </a:r>
              <a:r>
                <a:rPr lang="en-US" sz="3200" dirty="0" smtClean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705356" y="1854558"/>
              <a:ext cx="28565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dirty="0" smtClean="0">
                  <a:ln w="0">
                    <a:solidFill>
                      <a:srgbClr val="009900"/>
                    </a:solidFill>
                  </a:ln>
                  <a:solidFill>
                    <a:srgbClr val="0099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3200" dirty="0">
                <a:ln w="0"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8832" y="135393"/>
            <a:ext cx="3529890" cy="12314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2524" y="1005684"/>
            <a:ext cx="8242506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1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7 L 0.30039 0.15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13" y="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32708 0.3347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54" y="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01588 0.486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13004" y="2114577"/>
            <a:ext cx="9768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গ্রামের ঘরগুলো দেখতে কেমন ? 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3004" y="3007585"/>
            <a:ext cx="10174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গ্রামের লোকজন কীভাবে থাকে ?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13004" y="3777255"/>
            <a:ext cx="10174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গ্রামের গাছপালা দেখলে কী মনে হয় ? 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9650" y="4705133"/>
            <a:ext cx="10107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সকালে গ্রামে কী কী ঘটে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3892" y="64062"/>
            <a:ext cx="3529890" cy="12314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4712" y="1172924"/>
            <a:ext cx="7419475" cy="7681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4529" y="679811"/>
            <a:ext cx="4462659" cy="499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87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8519" y="4749027"/>
            <a:ext cx="9998307" cy="7681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1271" y="0"/>
            <a:ext cx="4657748" cy="1774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131" y="258041"/>
            <a:ext cx="1628775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4604" y="258041"/>
            <a:ext cx="1628775" cy="1714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6876" y="1663254"/>
            <a:ext cx="4232143" cy="277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20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38" y="1182215"/>
            <a:ext cx="4824648" cy="44434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4813" y="1338201"/>
            <a:ext cx="1828800" cy="51126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7662" y="1975743"/>
            <a:ext cx="1735597" cy="16141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6488" y="1537449"/>
            <a:ext cx="6096528" cy="3968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5079" y="410402"/>
            <a:ext cx="1919246" cy="22540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99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958" y="138113"/>
            <a:ext cx="6590347" cy="146316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932270" y="2574948"/>
            <a:ext cx="6858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9497375" y="2969214"/>
            <a:ext cx="18100" cy="92722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994" y="1899572"/>
            <a:ext cx="2530059" cy="16033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1919" y="1829727"/>
            <a:ext cx="2619375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7749" y="1720943"/>
            <a:ext cx="2969009" cy="16094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526" y="4546470"/>
            <a:ext cx="9137219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75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96" y="191729"/>
            <a:ext cx="12066750" cy="65301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7917" y="324465"/>
            <a:ext cx="6931753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2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741" y="175392"/>
            <a:ext cx="11848790" cy="650557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272300" y="1510532"/>
            <a:ext cx="4029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https://youtu.be/4XPwxnc2nJ0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3814" y="175392"/>
            <a:ext cx="7998645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596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827" y="1209434"/>
            <a:ext cx="6416195" cy="39719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8818" y="371426"/>
            <a:ext cx="4730906" cy="835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5235" y="377522"/>
            <a:ext cx="6358679" cy="8291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5235" y="5297575"/>
            <a:ext cx="5590517" cy="9205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621" y="1113092"/>
            <a:ext cx="7174524" cy="42199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063" y="371426"/>
            <a:ext cx="10510415" cy="8352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484" y="5443389"/>
            <a:ext cx="10303133" cy="9266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0648" y="1186775"/>
            <a:ext cx="7408551" cy="427158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736127" y="361391"/>
            <a:ext cx="4898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err="1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</a:t>
            </a:r>
            <a:r>
              <a:rPr lang="bn-IN" sz="48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 চারপাশ</a:t>
            </a:r>
            <a:r>
              <a:rPr lang="en-US" sz="48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কেমন?</a:t>
            </a:r>
            <a:endParaRPr lang="en-US" sz="480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063" y="5500724"/>
            <a:ext cx="11059102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3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957" t="1333" r="21957" b="-1333"/>
          <a:stretch/>
        </p:blipFill>
        <p:spPr>
          <a:xfrm>
            <a:off x="3963982" y="988142"/>
            <a:ext cx="6649651" cy="3311404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7938" y="3169977"/>
            <a:ext cx="3682303" cy="9022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64238"/>
            <a:ext cx="3743325" cy="39084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6740" y="445190"/>
            <a:ext cx="2133785" cy="1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66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5156" y="0"/>
            <a:ext cx="3487214" cy="16704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340" y="1841899"/>
            <a:ext cx="10412870" cy="36944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3673" y="242886"/>
            <a:ext cx="2143125" cy="2143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3778" y="20657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3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1081" y="214310"/>
            <a:ext cx="2780017" cy="12314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706" y="5082877"/>
            <a:ext cx="7974259" cy="9022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9443" y="1660119"/>
            <a:ext cx="4568310" cy="29941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5050" y="0"/>
            <a:ext cx="2266950" cy="2019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9912" y="-179591"/>
            <a:ext cx="22669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4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559" y="0"/>
            <a:ext cx="5389331" cy="21398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5707" y="1785938"/>
            <a:ext cx="5115611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377" y="1600200"/>
            <a:ext cx="5297803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05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6696" y="228601"/>
            <a:ext cx="3078747" cy="14570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6577" y="1443037"/>
            <a:ext cx="7244536" cy="48720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226" y="131056"/>
            <a:ext cx="1871634" cy="16521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3563" y="3879055"/>
            <a:ext cx="2457450" cy="272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8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11115</TotalTime>
  <Words>68</Words>
  <Application>Microsoft Office PowerPoint</Application>
  <PresentationFormat>Widescreen</PresentationFormat>
  <Paragraphs>15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Blackadder ITC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933</cp:revision>
  <dcterms:created xsi:type="dcterms:W3CDTF">2020-11-03T15:24:20Z</dcterms:created>
  <dcterms:modified xsi:type="dcterms:W3CDTF">2021-06-24T00:46:18Z</dcterms:modified>
</cp:coreProperties>
</file>