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5" r:id="rId3"/>
    <p:sldId id="302" r:id="rId4"/>
    <p:sldId id="261" r:id="rId5"/>
    <p:sldId id="308" r:id="rId6"/>
    <p:sldId id="304" r:id="rId7"/>
    <p:sldId id="305" r:id="rId8"/>
    <p:sldId id="309" r:id="rId9"/>
    <p:sldId id="310" r:id="rId10"/>
    <p:sldId id="306" r:id="rId11"/>
    <p:sldId id="291" r:id="rId12"/>
    <p:sldId id="290" r:id="rId13"/>
    <p:sldId id="311" r:id="rId14"/>
    <p:sldId id="307" r:id="rId15"/>
    <p:sldId id="299" r:id="rId16"/>
    <p:sldId id="300" r:id="rId17"/>
    <p:sldId id="279" r:id="rId18"/>
    <p:sldId id="282"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8671-6102-4E65-99DA-60BA09A8B9C3}"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A8191-A436-499D-84B1-F2D421760A01}" type="slidenum">
              <a:rPr lang="en-US" smtClean="0"/>
              <a:t>‹#›</a:t>
            </a:fld>
            <a:endParaRPr lang="en-US"/>
          </a:p>
        </p:txBody>
      </p:sp>
    </p:spTree>
    <p:extLst>
      <p:ext uri="{BB962C8B-B14F-4D97-AF65-F5344CB8AC3E}">
        <p14:creationId xmlns:p14="http://schemas.microsoft.com/office/powerpoint/2010/main" val="319319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B7B7E-DDA7-4971-A7F8-3AFD0D23FBEC}" type="slidenum">
              <a:rPr lang="en-US" smtClean="0"/>
              <a:t>2</a:t>
            </a:fld>
            <a:endParaRPr lang="en-US"/>
          </a:p>
        </p:txBody>
      </p:sp>
    </p:spTree>
    <p:extLst>
      <p:ext uri="{BB962C8B-B14F-4D97-AF65-F5344CB8AC3E}">
        <p14:creationId xmlns:p14="http://schemas.microsoft.com/office/powerpoint/2010/main" val="1759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6A2C0-74D7-4AA8-94C6-FEC3EF0F2528}" type="slidenum">
              <a:rPr lang="en-US" smtClean="0"/>
              <a:t>3</a:t>
            </a:fld>
            <a:endParaRPr lang="en-US"/>
          </a:p>
        </p:txBody>
      </p:sp>
    </p:spTree>
    <p:extLst>
      <p:ext uri="{BB962C8B-B14F-4D97-AF65-F5344CB8AC3E}">
        <p14:creationId xmlns:p14="http://schemas.microsoft.com/office/powerpoint/2010/main" val="310452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B7B7E-DDA7-4971-A7F8-3AFD0D23FBEC}" type="slidenum">
              <a:rPr lang="en-US" smtClean="0"/>
              <a:t>19</a:t>
            </a:fld>
            <a:endParaRPr lang="en-US"/>
          </a:p>
        </p:txBody>
      </p:sp>
    </p:spTree>
    <p:extLst>
      <p:ext uri="{BB962C8B-B14F-4D97-AF65-F5344CB8AC3E}">
        <p14:creationId xmlns:p14="http://schemas.microsoft.com/office/powerpoint/2010/main" val="44422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A777-0D3D-467D-A279-3584654F3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82E09C-0AAC-4D7D-BD7E-E35134698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377D98-6EA7-401B-952B-9FB79796E070}"/>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5" name="Footer Placeholder 4">
            <a:extLst>
              <a:ext uri="{FF2B5EF4-FFF2-40B4-BE49-F238E27FC236}">
                <a16:creationId xmlns:a16="http://schemas.microsoft.com/office/drawing/2014/main" id="{72F4DB0B-338E-4141-B2DA-8801FBA80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7929E-BC09-4EA3-8E18-C193C625EA71}"/>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101776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BE65-5872-413B-9AD7-6A50E9A91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019129-A93D-466B-A31F-B3B09D9AD6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C04E8-E060-40C9-85BE-35991464E301}"/>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5" name="Footer Placeholder 4">
            <a:extLst>
              <a:ext uri="{FF2B5EF4-FFF2-40B4-BE49-F238E27FC236}">
                <a16:creationId xmlns:a16="http://schemas.microsoft.com/office/drawing/2014/main" id="{5AADFC79-8102-4BE9-B6F1-CE839BB1F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B152A-B6DA-49A7-B28E-02CE9B94DE37}"/>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342163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6E8E53-A4E9-47B1-80B9-4798BF5500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5EB17A-17A4-4CFA-B4E9-D9D0ACAC5C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FDB56-97F5-4FDF-815D-D1F1B48756FC}"/>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5" name="Footer Placeholder 4">
            <a:extLst>
              <a:ext uri="{FF2B5EF4-FFF2-40B4-BE49-F238E27FC236}">
                <a16:creationId xmlns:a16="http://schemas.microsoft.com/office/drawing/2014/main" id="{FAF2C56F-C5FD-42B8-9720-F920D069B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95EF5-2F95-4997-B530-FB8A0AF6A9F5}"/>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122354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19B7-5C06-4725-9AF8-A9E40E58EE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AC97A-5A37-4526-A44B-8D89D22FA6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42CD6-B8A2-4050-A923-7B0FBB8DD926}"/>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5" name="Footer Placeholder 4">
            <a:extLst>
              <a:ext uri="{FF2B5EF4-FFF2-40B4-BE49-F238E27FC236}">
                <a16:creationId xmlns:a16="http://schemas.microsoft.com/office/drawing/2014/main" id="{CA29B6D1-0BCF-4AF4-951C-5CAAD2373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2001A-3A2E-422F-AA5E-569DCC70F169}"/>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112815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F5FF-97D9-46F3-B58D-2E0F7771A1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BDA6C4-AF56-4AA3-9A8F-443B333C3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C627AE-322F-41B3-9B57-4B45FDA7A550}"/>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5" name="Footer Placeholder 4">
            <a:extLst>
              <a:ext uri="{FF2B5EF4-FFF2-40B4-BE49-F238E27FC236}">
                <a16:creationId xmlns:a16="http://schemas.microsoft.com/office/drawing/2014/main" id="{43C6DA6B-55A8-40AA-BCC5-8CF05C16C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3FA77-75CD-4A2C-ACCC-F431183AFEE5}"/>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256926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25B6D-8428-423C-8E93-572B1F3563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65BAB-1A16-4656-9947-2E2BF0782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81D9DE-055E-49D7-9033-073E3417AA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010D3D-CEC9-4BFB-A56C-3A7A17976B5A}"/>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6" name="Footer Placeholder 5">
            <a:extLst>
              <a:ext uri="{FF2B5EF4-FFF2-40B4-BE49-F238E27FC236}">
                <a16:creationId xmlns:a16="http://schemas.microsoft.com/office/drawing/2014/main" id="{BBA31E89-E1C5-4A74-B4C7-ADCE00680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6A2AB-0A08-459C-9102-CF6A07D68749}"/>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96882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9544-E9EF-42E8-AEBF-C644BB3C6B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DF202-0A98-470B-8493-AD6D3417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5DEA0D-1489-4EED-BF9A-27062D2191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602A8A-4DBE-4D64-B6A5-478D11ECF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538A90-5EC5-44FF-96E2-A904EE22D1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6FFADA-189E-40BC-9A6F-E7733967E715}"/>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8" name="Footer Placeholder 7">
            <a:extLst>
              <a:ext uri="{FF2B5EF4-FFF2-40B4-BE49-F238E27FC236}">
                <a16:creationId xmlns:a16="http://schemas.microsoft.com/office/drawing/2014/main" id="{784D6A26-D9D3-4B17-9B34-C3E5C152BB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07BB67-502B-4691-91E4-D4283442A04C}"/>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369275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C7C8-483A-4F25-990C-5F1208F0A5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690CC-31AD-4876-8046-65C5E9D2B8A9}"/>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4" name="Footer Placeholder 3">
            <a:extLst>
              <a:ext uri="{FF2B5EF4-FFF2-40B4-BE49-F238E27FC236}">
                <a16:creationId xmlns:a16="http://schemas.microsoft.com/office/drawing/2014/main" id="{04F1BAFF-BF88-4ED6-9AB5-B850C522A3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102DC-2D48-4854-AD2F-DD1301EC61DF}"/>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99880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5F2A2-8C1F-4D29-B3C3-D66D208BA455}"/>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3" name="Footer Placeholder 2">
            <a:extLst>
              <a:ext uri="{FF2B5EF4-FFF2-40B4-BE49-F238E27FC236}">
                <a16:creationId xmlns:a16="http://schemas.microsoft.com/office/drawing/2014/main" id="{CECB870A-C42F-44AA-9868-F0EA5E5A14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A9B669-F5CD-4D46-9725-98C79660DDE6}"/>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416410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9E9B-C926-4ECC-8078-DD2A5A25B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5CC954-2BC1-4D4C-855B-BD13A711A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C4C20C-A95C-41FB-B210-040C8D21E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2ED4F-AA8F-4E11-A945-DA89E8A42B49}"/>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6" name="Footer Placeholder 5">
            <a:extLst>
              <a:ext uri="{FF2B5EF4-FFF2-40B4-BE49-F238E27FC236}">
                <a16:creationId xmlns:a16="http://schemas.microsoft.com/office/drawing/2014/main" id="{D70E4A55-2910-401C-A0AD-370959B1D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1184E-40AD-42A9-982D-D0EEFCB7B4CD}"/>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404081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3BEC-46B7-4CAF-88B0-CBC2A2F06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0ADB7-2619-4A6B-8C58-88793B643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06FB11-7A9F-433D-B32D-CEDA274BF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EF8A1-4B87-42BD-86D3-EA9ADB78263D}"/>
              </a:ext>
            </a:extLst>
          </p:cNvPr>
          <p:cNvSpPr>
            <a:spLocks noGrp="1"/>
          </p:cNvSpPr>
          <p:nvPr>
            <p:ph type="dt" sz="half" idx="10"/>
          </p:nvPr>
        </p:nvSpPr>
        <p:spPr/>
        <p:txBody>
          <a:bodyPr/>
          <a:lstStyle/>
          <a:p>
            <a:fld id="{FE2C9918-A3AA-4D7D-8910-C445924BFEE7}" type="datetimeFigureOut">
              <a:rPr lang="en-US" smtClean="0"/>
              <a:t>6/24/2021</a:t>
            </a:fld>
            <a:endParaRPr lang="en-US"/>
          </a:p>
        </p:txBody>
      </p:sp>
      <p:sp>
        <p:nvSpPr>
          <p:cNvPr id="6" name="Footer Placeholder 5">
            <a:extLst>
              <a:ext uri="{FF2B5EF4-FFF2-40B4-BE49-F238E27FC236}">
                <a16:creationId xmlns:a16="http://schemas.microsoft.com/office/drawing/2014/main" id="{9ECEC7E7-DF8C-4412-89EE-0FF1518D4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2CA12-BEB5-45B4-9AEA-5BAD25D95F2E}"/>
              </a:ext>
            </a:extLst>
          </p:cNvPr>
          <p:cNvSpPr>
            <a:spLocks noGrp="1"/>
          </p:cNvSpPr>
          <p:nvPr>
            <p:ph type="sldNum" sz="quarter" idx="12"/>
          </p:nvPr>
        </p:nvSpPr>
        <p:spPr/>
        <p:txBody>
          <a:bodyPr/>
          <a:lstStyle/>
          <a:p>
            <a:fld id="{0E80CBDA-9607-452E-A6DB-D388FC0A0BD1}" type="slidenum">
              <a:rPr lang="en-US" smtClean="0"/>
              <a:t>‹#›</a:t>
            </a:fld>
            <a:endParaRPr lang="en-US"/>
          </a:p>
        </p:txBody>
      </p:sp>
    </p:spTree>
    <p:extLst>
      <p:ext uri="{BB962C8B-B14F-4D97-AF65-F5344CB8AC3E}">
        <p14:creationId xmlns:p14="http://schemas.microsoft.com/office/powerpoint/2010/main" val="79023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8A063-8A6A-4636-99E7-7D90060C0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DD9E79-029C-4808-8944-8AAC5CE43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C0DE3-5357-439D-9A32-8B7F67D33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C9918-A3AA-4D7D-8910-C445924BFEE7}" type="datetimeFigureOut">
              <a:rPr lang="en-US" smtClean="0"/>
              <a:t>6/24/2021</a:t>
            </a:fld>
            <a:endParaRPr lang="en-US"/>
          </a:p>
        </p:txBody>
      </p:sp>
      <p:sp>
        <p:nvSpPr>
          <p:cNvPr id="5" name="Footer Placeholder 4">
            <a:extLst>
              <a:ext uri="{FF2B5EF4-FFF2-40B4-BE49-F238E27FC236}">
                <a16:creationId xmlns:a16="http://schemas.microsoft.com/office/drawing/2014/main" id="{1235A4FE-BD20-402B-AC0C-4751F23E4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A07B24-F456-4899-989B-3F48C9D4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0CBDA-9607-452E-A6DB-D388FC0A0BD1}" type="slidenum">
              <a:rPr lang="en-US" smtClean="0"/>
              <a:t>‹#›</a:t>
            </a:fld>
            <a:endParaRPr lang="en-US"/>
          </a:p>
        </p:txBody>
      </p:sp>
    </p:spTree>
    <p:extLst>
      <p:ext uri="{BB962C8B-B14F-4D97-AF65-F5344CB8AC3E}">
        <p14:creationId xmlns:p14="http://schemas.microsoft.com/office/powerpoint/2010/main" val="3515588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719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9BE94CB-06B9-4F1F-9E1C-984D7FCB2C76}"/>
              </a:ext>
            </a:extLst>
          </p:cNvPr>
          <p:cNvGrpSpPr/>
          <p:nvPr/>
        </p:nvGrpSpPr>
        <p:grpSpPr>
          <a:xfrm>
            <a:off x="697829" y="1407696"/>
            <a:ext cx="4054645" cy="1580142"/>
            <a:chOff x="3693692" y="1239249"/>
            <a:chExt cx="5802718" cy="1904999"/>
          </a:xfrm>
        </p:grpSpPr>
        <p:pic>
          <p:nvPicPr>
            <p:cNvPr id="3" name="Picture 2">
              <a:extLst>
                <a:ext uri="{FF2B5EF4-FFF2-40B4-BE49-F238E27FC236}">
                  <a16:creationId xmlns:a16="http://schemas.microsoft.com/office/drawing/2014/main" id="{FFB7B8F9-7C98-4E9E-9EBA-E99E42CFC232}"/>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8299453" y="2129586"/>
              <a:ext cx="1124917" cy="890337"/>
            </a:xfrm>
            <a:prstGeom prst="ellipse">
              <a:avLst/>
            </a:prstGeom>
          </p:spPr>
        </p:pic>
        <p:pic>
          <p:nvPicPr>
            <p:cNvPr id="4" name="Picture 3">
              <a:extLst>
                <a:ext uri="{FF2B5EF4-FFF2-40B4-BE49-F238E27FC236}">
                  <a16:creationId xmlns:a16="http://schemas.microsoft.com/office/drawing/2014/main" id="{42BFE840-736B-4CB6-B2DF-CC2B713016BD}"/>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7211465" y="2181724"/>
              <a:ext cx="1124917" cy="890337"/>
            </a:xfrm>
            <a:prstGeom prst="ellipse">
              <a:avLst/>
            </a:prstGeom>
          </p:spPr>
        </p:pic>
        <p:pic>
          <p:nvPicPr>
            <p:cNvPr id="5" name="Picture 4">
              <a:extLst>
                <a:ext uri="{FF2B5EF4-FFF2-40B4-BE49-F238E27FC236}">
                  <a16:creationId xmlns:a16="http://schemas.microsoft.com/office/drawing/2014/main" id="{A673642C-B8C4-462E-BCF2-59A8AE09A987}"/>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6002476" y="2193757"/>
              <a:ext cx="1124917" cy="890337"/>
            </a:xfrm>
            <a:prstGeom prst="ellipse">
              <a:avLst/>
            </a:prstGeom>
          </p:spPr>
        </p:pic>
        <p:pic>
          <p:nvPicPr>
            <p:cNvPr id="6" name="Picture 5">
              <a:extLst>
                <a:ext uri="{FF2B5EF4-FFF2-40B4-BE49-F238E27FC236}">
                  <a16:creationId xmlns:a16="http://schemas.microsoft.com/office/drawing/2014/main" id="{8D73DF6A-C988-4053-AD81-F703E5805960}"/>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4849635" y="2253911"/>
              <a:ext cx="1124917" cy="890337"/>
            </a:xfrm>
            <a:prstGeom prst="ellipse">
              <a:avLst/>
            </a:prstGeom>
          </p:spPr>
        </p:pic>
        <p:pic>
          <p:nvPicPr>
            <p:cNvPr id="7" name="Picture 6">
              <a:extLst>
                <a:ext uri="{FF2B5EF4-FFF2-40B4-BE49-F238E27FC236}">
                  <a16:creationId xmlns:a16="http://schemas.microsoft.com/office/drawing/2014/main" id="{F3CD8A29-54D7-49ED-B2A3-67C1659B750A}"/>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3693692" y="2221828"/>
              <a:ext cx="1124917" cy="890337"/>
            </a:xfrm>
            <a:prstGeom prst="ellipse">
              <a:avLst/>
            </a:prstGeom>
          </p:spPr>
        </p:pic>
        <p:pic>
          <p:nvPicPr>
            <p:cNvPr id="8" name="Picture 7">
              <a:extLst>
                <a:ext uri="{FF2B5EF4-FFF2-40B4-BE49-F238E27FC236}">
                  <a16:creationId xmlns:a16="http://schemas.microsoft.com/office/drawing/2014/main" id="{3DAA3A29-E8E5-4565-8440-78B947E0182F}"/>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8371493" y="1239249"/>
              <a:ext cx="1124917" cy="890337"/>
            </a:xfrm>
            <a:prstGeom prst="ellipse">
              <a:avLst/>
            </a:prstGeom>
          </p:spPr>
        </p:pic>
        <p:pic>
          <p:nvPicPr>
            <p:cNvPr id="9" name="Picture 8">
              <a:extLst>
                <a:ext uri="{FF2B5EF4-FFF2-40B4-BE49-F238E27FC236}">
                  <a16:creationId xmlns:a16="http://schemas.microsoft.com/office/drawing/2014/main" id="{69F3AD0C-5C4E-4C0B-B3C8-B5590FF1775A}"/>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7174536" y="1275344"/>
              <a:ext cx="1124917" cy="890337"/>
            </a:xfrm>
            <a:prstGeom prst="ellipse">
              <a:avLst/>
            </a:prstGeom>
          </p:spPr>
        </p:pic>
        <p:pic>
          <p:nvPicPr>
            <p:cNvPr id="10" name="Picture 9">
              <a:extLst>
                <a:ext uri="{FF2B5EF4-FFF2-40B4-BE49-F238E27FC236}">
                  <a16:creationId xmlns:a16="http://schemas.microsoft.com/office/drawing/2014/main" id="{BA289F9E-DE01-4AD7-8316-838679E4EF97}"/>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6011631" y="1291387"/>
              <a:ext cx="1124917" cy="890337"/>
            </a:xfrm>
            <a:prstGeom prst="ellipse">
              <a:avLst/>
            </a:prstGeom>
          </p:spPr>
        </p:pic>
        <p:pic>
          <p:nvPicPr>
            <p:cNvPr id="11" name="Picture 10">
              <a:extLst>
                <a:ext uri="{FF2B5EF4-FFF2-40B4-BE49-F238E27FC236}">
                  <a16:creationId xmlns:a16="http://schemas.microsoft.com/office/drawing/2014/main" id="{56D24C9D-D242-46BA-8F3E-661CA1EBD7B9}"/>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4852662" y="1291388"/>
              <a:ext cx="1124917" cy="890337"/>
            </a:xfrm>
            <a:prstGeom prst="ellipse">
              <a:avLst/>
            </a:prstGeom>
          </p:spPr>
        </p:pic>
        <p:pic>
          <p:nvPicPr>
            <p:cNvPr id="12" name="Picture 11">
              <a:extLst>
                <a:ext uri="{FF2B5EF4-FFF2-40B4-BE49-F238E27FC236}">
                  <a16:creationId xmlns:a16="http://schemas.microsoft.com/office/drawing/2014/main" id="{6DA0346A-CBB0-4A98-B830-BDAAD7A1767F}"/>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3693693" y="1303420"/>
              <a:ext cx="1124917" cy="890337"/>
            </a:xfrm>
            <a:prstGeom prst="ellipse">
              <a:avLst/>
            </a:prstGeom>
          </p:spPr>
        </p:pic>
      </p:grpSp>
      <p:sp>
        <p:nvSpPr>
          <p:cNvPr id="14" name="TextBox 13">
            <a:extLst>
              <a:ext uri="{FF2B5EF4-FFF2-40B4-BE49-F238E27FC236}">
                <a16:creationId xmlns:a16="http://schemas.microsoft.com/office/drawing/2014/main" id="{BBBD1059-630F-4B39-A1EC-0F55B2E4A9F3}"/>
              </a:ext>
            </a:extLst>
          </p:cNvPr>
          <p:cNvSpPr txBox="1"/>
          <p:nvPr/>
        </p:nvSpPr>
        <p:spPr>
          <a:xfrm>
            <a:off x="6495686" y="1638373"/>
            <a:ext cx="1320519" cy="101566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10</a:t>
            </a:r>
            <a:endParaRPr lang="en-US" sz="6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8848BAB-ACA1-48B0-B54E-420783DA398F}"/>
              </a:ext>
            </a:extLst>
          </p:cNvPr>
          <p:cNvSpPr txBox="1"/>
          <p:nvPr/>
        </p:nvSpPr>
        <p:spPr>
          <a:xfrm>
            <a:off x="8396987" y="1619784"/>
            <a:ext cx="3069108" cy="101566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ten</a:t>
            </a:r>
            <a:endParaRPr lang="en-US" sz="60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500E4F8-46BA-4186-99B7-633B65FD9431}"/>
              </a:ext>
            </a:extLst>
          </p:cNvPr>
          <p:cNvSpPr txBox="1"/>
          <p:nvPr/>
        </p:nvSpPr>
        <p:spPr>
          <a:xfrm>
            <a:off x="8396987" y="3973813"/>
            <a:ext cx="1320519" cy="101566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11</a:t>
            </a:r>
            <a:endParaRPr lang="en-US" sz="6000" b="1"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02FFB53A-AC8A-45BD-A95B-C426B5A4132B}"/>
              </a:ext>
            </a:extLst>
          </p:cNvPr>
          <p:cNvGrpSpPr/>
          <p:nvPr/>
        </p:nvGrpSpPr>
        <p:grpSpPr>
          <a:xfrm>
            <a:off x="697829" y="1409362"/>
            <a:ext cx="4054645" cy="1580142"/>
            <a:chOff x="3693692" y="1239249"/>
            <a:chExt cx="5802718" cy="1904999"/>
          </a:xfrm>
        </p:grpSpPr>
        <p:pic>
          <p:nvPicPr>
            <p:cNvPr id="19" name="Picture 18">
              <a:extLst>
                <a:ext uri="{FF2B5EF4-FFF2-40B4-BE49-F238E27FC236}">
                  <a16:creationId xmlns:a16="http://schemas.microsoft.com/office/drawing/2014/main" id="{0EFA38F1-8E88-4AA0-BD7A-CC31745FFA50}"/>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8299453" y="2129586"/>
              <a:ext cx="1124917" cy="890337"/>
            </a:xfrm>
            <a:prstGeom prst="ellipse">
              <a:avLst/>
            </a:prstGeom>
          </p:spPr>
        </p:pic>
        <p:pic>
          <p:nvPicPr>
            <p:cNvPr id="20" name="Picture 19">
              <a:extLst>
                <a:ext uri="{FF2B5EF4-FFF2-40B4-BE49-F238E27FC236}">
                  <a16:creationId xmlns:a16="http://schemas.microsoft.com/office/drawing/2014/main" id="{AB683BBE-E7B3-447C-BCFB-29B131D848E6}"/>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7211465" y="2181724"/>
              <a:ext cx="1124917" cy="890337"/>
            </a:xfrm>
            <a:prstGeom prst="ellipse">
              <a:avLst/>
            </a:prstGeom>
          </p:spPr>
        </p:pic>
        <p:pic>
          <p:nvPicPr>
            <p:cNvPr id="21" name="Picture 20">
              <a:extLst>
                <a:ext uri="{FF2B5EF4-FFF2-40B4-BE49-F238E27FC236}">
                  <a16:creationId xmlns:a16="http://schemas.microsoft.com/office/drawing/2014/main" id="{5DDF8A43-4E82-43CE-8958-440FDEFE78EF}"/>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6002476" y="2193757"/>
              <a:ext cx="1124917" cy="890337"/>
            </a:xfrm>
            <a:prstGeom prst="ellipse">
              <a:avLst/>
            </a:prstGeom>
          </p:spPr>
        </p:pic>
        <p:pic>
          <p:nvPicPr>
            <p:cNvPr id="22" name="Picture 21">
              <a:extLst>
                <a:ext uri="{FF2B5EF4-FFF2-40B4-BE49-F238E27FC236}">
                  <a16:creationId xmlns:a16="http://schemas.microsoft.com/office/drawing/2014/main" id="{6A2A5EAC-86F8-4857-896B-B1BD8B2E91CE}"/>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4849635" y="2253911"/>
              <a:ext cx="1124917" cy="890337"/>
            </a:xfrm>
            <a:prstGeom prst="ellipse">
              <a:avLst/>
            </a:prstGeom>
          </p:spPr>
        </p:pic>
        <p:pic>
          <p:nvPicPr>
            <p:cNvPr id="23" name="Picture 22">
              <a:extLst>
                <a:ext uri="{FF2B5EF4-FFF2-40B4-BE49-F238E27FC236}">
                  <a16:creationId xmlns:a16="http://schemas.microsoft.com/office/drawing/2014/main" id="{88F2CA67-2FFA-47C5-B63A-DA9BD6D0E939}"/>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3693692" y="2221828"/>
              <a:ext cx="1124917" cy="890337"/>
            </a:xfrm>
            <a:prstGeom prst="ellipse">
              <a:avLst/>
            </a:prstGeom>
          </p:spPr>
        </p:pic>
        <p:pic>
          <p:nvPicPr>
            <p:cNvPr id="24" name="Picture 23">
              <a:extLst>
                <a:ext uri="{FF2B5EF4-FFF2-40B4-BE49-F238E27FC236}">
                  <a16:creationId xmlns:a16="http://schemas.microsoft.com/office/drawing/2014/main" id="{B313924F-51C3-46F5-A9C2-A2AE03E04582}"/>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8371493" y="1239249"/>
              <a:ext cx="1124917" cy="890337"/>
            </a:xfrm>
            <a:prstGeom prst="ellipse">
              <a:avLst/>
            </a:prstGeom>
          </p:spPr>
        </p:pic>
        <p:pic>
          <p:nvPicPr>
            <p:cNvPr id="25" name="Picture 24">
              <a:extLst>
                <a:ext uri="{FF2B5EF4-FFF2-40B4-BE49-F238E27FC236}">
                  <a16:creationId xmlns:a16="http://schemas.microsoft.com/office/drawing/2014/main" id="{D6521E84-6CFE-4DF1-96AA-BCDDE344B5C0}"/>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7174536" y="1275344"/>
              <a:ext cx="1124917" cy="890337"/>
            </a:xfrm>
            <a:prstGeom prst="ellipse">
              <a:avLst/>
            </a:prstGeom>
          </p:spPr>
        </p:pic>
        <p:pic>
          <p:nvPicPr>
            <p:cNvPr id="26" name="Picture 25">
              <a:extLst>
                <a:ext uri="{FF2B5EF4-FFF2-40B4-BE49-F238E27FC236}">
                  <a16:creationId xmlns:a16="http://schemas.microsoft.com/office/drawing/2014/main" id="{DE9C2E83-4336-4ED4-8AC7-58E0F1B00074}"/>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6011631" y="1291387"/>
              <a:ext cx="1124917" cy="890337"/>
            </a:xfrm>
            <a:prstGeom prst="ellipse">
              <a:avLst/>
            </a:prstGeom>
          </p:spPr>
        </p:pic>
        <p:pic>
          <p:nvPicPr>
            <p:cNvPr id="27" name="Picture 26">
              <a:extLst>
                <a:ext uri="{FF2B5EF4-FFF2-40B4-BE49-F238E27FC236}">
                  <a16:creationId xmlns:a16="http://schemas.microsoft.com/office/drawing/2014/main" id="{F7553154-437C-43D0-965B-0221C18B0A7D}"/>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4852662" y="1291388"/>
              <a:ext cx="1124917" cy="890337"/>
            </a:xfrm>
            <a:prstGeom prst="ellipse">
              <a:avLst/>
            </a:prstGeom>
          </p:spPr>
        </p:pic>
        <p:pic>
          <p:nvPicPr>
            <p:cNvPr id="28" name="Picture 27">
              <a:extLst>
                <a:ext uri="{FF2B5EF4-FFF2-40B4-BE49-F238E27FC236}">
                  <a16:creationId xmlns:a16="http://schemas.microsoft.com/office/drawing/2014/main" id="{F904DE8B-9C8A-4840-B9AA-5AE110062A7A}"/>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3693693" y="1303420"/>
              <a:ext cx="1124917" cy="890337"/>
            </a:xfrm>
            <a:prstGeom prst="ellipse">
              <a:avLst/>
            </a:prstGeom>
          </p:spPr>
        </p:pic>
      </p:grpSp>
      <p:pic>
        <p:nvPicPr>
          <p:cNvPr id="35" name="Picture 34">
            <a:extLst>
              <a:ext uri="{FF2B5EF4-FFF2-40B4-BE49-F238E27FC236}">
                <a16:creationId xmlns:a16="http://schemas.microsoft.com/office/drawing/2014/main" id="{24031B10-FEAD-4944-8389-B499D5A2A3E1}"/>
              </a:ext>
            </a:extLst>
          </p:cNvPr>
          <p:cNvPicPr>
            <a:picLocks noChangeAspect="1"/>
          </p:cNvPicPr>
          <p:nvPr/>
        </p:nvPicPr>
        <p:blipFill rotWithShape="1">
          <a:blip r:embed="rId2">
            <a:extLst>
              <a:ext uri="{28A0092B-C50C-407E-A947-70E740481C1C}">
                <a14:useLocalDpi xmlns:a14="http://schemas.microsoft.com/office/drawing/2010/main" val="0"/>
              </a:ext>
            </a:extLst>
          </a:blip>
          <a:srcRect l="14597" t="15321" r="50000" b="17752"/>
          <a:stretch/>
        </p:blipFill>
        <p:spPr>
          <a:xfrm>
            <a:off x="4752474" y="4112391"/>
            <a:ext cx="786035" cy="738509"/>
          </a:xfrm>
          <a:prstGeom prst="ellipse">
            <a:avLst/>
          </a:prstGeom>
        </p:spPr>
      </p:pic>
      <p:sp>
        <p:nvSpPr>
          <p:cNvPr id="30" name="Frame 29">
            <a:extLst>
              <a:ext uri="{FF2B5EF4-FFF2-40B4-BE49-F238E27FC236}">
                <a16:creationId xmlns:a16="http://schemas.microsoft.com/office/drawing/2014/main" id="{FC278B84-2352-4BC4-8917-E9D8759A2B18}"/>
              </a:ext>
            </a:extLst>
          </p:cNvPr>
          <p:cNvSpPr/>
          <p:nvPr/>
        </p:nvSpPr>
        <p:spPr>
          <a:xfrm>
            <a:off x="-132348" y="-6017"/>
            <a:ext cx="12324347" cy="6858000"/>
          </a:xfrm>
          <a:prstGeom prst="frame">
            <a:avLst>
              <a:gd name="adj1" fmla="val 7237"/>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27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026 0.44676 L 0.00117 0.33912 " pathEditMode="relative" rAng="0" ptsTypes="AA">
                                      <p:cBhvr>
                                        <p:cTn id="26" dur="2000" fill="hold"/>
                                        <p:tgtEl>
                                          <p:spTgt spid="18"/>
                                        </p:tgtEl>
                                        <p:attrNameLst>
                                          <p:attrName>ppt_x</p:attrName>
                                          <p:attrName>ppt_y</p:attrName>
                                        </p:attrNameLst>
                                      </p:cBhvr>
                                      <p:rCtr x="-78" y="-539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8576" y="753748"/>
            <a:ext cx="9188967" cy="83099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800" b="1" dirty="0">
                <a:solidFill>
                  <a:srgbClr val="FFC000"/>
                </a:solidFill>
              </a:rPr>
              <a:t>Let’s see some picture and say.  </a:t>
            </a:r>
          </a:p>
        </p:txBody>
      </p:sp>
      <p:sp>
        <p:nvSpPr>
          <p:cNvPr id="7" name="TextBox 6"/>
          <p:cNvSpPr txBox="1"/>
          <p:nvPr/>
        </p:nvSpPr>
        <p:spPr>
          <a:xfrm>
            <a:off x="7732477" y="2366403"/>
            <a:ext cx="2391508" cy="92333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dirty="0">
                <a:solidFill>
                  <a:srgbClr val="FF0000"/>
                </a:solidFill>
                <a:latin typeface="Arial" panose="020B0604020202020204" pitchFamily="34" charset="0"/>
                <a:cs typeface="Arial" panose="020B0604020202020204" pitchFamily="34" charset="0"/>
              </a:rPr>
              <a:t>11</a:t>
            </a:r>
            <a:endParaRPr lang="en-US" sz="5400"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98BC4DA3-25DC-4689-A603-293006DD3DAF}"/>
              </a:ext>
            </a:extLst>
          </p:cNvPr>
          <p:cNvGrpSpPr/>
          <p:nvPr/>
        </p:nvGrpSpPr>
        <p:grpSpPr>
          <a:xfrm>
            <a:off x="1208357" y="2045369"/>
            <a:ext cx="3821198" cy="1681109"/>
            <a:chOff x="1689265" y="2027717"/>
            <a:chExt cx="4876593" cy="1867203"/>
          </a:xfrm>
        </p:grpSpPr>
        <p:sp>
          <p:nvSpPr>
            <p:cNvPr id="10" name="Oval 9">
              <a:extLst>
                <a:ext uri="{FF2B5EF4-FFF2-40B4-BE49-F238E27FC236}">
                  <a16:creationId xmlns:a16="http://schemas.microsoft.com/office/drawing/2014/main" id="{087D2507-71BF-4F27-B884-721D03BD2A1A}"/>
                </a:ext>
              </a:extLst>
            </p:cNvPr>
            <p:cNvSpPr/>
            <p:nvPr/>
          </p:nvSpPr>
          <p:spPr>
            <a:xfrm>
              <a:off x="5749203" y="2545801"/>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F8E2FAD-A8A2-4B81-A399-AC903103847B}"/>
                </a:ext>
              </a:extLst>
            </p:cNvPr>
            <p:cNvSpPr/>
            <p:nvPr/>
          </p:nvSpPr>
          <p:spPr>
            <a:xfrm>
              <a:off x="1689265" y="2971589"/>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7F4BCB0-3B63-4D69-BE11-A7CB663880A5}"/>
                </a:ext>
              </a:extLst>
            </p:cNvPr>
            <p:cNvSpPr/>
            <p:nvPr/>
          </p:nvSpPr>
          <p:spPr>
            <a:xfrm>
              <a:off x="1710077" y="2039750"/>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17864F-5F4C-492E-96FA-9A6FE404A604}"/>
                </a:ext>
              </a:extLst>
            </p:cNvPr>
            <p:cNvSpPr/>
            <p:nvPr/>
          </p:nvSpPr>
          <p:spPr>
            <a:xfrm>
              <a:off x="2450532" y="2951048"/>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59284C1-9D9D-424F-BCF3-D59820F8EBDF}"/>
                </a:ext>
              </a:extLst>
            </p:cNvPr>
            <p:cNvSpPr/>
            <p:nvPr/>
          </p:nvSpPr>
          <p:spPr>
            <a:xfrm>
              <a:off x="3276979" y="2891132"/>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27BB5BE-F2D9-46BF-85C4-F3C3C1AF8902}"/>
                </a:ext>
              </a:extLst>
            </p:cNvPr>
            <p:cNvSpPr/>
            <p:nvPr/>
          </p:nvSpPr>
          <p:spPr>
            <a:xfrm>
              <a:off x="4123449" y="2940380"/>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6EADFB-E6D3-4CA1-9FE6-103E8D648314}"/>
                </a:ext>
              </a:extLst>
            </p:cNvPr>
            <p:cNvSpPr/>
            <p:nvPr/>
          </p:nvSpPr>
          <p:spPr>
            <a:xfrm>
              <a:off x="4967488" y="2940380"/>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4C12FB9-438A-4095-BF1F-F4646D3AB143}"/>
                </a:ext>
              </a:extLst>
            </p:cNvPr>
            <p:cNvSpPr/>
            <p:nvPr/>
          </p:nvSpPr>
          <p:spPr>
            <a:xfrm>
              <a:off x="2515712" y="2039750"/>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738BCD-8288-4CB2-A9C6-D1AA8D9541F9}"/>
                </a:ext>
              </a:extLst>
            </p:cNvPr>
            <p:cNvSpPr/>
            <p:nvPr/>
          </p:nvSpPr>
          <p:spPr>
            <a:xfrm>
              <a:off x="3368840" y="2027717"/>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2EDDE63-3CDC-44B2-A028-89A12526D409}"/>
                </a:ext>
              </a:extLst>
            </p:cNvPr>
            <p:cNvSpPr/>
            <p:nvPr/>
          </p:nvSpPr>
          <p:spPr>
            <a:xfrm>
              <a:off x="4192023" y="2039750"/>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3143BE9-BEBB-45AB-AE55-0C5B04DDDC30}"/>
                </a:ext>
              </a:extLst>
            </p:cNvPr>
            <p:cNvSpPr/>
            <p:nvPr/>
          </p:nvSpPr>
          <p:spPr>
            <a:xfrm>
              <a:off x="5021734" y="2031730"/>
              <a:ext cx="816655" cy="9233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13F3A7E9-F023-47F1-A797-221751B8091A}"/>
              </a:ext>
            </a:extLst>
          </p:cNvPr>
          <p:cNvSpPr/>
          <p:nvPr/>
        </p:nvSpPr>
        <p:spPr>
          <a:xfrm>
            <a:off x="5112155" y="4405514"/>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7D760F7-7378-49A1-B14D-9A9092458860}"/>
              </a:ext>
            </a:extLst>
          </p:cNvPr>
          <p:cNvGrpSpPr/>
          <p:nvPr/>
        </p:nvGrpSpPr>
        <p:grpSpPr>
          <a:xfrm>
            <a:off x="1208357" y="3988927"/>
            <a:ext cx="3893212" cy="1681109"/>
            <a:chOff x="1208357" y="3880346"/>
            <a:chExt cx="3893212" cy="1681109"/>
          </a:xfrm>
        </p:grpSpPr>
        <p:sp>
          <p:nvSpPr>
            <p:cNvPr id="24" name="Oval 23">
              <a:extLst>
                <a:ext uri="{FF2B5EF4-FFF2-40B4-BE49-F238E27FC236}">
                  <a16:creationId xmlns:a16="http://schemas.microsoft.com/office/drawing/2014/main" id="{794C4889-F6DA-4CFC-9818-FF05A9BC4623}"/>
                </a:ext>
              </a:extLst>
            </p:cNvPr>
            <p:cNvSpPr/>
            <p:nvPr/>
          </p:nvSpPr>
          <p:spPr>
            <a:xfrm>
              <a:off x="1208357" y="4730147"/>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01F62A-EDAE-4CE2-985B-32BE839B3B0B}"/>
                </a:ext>
              </a:extLst>
            </p:cNvPr>
            <p:cNvSpPr/>
            <p:nvPr/>
          </p:nvSpPr>
          <p:spPr>
            <a:xfrm>
              <a:off x="1224665" y="3891180"/>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9917B74-48FE-4787-A33F-720628C37C6F}"/>
                </a:ext>
              </a:extLst>
            </p:cNvPr>
            <p:cNvSpPr/>
            <p:nvPr/>
          </p:nvSpPr>
          <p:spPr>
            <a:xfrm>
              <a:off x="1804870" y="4711654"/>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30209CF-5FA6-491A-AEEA-FC648A0885B9}"/>
                </a:ext>
              </a:extLst>
            </p:cNvPr>
            <p:cNvSpPr/>
            <p:nvPr/>
          </p:nvSpPr>
          <p:spPr>
            <a:xfrm>
              <a:off x="2452457" y="4657709"/>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B31A65C-DC56-4134-9C03-08A7DD423ACC}"/>
                </a:ext>
              </a:extLst>
            </p:cNvPr>
            <p:cNvSpPr/>
            <p:nvPr/>
          </p:nvSpPr>
          <p:spPr>
            <a:xfrm>
              <a:off x="3115734" y="4702049"/>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56635A2-1F8A-41DB-96F9-574675AD62E6}"/>
                </a:ext>
              </a:extLst>
            </p:cNvPr>
            <p:cNvSpPr/>
            <p:nvPr/>
          </p:nvSpPr>
          <p:spPr>
            <a:xfrm>
              <a:off x="3777105" y="4702049"/>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D1411D7-A48E-44A1-A55D-A301B5875C0D}"/>
                </a:ext>
              </a:extLst>
            </p:cNvPr>
            <p:cNvSpPr/>
            <p:nvPr/>
          </p:nvSpPr>
          <p:spPr>
            <a:xfrm>
              <a:off x="1855944" y="3891180"/>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FD0F22E-A647-4A07-94A1-4DF23F3CF44B}"/>
                </a:ext>
              </a:extLst>
            </p:cNvPr>
            <p:cNvSpPr/>
            <p:nvPr/>
          </p:nvSpPr>
          <p:spPr>
            <a:xfrm>
              <a:off x="2524437" y="3880346"/>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773E2F4-AA3D-46EF-95D1-E318494D5759}"/>
                </a:ext>
              </a:extLst>
            </p:cNvPr>
            <p:cNvSpPr/>
            <p:nvPr/>
          </p:nvSpPr>
          <p:spPr>
            <a:xfrm>
              <a:off x="3169467" y="3891180"/>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D537D19-33A0-4AB3-90CE-D4F586E5E7CE}"/>
                </a:ext>
              </a:extLst>
            </p:cNvPr>
            <p:cNvSpPr/>
            <p:nvPr/>
          </p:nvSpPr>
          <p:spPr>
            <a:xfrm>
              <a:off x="3819611" y="3883959"/>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223AAE9-C8FD-416B-887A-5A27D6AB581B}"/>
                </a:ext>
              </a:extLst>
            </p:cNvPr>
            <p:cNvSpPr/>
            <p:nvPr/>
          </p:nvSpPr>
          <p:spPr>
            <a:xfrm>
              <a:off x="4461655" y="4314493"/>
              <a:ext cx="639914" cy="83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5B1CC522-F13D-4CAB-8701-86128CD0244B}"/>
              </a:ext>
            </a:extLst>
          </p:cNvPr>
          <p:cNvSpPr txBox="1"/>
          <p:nvPr/>
        </p:nvSpPr>
        <p:spPr>
          <a:xfrm>
            <a:off x="7732477" y="4147528"/>
            <a:ext cx="2391508" cy="92333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dirty="0">
                <a:solidFill>
                  <a:srgbClr val="FF0000"/>
                </a:solidFill>
                <a:latin typeface="Arial" panose="020B0604020202020204" pitchFamily="34" charset="0"/>
                <a:cs typeface="Arial" panose="020B0604020202020204" pitchFamily="34" charset="0"/>
              </a:rPr>
              <a:t>12</a:t>
            </a:r>
            <a:endParaRPr lang="en-US" sz="5400" dirty="0">
              <a:latin typeface="Arial" panose="020B0604020202020204" pitchFamily="34" charset="0"/>
              <a:cs typeface="Arial" panose="020B0604020202020204" pitchFamily="34" charset="0"/>
            </a:endParaRPr>
          </a:p>
        </p:txBody>
      </p:sp>
      <p:sp>
        <p:nvSpPr>
          <p:cNvPr id="38" name="Frame 37">
            <a:extLst>
              <a:ext uri="{FF2B5EF4-FFF2-40B4-BE49-F238E27FC236}">
                <a16:creationId xmlns:a16="http://schemas.microsoft.com/office/drawing/2014/main" id="{16CE275D-26FC-4C3B-A42B-E9BD8A7528AE}"/>
              </a:ext>
            </a:extLst>
          </p:cNvPr>
          <p:cNvSpPr/>
          <p:nvPr/>
        </p:nvSpPr>
        <p:spPr>
          <a:xfrm>
            <a:off x="-132348" y="-6017"/>
            <a:ext cx="12324347" cy="6858000"/>
          </a:xfrm>
          <a:prstGeom prst="frame">
            <a:avLst>
              <a:gd name="adj1" fmla="val 723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49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3"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4130F1-E690-46A8-9AEB-3FFD1E964EC9}"/>
              </a:ext>
            </a:extLst>
          </p:cNvPr>
          <p:cNvGrpSpPr/>
          <p:nvPr/>
        </p:nvGrpSpPr>
        <p:grpSpPr>
          <a:xfrm>
            <a:off x="907558" y="1040891"/>
            <a:ext cx="3935438" cy="1681109"/>
            <a:chOff x="907558" y="1040891"/>
            <a:chExt cx="3935438" cy="1681109"/>
          </a:xfrm>
        </p:grpSpPr>
        <p:sp>
          <p:nvSpPr>
            <p:cNvPr id="9" name="Oval 8">
              <a:extLst>
                <a:ext uri="{FF2B5EF4-FFF2-40B4-BE49-F238E27FC236}">
                  <a16:creationId xmlns:a16="http://schemas.microsoft.com/office/drawing/2014/main" id="{42D9957B-6C40-4B86-A98D-270EF8602FD3}"/>
                </a:ext>
              </a:extLst>
            </p:cNvPr>
            <p:cNvSpPr/>
            <p:nvPr/>
          </p:nvSpPr>
          <p:spPr>
            <a:xfrm>
              <a:off x="4152555" y="1862594"/>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804B28-1943-4188-92D6-2EE6FEB5AC6F}"/>
                </a:ext>
              </a:extLst>
            </p:cNvPr>
            <p:cNvSpPr/>
            <p:nvPr/>
          </p:nvSpPr>
          <p:spPr>
            <a:xfrm>
              <a:off x="907558" y="1890692"/>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1522870-EDC5-4FE0-B256-EE87AB823948}"/>
                </a:ext>
              </a:extLst>
            </p:cNvPr>
            <p:cNvSpPr/>
            <p:nvPr/>
          </p:nvSpPr>
          <p:spPr>
            <a:xfrm>
              <a:off x="923866" y="1051725"/>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A7827E-B73A-420B-A0AD-3697F3E44786}"/>
                </a:ext>
              </a:extLst>
            </p:cNvPr>
            <p:cNvSpPr/>
            <p:nvPr/>
          </p:nvSpPr>
          <p:spPr>
            <a:xfrm>
              <a:off x="1504071" y="1872199"/>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F196BFE-4746-4580-ACE5-E8544FAEFF26}"/>
                </a:ext>
              </a:extLst>
            </p:cNvPr>
            <p:cNvSpPr/>
            <p:nvPr/>
          </p:nvSpPr>
          <p:spPr>
            <a:xfrm>
              <a:off x="2151658" y="1818254"/>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399EDD-26A6-42EC-81CC-3F1BA6A4D8D8}"/>
                </a:ext>
              </a:extLst>
            </p:cNvPr>
            <p:cNvSpPr/>
            <p:nvPr/>
          </p:nvSpPr>
          <p:spPr>
            <a:xfrm>
              <a:off x="2814935" y="1862594"/>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FF9B8AF-37AF-4053-B59A-3D4AB2802ED8}"/>
                </a:ext>
              </a:extLst>
            </p:cNvPr>
            <p:cNvSpPr/>
            <p:nvPr/>
          </p:nvSpPr>
          <p:spPr>
            <a:xfrm>
              <a:off x="3476306" y="1862594"/>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416AE8-8757-4AC0-B4E4-599D02F535E1}"/>
                </a:ext>
              </a:extLst>
            </p:cNvPr>
            <p:cNvSpPr/>
            <p:nvPr/>
          </p:nvSpPr>
          <p:spPr>
            <a:xfrm>
              <a:off x="1555145" y="1051725"/>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EC4E16-0BC7-4580-AD65-E9C4EF43308E}"/>
                </a:ext>
              </a:extLst>
            </p:cNvPr>
            <p:cNvSpPr/>
            <p:nvPr/>
          </p:nvSpPr>
          <p:spPr>
            <a:xfrm>
              <a:off x="2223638" y="1040891"/>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3D1F01-2AED-4644-8BFD-79BBD49650A4}"/>
                </a:ext>
              </a:extLst>
            </p:cNvPr>
            <p:cNvSpPr/>
            <p:nvPr/>
          </p:nvSpPr>
          <p:spPr>
            <a:xfrm>
              <a:off x="2868668" y="1051725"/>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7F8918A-CAAE-441D-8BB6-990A651940C8}"/>
                </a:ext>
              </a:extLst>
            </p:cNvPr>
            <p:cNvSpPr/>
            <p:nvPr/>
          </p:nvSpPr>
          <p:spPr>
            <a:xfrm>
              <a:off x="3518812" y="1044504"/>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EF4F0D8-50A6-4244-BE31-3AE3795ACF59}"/>
                </a:ext>
              </a:extLst>
            </p:cNvPr>
            <p:cNvSpPr/>
            <p:nvPr/>
          </p:nvSpPr>
          <p:spPr>
            <a:xfrm>
              <a:off x="4203082" y="1060872"/>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D0D0A16-05DB-4151-8D2E-86A82B88BA6A}"/>
              </a:ext>
            </a:extLst>
          </p:cNvPr>
          <p:cNvSpPr txBox="1"/>
          <p:nvPr/>
        </p:nvSpPr>
        <p:spPr>
          <a:xfrm>
            <a:off x="7919059" y="1487664"/>
            <a:ext cx="2391508" cy="92333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12</a:t>
            </a:r>
          </a:p>
        </p:txBody>
      </p:sp>
      <p:grpSp>
        <p:nvGrpSpPr>
          <p:cNvPr id="3" name="Group 2">
            <a:extLst>
              <a:ext uri="{FF2B5EF4-FFF2-40B4-BE49-F238E27FC236}">
                <a16:creationId xmlns:a16="http://schemas.microsoft.com/office/drawing/2014/main" id="{9CF572BE-4FFB-43C2-9AE7-9BCA56EE2991}"/>
              </a:ext>
            </a:extLst>
          </p:cNvPr>
          <p:cNvGrpSpPr/>
          <p:nvPr/>
        </p:nvGrpSpPr>
        <p:grpSpPr>
          <a:xfrm>
            <a:off x="667393" y="3367884"/>
            <a:ext cx="3935438" cy="1681109"/>
            <a:chOff x="939641" y="3503356"/>
            <a:chExt cx="3935438" cy="1681109"/>
          </a:xfrm>
        </p:grpSpPr>
        <p:sp>
          <p:nvSpPr>
            <p:cNvPr id="23" name="Oval 22">
              <a:extLst>
                <a:ext uri="{FF2B5EF4-FFF2-40B4-BE49-F238E27FC236}">
                  <a16:creationId xmlns:a16="http://schemas.microsoft.com/office/drawing/2014/main" id="{40DE7754-A3A9-46D8-B06D-0C3A62A5E9EF}"/>
                </a:ext>
              </a:extLst>
            </p:cNvPr>
            <p:cNvSpPr/>
            <p:nvPr/>
          </p:nvSpPr>
          <p:spPr>
            <a:xfrm>
              <a:off x="4184638" y="4325059"/>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A6A7105-8023-48C2-BEAC-499BE37330B9}"/>
                </a:ext>
              </a:extLst>
            </p:cNvPr>
            <p:cNvSpPr/>
            <p:nvPr/>
          </p:nvSpPr>
          <p:spPr>
            <a:xfrm>
              <a:off x="939641" y="4353157"/>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24CD679-34C3-4E41-A0DC-E3CFDA157F14}"/>
                </a:ext>
              </a:extLst>
            </p:cNvPr>
            <p:cNvSpPr/>
            <p:nvPr/>
          </p:nvSpPr>
          <p:spPr>
            <a:xfrm>
              <a:off x="955949" y="3514190"/>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2A9BA58-853A-4420-8E50-3E76FC696FD6}"/>
                </a:ext>
              </a:extLst>
            </p:cNvPr>
            <p:cNvSpPr/>
            <p:nvPr/>
          </p:nvSpPr>
          <p:spPr>
            <a:xfrm>
              <a:off x="1536154" y="4334664"/>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A0D754-F0A5-496A-B9ED-6AE9ADC41DC5}"/>
                </a:ext>
              </a:extLst>
            </p:cNvPr>
            <p:cNvSpPr/>
            <p:nvPr/>
          </p:nvSpPr>
          <p:spPr>
            <a:xfrm>
              <a:off x="2183741" y="4280719"/>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17F3378-9D82-459F-AFB2-C4EC6815C54C}"/>
                </a:ext>
              </a:extLst>
            </p:cNvPr>
            <p:cNvSpPr/>
            <p:nvPr/>
          </p:nvSpPr>
          <p:spPr>
            <a:xfrm>
              <a:off x="2847018" y="4325059"/>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8B46E4A-292C-48CD-85C8-F51E62703138}"/>
                </a:ext>
              </a:extLst>
            </p:cNvPr>
            <p:cNvSpPr/>
            <p:nvPr/>
          </p:nvSpPr>
          <p:spPr>
            <a:xfrm>
              <a:off x="3508389" y="4325059"/>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517C86-3626-48FA-A964-BA7E3C068FA8}"/>
                </a:ext>
              </a:extLst>
            </p:cNvPr>
            <p:cNvSpPr/>
            <p:nvPr/>
          </p:nvSpPr>
          <p:spPr>
            <a:xfrm>
              <a:off x="1587228" y="3514190"/>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13E9A85-6C43-4225-BF25-3BE1ECEA468C}"/>
                </a:ext>
              </a:extLst>
            </p:cNvPr>
            <p:cNvSpPr/>
            <p:nvPr/>
          </p:nvSpPr>
          <p:spPr>
            <a:xfrm>
              <a:off x="2255721" y="3503356"/>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DA9DF74-C47B-44EC-9C5E-741A9AA5B9A9}"/>
                </a:ext>
              </a:extLst>
            </p:cNvPr>
            <p:cNvSpPr/>
            <p:nvPr/>
          </p:nvSpPr>
          <p:spPr>
            <a:xfrm>
              <a:off x="2900751" y="3514190"/>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4534AA0C-E787-422D-8562-3B36F1D3E506}"/>
                </a:ext>
              </a:extLst>
            </p:cNvPr>
            <p:cNvSpPr/>
            <p:nvPr/>
          </p:nvSpPr>
          <p:spPr>
            <a:xfrm>
              <a:off x="3550895" y="3506969"/>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003A2D8-D4E7-4947-A00F-9F56B97554BA}"/>
                </a:ext>
              </a:extLst>
            </p:cNvPr>
            <p:cNvSpPr/>
            <p:nvPr/>
          </p:nvSpPr>
          <p:spPr>
            <a:xfrm>
              <a:off x="4235165" y="3523337"/>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4E77F920-55B7-44E3-A61E-389CC96BD841}"/>
              </a:ext>
            </a:extLst>
          </p:cNvPr>
          <p:cNvSpPr txBox="1"/>
          <p:nvPr/>
        </p:nvSpPr>
        <p:spPr>
          <a:xfrm>
            <a:off x="8149228" y="3938991"/>
            <a:ext cx="2391508" cy="92333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13</a:t>
            </a:r>
          </a:p>
        </p:txBody>
      </p:sp>
      <p:sp>
        <p:nvSpPr>
          <p:cNvPr id="37" name="Oval 36">
            <a:extLst>
              <a:ext uri="{FF2B5EF4-FFF2-40B4-BE49-F238E27FC236}">
                <a16:creationId xmlns:a16="http://schemas.microsoft.com/office/drawing/2014/main" id="{3AFDBC6B-2E5A-459B-BD2E-49B63FCA98EB}"/>
              </a:ext>
            </a:extLst>
          </p:cNvPr>
          <p:cNvSpPr/>
          <p:nvPr/>
        </p:nvSpPr>
        <p:spPr>
          <a:xfrm>
            <a:off x="4792469" y="3760791"/>
            <a:ext cx="639914" cy="8313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ame 38">
            <a:extLst>
              <a:ext uri="{FF2B5EF4-FFF2-40B4-BE49-F238E27FC236}">
                <a16:creationId xmlns:a16="http://schemas.microsoft.com/office/drawing/2014/main" id="{6802045E-1A6D-42EF-BF54-9CF1378E3789}"/>
              </a:ext>
            </a:extLst>
          </p:cNvPr>
          <p:cNvSpPr/>
          <p:nvPr/>
        </p:nvSpPr>
        <p:spPr>
          <a:xfrm>
            <a:off x="-132348" y="-6017"/>
            <a:ext cx="12324347" cy="6858000"/>
          </a:xfrm>
          <a:prstGeom prst="frame">
            <a:avLst>
              <a:gd name="adj1" fmla="val 723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359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righ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EC8E4B5-E4EB-4357-A136-2FDBD565D1A3}"/>
              </a:ext>
            </a:extLst>
          </p:cNvPr>
          <p:cNvGrpSpPr/>
          <p:nvPr/>
        </p:nvGrpSpPr>
        <p:grpSpPr>
          <a:xfrm>
            <a:off x="3652483" y="3411022"/>
            <a:ext cx="5209674" cy="2881565"/>
            <a:chOff x="5022166" y="2693225"/>
            <a:chExt cx="4051495" cy="2881565"/>
          </a:xfrm>
        </p:grpSpPr>
        <p:pic>
          <p:nvPicPr>
            <p:cNvPr id="16" name="Picture 2" descr="https://tse1.mm.bing.net/th?id=OIP.kqm1q_2_9q_UA4i0cBD5mgHaGo&amp;pid=Api&amp;P=0&amp;w=170&amp;h=153">
              <a:extLst>
                <a:ext uri="{FF2B5EF4-FFF2-40B4-BE49-F238E27FC236}">
                  <a16:creationId xmlns:a16="http://schemas.microsoft.com/office/drawing/2014/main" id="{3FAEFBEC-C4F1-4201-8A62-C6E79545DD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46" t="21249" r="7990" b="19946"/>
            <a:stretch/>
          </p:blipFill>
          <p:spPr bwMode="auto">
            <a:xfrm>
              <a:off x="5022166" y="2693225"/>
              <a:ext cx="4051495" cy="28815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5653C8D-912A-4A74-A88A-521304DB6250}"/>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7089237" y="2767616"/>
              <a:ext cx="1952592" cy="2646141"/>
            </a:xfrm>
            <a:prstGeom prst="rect">
              <a:avLst/>
            </a:prstGeom>
          </p:spPr>
        </p:pic>
        <p:pic>
          <p:nvPicPr>
            <p:cNvPr id="18" name="Picture 17">
              <a:extLst>
                <a:ext uri="{FF2B5EF4-FFF2-40B4-BE49-F238E27FC236}">
                  <a16:creationId xmlns:a16="http://schemas.microsoft.com/office/drawing/2014/main" id="{61B00F01-B5F3-4E1E-86F0-D7493D6585E2}"/>
                </a:ext>
              </a:extLst>
            </p:cNvPr>
            <p:cNvPicPr>
              <a:picLocks noChangeAspect="1"/>
            </p:cNvPicPr>
            <p:nvPr/>
          </p:nvPicPr>
          <p:blipFill rotWithShape="1">
            <a:blip r:embed="rId3">
              <a:extLst>
                <a:ext uri="{28A0092B-C50C-407E-A947-70E740481C1C}">
                  <a14:useLocalDpi xmlns:a14="http://schemas.microsoft.com/office/drawing/2010/main" val="0"/>
                </a:ext>
              </a:extLst>
            </a:blip>
            <a:srcRect r="50048"/>
            <a:stretch/>
          </p:blipFill>
          <p:spPr>
            <a:xfrm>
              <a:off x="5162507" y="2836191"/>
              <a:ext cx="1714761" cy="2508990"/>
            </a:xfrm>
            <a:prstGeom prst="rect">
              <a:avLst/>
            </a:prstGeom>
          </p:spPr>
        </p:pic>
      </p:grpSp>
      <p:sp>
        <p:nvSpPr>
          <p:cNvPr id="2" name="TextBox 1">
            <a:extLst>
              <a:ext uri="{FF2B5EF4-FFF2-40B4-BE49-F238E27FC236}">
                <a16:creationId xmlns:a16="http://schemas.microsoft.com/office/drawing/2014/main" id="{D2D1EF18-4FBA-4AD8-8B3C-D0423361755D}"/>
              </a:ext>
            </a:extLst>
          </p:cNvPr>
          <p:cNvSpPr txBox="1"/>
          <p:nvPr/>
        </p:nvSpPr>
        <p:spPr>
          <a:xfrm>
            <a:off x="1294513" y="788428"/>
            <a:ext cx="10031885" cy="861774"/>
          </a:xfrm>
          <a:prstGeom prst="rect">
            <a:avLst/>
          </a:prstGeom>
          <a:solidFill>
            <a:schemeClr val="accent2">
              <a:lumMod val="20000"/>
              <a:lumOff val="80000"/>
            </a:schemeClr>
          </a:solidFill>
          <a:ln w="57150">
            <a:noFill/>
          </a:ln>
        </p:spPr>
        <p:txBody>
          <a:bodyPr wrap="square" rtlCol="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Now open your English book at page 16. </a:t>
            </a:r>
            <a:r>
              <a:rPr lang="en-US" sz="3600" b="1" dirty="0">
                <a:solidFill>
                  <a:srgbClr val="FF0000"/>
                </a:solidFill>
                <a:latin typeface="Times New Roman" panose="02020603050405020304" pitchFamily="18" charset="0"/>
                <a:cs typeface="Times New Roman" panose="02020603050405020304" pitchFamily="18" charset="0"/>
              </a:rPr>
              <a:t> </a:t>
            </a:r>
          </a:p>
          <a:p>
            <a:pPr algn="ctr"/>
            <a:endParaRPr lang="en-US" sz="1200" dirty="0">
              <a:solidFill>
                <a:srgbClr val="FF0000"/>
              </a:solidFill>
            </a:endParaRPr>
          </a:p>
        </p:txBody>
      </p:sp>
      <p:sp>
        <p:nvSpPr>
          <p:cNvPr id="3" name="TextBox 2">
            <a:extLst>
              <a:ext uri="{FF2B5EF4-FFF2-40B4-BE49-F238E27FC236}">
                <a16:creationId xmlns:a16="http://schemas.microsoft.com/office/drawing/2014/main" id="{40267FBE-1FD7-4A4D-98D9-A0D12A12DC7C}"/>
              </a:ext>
            </a:extLst>
          </p:cNvPr>
          <p:cNvSpPr txBox="1"/>
          <p:nvPr/>
        </p:nvSpPr>
        <p:spPr>
          <a:xfrm>
            <a:off x="9153197" y="3007322"/>
            <a:ext cx="2337199" cy="1546577"/>
          </a:xfrm>
          <a:prstGeom prst="rect">
            <a:avLst/>
          </a:prstGeom>
          <a:solidFill>
            <a:schemeClr val="accent2">
              <a:lumMod val="20000"/>
              <a:lumOff val="80000"/>
            </a:schemeClr>
          </a:solidFill>
          <a:ln w="57150">
            <a:noFill/>
          </a:ln>
        </p:spPr>
        <p:txBody>
          <a:bodyPr wrap="square" rtlCol="0">
            <a:spAutoFit/>
          </a:bodyPr>
          <a:lstStyle/>
          <a:p>
            <a:pPr algn="ctr"/>
            <a:r>
              <a:rPr lang="en-US" sz="280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How many oranges are there </a:t>
            </a:r>
            <a:r>
              <a:rPr lang="en-US" sz="2800" b="1" dirty="0">
                <a:solidFill>
                  <a:srgbClr val="00B050"/>
                </a:solidFill>
                <a:latin typeface="Times New Roman" panose="02020603050405020304" pitchFamily="18" charset="0"/>
                <a:cs typeface="Times New Roman" panose="02020603050405020304" pitchFamily="18" charset="0"/>
              </a:rPr>
              <a:t> </a:t>
            </a:r>
          </a:p>
          <a:p>
            <a:pPr algn="ctr"/>
            <a:endParaRPr lang="en-US" sz="1050" dirty="0">
              <a:solidFill>
                <a:srgbClr val="00B050"/>
              </a:solidFill>
            </a:endParaRPr>
          </a:p>
        </p:txBody>
      </p:sp>
      <p:sp>
        <p:nvSpPr>
          <p:cNvPr id="4" name="TextBox 3">
            <a:extLst>
              <a:ext uri="{FF2B5EF4-FFF2-40B4-BE49-F238E27FC236}">
                <a16:creationId xmlns:a16="http://schemas.microsoft.com/office/drawing/2014/main" id="{7AFE27F0-E835-40CE-BDEC-91FFBFAE8D7E}"/>
              </a:ext>
            </a:extLst>
          </p:cNvPr>
          <p:cNvSpPr txBox="1"/>
          <p:nvPr/>
        </p:nvSpPr>
        <p:spPr>
          <a:xfrm>
            <a:off x="817821" y="2875567"/>
            <a:ext cx="2834662" cy="1115690"/>
          </a:xfrm>
          <a:prstGeom prst="rect">
            <a:avLst/>
          </a:prstGeom>
          <a:solidFill>
            <a:schemeClr val="accent2">
              <a:lumMod val="20000"/>
              <a:lumOff val="80000"/>
            </a:schemeClr>
          </a:solidFill>
          <a:ln w="57150">
            <a:noFill/>
          </a:ln>
        </p:spPr>
        <p:txBody>
          <a:bodyPr wrap="square" rtlCol="0">
            <a:spAutoFit/>
          </a:bodyPr>
          <a:lstStyle/>
          <a:p>
            <a:pPr algn="ctr"/>
            <a:r>
              <a:rPr lang="en-US" sz="280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How many apples are there </a:t>
            </a:r>
            <a:r>
              <a:rPr lang="en-US" sz="2800" b="1" dirty="0">
                <a:solidFill>
                  <a:srgbClr val="00B050"/>
                </a:solidFill>
                <a:latin typeface="Times New Roman" panose="02020603050405020304" pitchFamily="18" charset="0"/>
                <a:cs typeface="Times New Roman" panose="02020603050405020304" pitchFamily="18" charset="0"/>
              </a:rPr>
              <a:t> </a:t>
            </a:r>
          </a:p>
          <a:p>
            <a:pPr algn="ctr"/>
            <a:endParaRPr lang="en-US" sz="1050" dirty="0">
              <a:solidFill>
                <a:srgbClr val="00B050"/>
              </a:solidFill>
            </a:endParaRPr>
          </a:p>
        </p:txBody>
      </p:sp>
      <p:sp>
        <p:nvSpPr>
          <p:cNvPr id="5" name="TextBox 4">
            <a:extLst>
              <a:ext uri="{FF2B5EF4-FFF2-40B4-BE49-F238E27FC236}">
                <a16:creationId xmlns:a16="http://schemas.microsoft.com/office/drawing/2014/main" id="{D5CF7F77-3FBA-42FB-BC36-8C7D468CCFFA}"/>
              </a:ext>
            </a:extLst>
          </p:cNvPr>
          <p:cNvSpPr txBox="1"/>
          <p:nvPr/>
        </p:nvSpPr>
        <p:spPr>
          <a:xfrm>
            <a:off x="3754831" y="1907618"/>
            <a:ext cx="2834662" cy="1115690"/>
          </a:xfrm>
          <a:prstGeom prst="rect">
            <a:avLst/>
          </a:prstGeom>
          <a:solidFill>
            <a:schemeClr val="accent2">
              <a:lumMod val="20000"/>
              <a:lumOff val="80000"/>
            </a:schemeClr>
          </a:solidFill>
          <a:ln w="57150">
            <a:noFill/>
          </a:ln>
        </p:spPr>
        <p:txBody>
          <a:bodyPr wrap="square" rtlCol="0">
            <a:spAutoFit/>
          </a:bodyPr>
          <a:lstStyle/>
          <a:p>
            <a:pPr algn="ctr"/>
            <a:r>
              <a:rPr lang="en-US" sz="280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How many mangoes are there </a:t>
            </a:r>
            <a:r>
              <a:rPr lang="en-US" sz="2800" b="1" dirty="0">
                <a:solidFill>
                  <a:srgbClr val="00B050"/>
                </a:solidFill>
                <a:latin typeface="Times New Roman" panose="02020603050405020304" pitchFamily="18" charset="0"/>
                <a:cs typeface="Times New Roman" panose="02020603050405020304" pitchFamily="18" charset="0"/>
              </a:rPr>
              <a:t> </a:t>
            </a:r>
          </a:p>
          <a:p>
            <a:pPr algn="ctr"/>
            <a:endParaRPr lang="en-US" sz="1050" dirty="0">
              <a:solidFill>
                <a:srgbClr val="00B050"/>
              </a:solidFill>
            </a:endParaRPr>
          </a:p>
        </p:txBody>
      </p:sp>
      <p:cxnSp>
        <p:nvCxnSpPr>
          <p:cNvPr id="9" name="Straight Arrow Connector 8">
            <a:extLst>
              <a:ext uri="{FF2B5EF4-FFF2-40B4-BE49-F238E27FC236}">
                <a16:creationId xmlns:a16="http://schemas.microsoft.com/office/drawing/2014/main" id="{10E7E0F8-1104-4450-BACE-724B9DED4AB7}"/>
              </a:ext>
            </a:extLst>
          </p:cNvPr>
          <p:cNvCxnSpPr>
            <a:cxnSpLocks/>
          </p:cNvCxnSpPr>
          <p:nvPr/>
        </p:nvCxnSpPr>
        <p:spPr>
          <a:xfrm>
            <a:off x="3461328" y="3701265"/>
            <a:ext cx="662793" cy="516163"/>
          </a:xfrm>
          <a:prstGeom prst="straightConnector1">
            <a:avLst/>
          </a:prstGeom>
          <a:ln w="1206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12766D-FAEB-41DD-93B1-F6830F2A18B0}"/>
              </a:ext>
            </a:extLst>
          </p:cNvPr>
          <p:cNvCxnSpPr>
            <a:cxnSpLocks/>
          </p:cNvCxnSpPr>
          <p:nvPr/>
        </p:nvCxnSpPr>
        <p:spPr>
          <a:xfrm flipH="1">
            <a:off x="5841378" y="3853420"/>
            <a:ext cx="3495127" cy="489407"/>
          </a:xfrm>
          <a:prstGeom prst="straightConnector1">
            <a:avLst/>
          </a:prstGeom>
          <a:ln w="1206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47EAFED-2F65-4235-AC19-AE6ABA164154}"/>
              </a:ext>
            </a:extLst>
          </p:cNvPr>
          <p:cNvCxnSpPr>
            <a:cxnSpLocks/>
          </p:cNvCxnSpPr>
          <p:nvPr/>
        </p:nvCxnSpPr>
        <p:spPr>
          <a:xfrm>
            <a:off x="5223351" y="2786007"/>
            <a:ext cx="0" cy="1067413"/>
          </a:xfrm>
          <a:prstGeom prst="straightConnector1">
            <a:avLst/>
          </a:prstGeom>
          <a:ln w="1206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0119E4-5116-48C0-BC86-7DA57A868E04}"/>
              </a:ext>
            </a:extLst>
          </p:cNvPr>
          <p:cNvSpPr txBox="1"/>
          <p:nvPr/>
        </p:nvSpPr>
        <p:spPr>
          <a:xfrm>
            <a:off x="2352686" y="3422983"/>
            <a:ext cx="1672158" cy="769441"/>
          </a:xfrm>
          <a:prstGeom prst="rect">
            <a:avLst/>
          </a:prstGeom>
          <a:noFill/>
          <a:ln w="57150">
            <a:noFill/>
          </a:ln>
        </p:spPr>
        <p:txBody>
          <a:bodyPr wrap="square" rtlCol="0">
            <a:spAutoFit/>
          </a:bodyPr>
          <a:lstStyle/>
          <a:p>
            <a:pPr algn="ctr"/>
            <a:r>
              <a:rPr lang="en-US" sz="4400" dirty="0"/>
              <a:t>12</a:t>
            </a:r>
          </a:p>
        </p:txBody>
      </p:sp>
      <p:sp>
        <p:nvSpPr>
          <p:cNvPr id="13" name="TextBox 12">
            <a:extLst>
              <a:ext uri="{FF2B5EF4-FFF2-40B4-BE49-F238E27FC236}">
                <a16:creationId xmlns:a16="http://schemas.microsoft.com/office/drawing/2014/main" id="{EB1C0DCD-1ED2-42BF-998C-0FA437D71843}"/>
              </a:ext>
            </a:extLst>
          </p:cNvPr>
          <p:cNvSpPr txBox="1"/>
          <p:nvPr/>
        </p:nvSpPr>
        <p:spPr>
          <a:xfrm>
            <a:off x="9918459" y="4217428"/>
            <a:ext cx="1672158" cy="769441"/>
          </a:xfrm>
          <a:prstGeom prst="rect">
            <a:avLst/>
          </a:prstGeom>
          <a:noFill/>
          <a:ln w="57150">
            <a:noFill/>
          </a:ln>
        </p:spPr>
        <p:txBody>
          <a:bodyPr wrap="square" rtlCol="0">
            <a:spAutoFit/>
          </a:bodyPr>
          <a:lstStyle/>
          <a:p>
            <a:pPr algn="ctr"/>
            <a:r>
              <a:rPr lang="en-US" sz="4400" dirty="0"/>
              <a:t>13</a:t>
            </a:r>
          </a:p>
        </p:txBody>
      </p:sp>
      <p:sp>
        <p:nvSpPr>
          <p:cNvPr id="14" name="TextBox 13">
            <a:extLst>
              <a:ext uri="{FF2B5EF4-FFF2-40B4-BE49-F238E27FC236}">
                <a16:creationId xmlns:a16="http://schemas.microsoft.com/office/drawing/2014/main" id="{C055F2B2-6158-40E0-83B8-7EDE26D2E5C0}"/>
              </a:ext>
            </a:extLst>
          </p:cNvPr>
          <p:cNvSpPr txBox="1"/>
          <p:nvPr/>
        </p:nvSpPr>
        <p:spPr>
          <a:xfrm>
            <a:off x="5753414" y="2634831"/>
            <a:ext cx="1672158" cy="769441"/>
          </a:xfrm>
          <a:prstGeom prst="rect">
            <a:avLst/>
          </a:prstGeom>
          <a:noFill/>
          <a:ln w="57150">
            <a:noFill/>
          </a:ln>
        </p:spPr>
        <p:txBody>
          <a:bodyPr wrap="square" rtlCol="0">
            <a:spAutoFit/>
          </a:bodyPr>
          <a:lstStyle/>
          <a:p>
            <a:pPr algn="ctr"/>
            <a:r>
              <a:rPr lang="en-US" sz="4400" dirty="0"/>
              <a:t>11</a:t>
            </a:r>
          </a:p>
        </p:txBody>
      </p:sp>
      <p:sp>
        <p:nvSpPr>
          <p:cNvPr id="19" name="Frame 18">
            <a:extLst>
              <a:ext uri="{FF2B5EF4-FFF2-40B4-BE49-F238E27FC236}">
                <a16:creationId xmlns:a16="http://schemas.microsoft.com/office/drawing/2014/main" id="{4876DCB2-B8A8-4030-B67B-6271F4DB3FB2}"/>
              </a:ext>
            </a:extLst>
          </p:cNvPr>
          <p:cNvSpPr/>
          <p:nvPr/>
        </p:nvSpPr>
        <p:spPr>
          <a:xfrm>
            <a:off x="-132348" y="-6017"/>
            <a:ext cx="12324347" cy="6858000"/>
          </a:xfrm>
          <a:prstGeom prst="frame">
            <a:avLst>
              <a:gd name="adj1" fmla="val 7237"/>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771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888B47-41A3-4894-BFE0-453AB9AB5315}"/>
              </a:ext>
            </a:extLst>
          </p:cNvPr>
          <p:cNvSpPr txBox="1"/>
          <p:nvPr/>
        </p:nvSpPr>
        <p:spPr>
          <a:xfrm>
            <a:off x="1087902" y="623338"/>
            <a:ext cx="10016197" cy="76944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400" dirty="0">
                <a:solidFill>
                  <a:schemeClr val="bg1"/>
                </a:solidFill>
              </a:rPr>
              <a:t>Listen and point the number’s.</a:t>
            </a:r>
          </a:p>
        </p:txBody>
      </p:sp>
      <p:pic>
        <p:nvPicPr>
          <p:cNvPr id="3" name="L1-3A_U08C2">
            <a:hlinkClick r:id="" action="ppaction://media"/>
            <a:extLst>
              <a:ext uri="{FF2B5EF4-FFF2-40B4-BE49-F238E27FC236}">
                <a16:creationId xmlns:a16="http://schemas.microsoft.com/office/drawing/2014/main" id="{C7050EEF-DF2A-4423-BE7D-E714551CA7B6}"/>
              </a:ext>
            </a:extLst>
          </p:cNvPr>
          <p:cNvPicPr>
            <a:picLocks noChangeAspect="1"/>
          </p:cNvPicPr>
          <p:nvPr>
            <a:audioFile r:link="rId1"/>
            <p:extLst>
              <p:ext uri="{DAA4B4D4-6D71-4841-9C94-3DE7FCFB9230}">
                <p14:media xmlns:p14="http://schemas.microsoft.com/office/powerpoint/2010/main" r:embed="rId2">
                  <p14:trim st="4565" end="8667"/>
                </p14:media>
              </p:ext>
            </p:extLst>
          </p:nvPr>
        </p:nvPicPr>
        <p:blipFill>
          <a:blip r:embed="rId4"/>
          <a:stretch>
            <a:fillRect/>
          </a:stretch>
        </p:blipFill>
        <p:spPr>
          <a:xfrm>
            <a:off x="8662736" y="2013283"/>
            <a:ext cx="609600" cy="609600"/>
          </a:xfrm>
          <a:prstGeom prst="rect">
            <a:avLst/>
          </a:prstGeom>
        </p:spPr>
      </p:pic>
      <p:pic>
        <p:nvPicPr>
          <p:cNvPr id="4" name="L1-3A_U08C2">
            <a:hlinkClick r:id="" action="ppaction://media"/>
            <a:extLst>
              <a:ext uri="{FF2B5EF4-FFF2-40B4-BE49-F238E27FC236}">
                <a16:creationId xmlns:a16="http://schemas.microsoft.com/office/drawing/2014/main" id="{090A69F0-1274-4120-A684-142ADF037818}"/>
              </a:ext>
            </a:extLst>
          </p:cNvPr>
          <p:cNvPicPr>
            <a:picLocks noChangeAspect="1"/>
          </p:cNvPicPr>
          <p:nvPr>
            <a:audioFile r:link="rId1"/>
            <p:extLst>
              <p:ext uri="{DAA4B4D4-6D71-4841-9C94-3DE7FCFB9230}">
                <p14:media xmlns:p14="http://schemas.microsoft.com/office/powerpoint/2010/main" r:embed="rId2">
                  <p14:trim st="4565" end="8667"/>
                </p14:media>
              </p:ext>
            </p:extLst>
          </p:nvPr>
        </p:nvPicPr>
        <p:blipFill>
          <a:blip r:embed="rId4"/>
          <a:stretch>
            <a:fillRect/>
          </a:stretch>
        </p:blipFill>
        <p:spPr>
          <a:xfrm>
            <a:off x="8690810" y="3156284"/>
            <a:ext cx="609600" cy="609600"/>
          </a:xfrm>
          <a:prstGeom prst="rect">
            <a:avLst/>
          </a:prstGeom>
        </p:spPr>
      </p:pic>
      <p:pic>
        <p:nvPicPr>
          <p:cNvPr id="5" name="L1-3A_U08C2">
            <a:hlinkClick r:id="" action="ppaction://media"/>
            <a:extLst>
              <a:ext uri="{FF2B5EF4-FFF2-40B4-BE49-F238E27FC236}">
                <a16:creationId xmlns:a16="http://schemas.microsoft.com/office/drawing/2014/main" id="{98E52252-7FF7-4611-907E-92DEBC9E4478}"/>
              </a:ext>
            </a:extLst>
          </p:cNvPr>
          <p:cNvPicPr>
            <a:picLocks noChangeAspect="1"/>
          </p:cNvPicPr>
          <p:nvPr>
            <a:audioFile r:link="rId1"/>
            <p:extLst>
              <p:ext uri="{DAA4B4D4-6D71-4841-9C94-3DE7FCFB9230}">
                <p14:media xmlns:p14="http://schemas.microsoft.com/office/powerpoint/2010/main" r:embed="rId2">
                  <p14:trim st="4565" end="8667"/>
                </p14:media>
              </p:ext>
            </p:extLst>
          </p:nvPr>
        </p:nvPicPr>
        <p:blipFill>
          <a:blip r:embed="rId4"/>
          <a:stretch>
            <a:fillRect/>
          </a:stretch>
        </p:blipFill>
        <p:spPr>
          <a:xfrm>
            <a:off x="8758988" y="4919789"/>
            <a:ext cx="609600" cy="609600"/>
          </a:xfrm>
          <a:prstGeom prst="rect">
            <a:avLst/>
          </a:prstGeom>
        </p:spPr>
      </p:pic>
      <p:sp>
        <p:nvSpPr>
          <p:cNvPr id="7" name="Frame 6">
            <a:extLst>
              <a:ext uri="{FF2B5EF4-FFF2-40B4-BE49-F238E27FC236}">
                <a16:creationId xmlns:a16="http://schemas.microsoft.com/office/drawing/2014/main" id="{BC3CDEB1-5734-419D-8018-80A92EA77428}"/>
              </a:ext>
            </a:extLst>
          </p:cNvPr>
          <p:cNvSpPr/>
          <p:nvPr/>
        </p:nvSpPr>
        <p:spPr>
          <a:xfrm>
            <a:off x="-132348" y="-6017"/>
            <a:ext cx="12324347" cy="6858000"/>
          </a:xfrm>
          <a:prstGeom prst="frame">
            <a:avLst>
              <a:gd name="adj1" fmla="val 7237"/>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38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712" fill="hold"/>
                                        <p:tgtEl>
                                          <p:spTgt spid="3"/>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712"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17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
                </p:tgtEl>
              </p:cMediaNode>
            </p:audio>
            <p:audio>
              <p:cMediaNode vol="80000">
                <p:cTn id="21" fill="hold" display="0">
                  <p:stCondLst>
                    <p:cond delay="indefinite"/>
                  </p:stCondLst>
                  <p:endCondLst>
                    <p:cond evt="onStopAudio" delay="0">
                      <p:tgtEl>
                        <p:sldTgt/>
                      </p:tgtEl>
                    </p:cond>
                  </p:endCondLst>
                </p:cTn>
                <p:tgtEl>
                  <p:spTgt spid="4"/>
                </p:tgtEl>
              </p:cMediaNode>
            </p:audio>
            <p:audio>
              <p:cMediaNode vol="80000">
                <p:cTn id="22" fill="hold" display="0">
                  <p:stCondLst>
                    <p:cond delay="indefinite"/>
                  </p:stCondLst>
                  <p:endCondLst>
                    <p:cond evt="onStopAudio" delay="0">
                      <p:tgtEl>
                        <p:sldTgt/>
                      </p:tgtEl>
                    </p:cond>
                  </p:endCondLst>
                </p:cTn>
                <p:tgtEl>
                  <p:spTgt spid="5"/>
                </p:tgtEl>
              </p:cMediaNode>
            </p:audio>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934067" y="4960110"/>
            <a:ext cx="2461843" cy="1587803"/>
            <a:chOff x="7540285" y="3118463"/>
            <a:chExt cx="2461843" cy="1587803"/>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0890" r="5533" b="-614"/>
            <a:stretch/>
          </p:blipFill>
          <p:spPr>
            <a:xfrm flipH="1">
              <a:off x="8679768" y="3118463"/>
              <a:ext cx="1322360" cy="1587803"/>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5265" r="69338"/>
            <a:stretch/>
          </p:blipFill>
          <p:spPr>
            <a:xfrm flipH="1">
              <a:off x="7540285" y="3370740"/>
              <a:ext cx="1294228" cy="1269504"/>
            </a:xfrm>
            <a:prstGeom prst="rect">
              <a:avLst/>
            </a:prstGeom>
          </p:spPr>
        </p:pic>
      </p:grpSp>
      <p:grpSp>
        <p:nvGrpSpPr>
          <p:cNvPr id="10" name="Group 9"/>
          <p:cNvGrpSpPr/>
          <p:nvPr/>
        </p:nvGrpSpPr>
        <p:grpSpPr>
          <a:xfrm>
            <a:off x="4235547" y="4973342"/>
            <a:ext cx="2504050" cy="1642119"/>
            <a:chOff x="4079631" y="3118463"/>
            <a:chExt cx="2504050" cy="1642119"/>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3780" r="29812" b="14945"/>
            <a:stretch/>
          </p:blipFill>
          <p:spPr>
            <a:xfrm>
              <a:off x="5036235" y="3118463"/>
              <a:ext cx="1547446" cy="1477960"/>
            </a:xfrm>
            <a:prstGeom prst="rect">
              <a:avLst/>
            </a:prstGeom>
            <a:scene3d>
              <a:camera prst="perspectiveHeroicExtremeLeftFacing"/>
              <a:lightRig rig="threePt" dir="t"/>
            </a:scene3d>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71" r="52895"/>
            <a:stretch/>
          </p:blipFill>
          <p:spPr>
            <a:xfrm>
              <a:off x="4079631" y="3282621"/>
              <a:ext cx="1364566" cy="1477961"/>
            </a:xfrm>
            <a:prstGeom prst="rect">
              <a:avLst/>
            </a:prstGeom>
            <a:scene3d>
              <a:camera prst="perspectiveContrastingRightFacing"/>
              <a:lightRig rig="threePt" dir="t"/>
            </a:scene3d>
          </p:spPr>
        </p:pic>
      </p:grpSp>
      <p:grpSp>
        <p:nvGrpSpPr>
          <p:cNvPr id="13" name="Group 12"/>
          <p:cNvGrpSpPr/>
          <p:nvPr/>
        </p:nvGrpSpPr>
        <p:grpSpPr>
          <a:xfrm>
            <a:off x="498597" y="5289821"/>
            <a:ext cx="1863449" cy="1484569"/>
            <a:chOff x="359246" y="3370740"/>
            <a:chExt cx="2405465" cy="1477961"/>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6864" r="2868" b="-1581"/>
            <a:stretch/>
          </p:blipFill>
          <p:spPr>
            <a:xfrm rot="594772" flipH="1">
              <a:off x="1252436" y="3467543"/>
              <a:ext cx="1512275" cy="1236076"/>
            </a:xfrm>
            <a:prstGeom prst="rect">
              <a:avLst/>
            </a:prstGeom>
            <a:scene3d>
              <a:camera prst="isometricOffAxis2Left"/>
              <a:lightRig rig="threePt" dir="t"/>
            </a:scene3d>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80805"/>
            <a:stretch/>
          </p:blipFill>
          <p:spPr>
            <a:xfrm>
              <a:off x="359246" y="3370740"/>
              <a:ext cx="1192128" cy="1477961"/>
            </a:xfrm>
            <a:prstGeom prst="rect">
              <a:avLst/>
            </a:prstGeom>
            <a:scene3d>
              <a:camera prst="isometricRightUp"/>
              <a:lightRig rig="threePt" dir="t"/>
            </a:scene3d>
          </p:spPr>
        </p:pic>
      </p:grpSp>
      <p:sp>
        <p:nvSpPr>
          <p:cNvPr id="21" name="TextBox 20"/>
          <p:cNvSpPr txBox="1"/>
          <p:nvPr/>
        </p:nvSpPr>
        <p:spPr>
          <a:xfrm>
            <a:off x="3587681" y="742247"/>
            <a:ext cx="5162843" cy="1107996"/>
          </a:xfrm>
          <a:prstGeom prst="rect">
            <a:avLst/>
          </a:prstGeom>
          <a:solidFill>
            <a:schemeClr val="bg1"/>
          </a:solidFill>
          <a:ln>
            <a:noFill/>
          </a:ln>
          <a:effectLst/>
        </p:spPr>
        <p:txBody>
          <a:bodyPr wrap="square" rtlCol="0">
            <a:spAutoFit/>
          </a:bodyPr>
          <a:lstStyle/>
          <a:p>
            <a:pPr algn="ctr"/>
            <a:r>
              <a:rPr lang="en-US" sz="6600" dirty="0">
                <a:ln w="0"/>
                <a:solidFill>
                  <a:srgbClr val="FF0000"/>
                </a:solidFill>
                <a:effectLst>
                  <a:outerShdw blurRad="38100" dist="19050" dir="2700000" algn="tl" rotWithShape="0">
                    <a:schemeClr val="dk1">
                      <a:alpha val="40000"/>
                    </a:schemeClr>
                  </a:outerShdw>
                </a:effectLst>
              </a:rPr>
              <a:t>Pair work</a:t>
            </a:r>
          </a:p>
        </p:txBody>
      </p:sp>
      <p:sp>
        <p:nvSpPr>
          <p:cNvPr id="98" name="Oval 97"/>
          <p:cNvSpPr/>
          <p:nvPr/>
        </p:nvSpPr>
        <p:spPr>
          <a:xfrm>
            <a:off x="1187729" y="2879807"/>
            <a:ext cx="9962745" cy="160478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Teacher will  provide number and picture card among the students.</a:t>
            </a:r>
          </a:p>
        </p:txBody>
      </p:sp>
      <p:sp>
        <p:nvSpPr>
          <p:cNvPr id="17" name="Frame 16">
            <a:extLst>
              <a:ext uri="{FF2B5EF4-FFF2-40B4-BE49-F238E27FC236}">
                <a16:creationId xmlns:a16="http://schemas.microsoft.com/office/drawing/2014/main" id="{2C2B7E36-103B-49CA-BCEB-3F66D317AC29}"/>
              </a:ext>
            </a:extLst>
          </p:cNvPr>
          <p:cNvSpPr/>
          <p:nvPr/>
        </p:nvSpPr>
        <p:spPr>
          <a:xfrm>
            <a:off x="-132348" y="-6017"/>
            <a:ext cx="12324347" cy="6858000"/>
          </a:xfrm>
          <a:prstGeom prst="frame">
            <a:avLst>
              <a:gd name="adj1" fmla="val 7237"/>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31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barn(inVertical)">
                                      <p:cBhvr>
                                        <p:cTn id="1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162" y="1662155"/>
            <a:ext cx="5621827" cy="390846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Student will count  the pictures  with proper sound with the help of one by another, also take  help of the teacher if needed. They will change their roll in pair work.</a:t>
            </a:r>
          </a:p>
        </p:txBody>
      </p:sp>
      <p:sp>
        <p:nvSpPr>
          <p:cNvPr id="3" name="Oval 2"/>
          <p:cNvSpPr/>
          <p:nvPr/>
        </p:nvSpPr>
        <p:spPr>
          <a:xfrm>
            <a:off x="6632362" y="2196583"/>
            <a:ext cx="4708476" cy="246483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Teacher will monitor and assist if needed.</a:t>
            </a:r>
          </a:p>
        </p:txBody>
      </p:sp>
      <p:sp>
        <p:nvSpPr>
          <p:cNvPr id="5" name="Frame 4">
            <a:extLst>
              <a:ext uri="{FF2B5EF4-FFF2-40B4-BE49-F238E27FC236}">
                <a16:creationId xmlns:a16="http://schemas.microsoft.com/office/drawing/2014/main" id="{2E7E3179-D35B-4AD4-A918-715B21626E6F}"/>
              </a:ext>
            </a:extLst>
          </p:cNvPr>
          <p:cNvSpPr/>
          <p:nvPr/>
        </p:nvSpPr>
        <p:spPr>
          <a:xfrm>
            <a:off x="-132348" y="-6017"/>
            <a:ext cx="12324347" cy="6858000"/>
          </a:xfrm>
          <a:prstGeom prst="frame">
            <a:avLst>
              <a:gd name="adj1" fmla="val 723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52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a:off x="1334086" y="408141"/>
            <a:ext cx="9523827" cy="157558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pc="50" dirty="0">
                <a:ln w="9525" cmpd="sng">
                  <a:solidFill>
                    <a:schemeClr val="accent1"/>
                  </a:solidFill>
                  <a:prstDash val="solid"/>
                </a:ln>
                <a:solidFill>
                  <a:srgbClr val="70AD47">
                    <a:tint val="1000"/>
                  </a:srgbClr>
                </a:solidFill>
                <a:effectLst>
                  <a:glow rad="38100">
                    <a:schemeClr val="accent1">
                      <a:alpha val="40000"/>
                    </a:schemeClr>
                  </a:glow>
                </a:effectLst>
                <a:latin typeface="Bahnschrift Light Condensed" panose="020B0502040204020203" pitchFamily="34" charset="0"/>
              </a:rPr>
              <a:t>Evaluation</a:t>
            </a:r>
          </a:p>
        </p:txBody>
      </p:sp>
      <p:sp>
        <p:nvSpPr>
          <p:cNvPr id="5" name="TextBox 4"/>
          <p:cNvSpPr txBox="1"/>
          <p:nvPr/>
        </p:nvSpPr>
        <p:spPr>
          <a:xfrm>
            <a:off x="1601406" y="2035935"/>
            <a:ext cx="8463516" cy="83099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Read the following numbers.</a:t>
            </a:r>
          </a:p>
        </p:txBody>
      </p:sp>
      <p:sp>
        <p:nvSpPr>
          <p:cNvPr id="6" name="TextBox 5">
            <a:extLst>
              <a:ext uri="{FF2B5EF4-FFF2-40B4-BE49-F238E27FC236}">
                <a16:creationId xmlns:a16="http://schemas.microsoft.com/office/drawing/2014/main" id="{4C88AE84-4B96-41DE-A865-A045A4481937}"/>
              </a:ext>
            </a:extLst>
          </p:cNvPr>
          <p:cNvSpPr txBox="1"/>
          <p:nvPr/>
        </p:nvSpPr>
        <p:spPr>
          <a:xfrm>
            <a:off x="1547399" y="3312866"/>
            <a:ext cx="1790435" cy="1107996"/>
          </a:xfrm>
          <a:prstGeom prst="rect">
            <a:avLst/>
          </a:prstGeom>
          <a:solidFill>
            <a:schemeClr val="bg1"/>
          </a:solidFill>
          <a:ln>
            <a:noFill/>
          </a:ln>
          <a:effectLst/>
        </p:spPr>
        <p:txBody>
          <a:bodyPr wrap="square" rtlCol="0">
            <a:spAutoFit/>
          </a:bodyPr>
          <a:lstStyle/>
          <a:p>
            <a:pPr algn="ctr"/>
            <a:r>
              <a:rPr lang="en-US" sz="6600" dirty="0">
                <a:ln w="0"/>
                <a:effectLst>
                  <a:outerShdw blurRad="38100" dist="19050" dir="2700000" algn="tl" rotWithShape="0">
                    <a:schemeClr val="dk1">
                      <a:alpha val="40000"/>
                    </a:schemeClr>
                  </a:outerShdw>
                </a:effectLst>
              </a:rPr>
              <a:t>9</a:t>
            </a:r>
          </a:p>
        </p:txBody>
      </p:sp>
      <p:sp>
        <p:nvSpPr>
          <p:cNvPr id="7" name="TextBox 6">
            <a:extLst>
              <a:ext uri="{FF2B5EF4-FFF2-40B4-BE49-F238E27FC236}">
                <a16:creationId xmlns:a16="http://schemas.microsoft.com/office/drawing/2014/main" id="{B2985238-F484-4818-AA95-4651D37B6A4F}"/>
              </a:ext>
            </a:extLst>
          </p:cNvPr>
          <p:cNvSpPr txBox="1"/>
          <p:nvPr/>
        </p:nvSpPr>
        <p:spPr>
          <a:xfrm>
            <a:off x="3764143" y="3312866"/>
            <a:ext cx="1790435" cy="1107996"/>
          </a:xfrm>
          <a:prstGeom prst="rect">
            <a:avLst/>
          </a:prstGeom>
          <a:solidFill>
            <a:schemeClr val="bg1"/>
          </a:solidFill>
          <a:ln>
            <a:noFill/>
          </a:ln>
          <a:effectLst/>
        </p:spPr>
        <p:txBody>
          <a:bodyPr wrap="square" rtlCol="0">
            <a:spAutoFit/>
          </a:bodyPr>
          <a:lstStyle/>
          <a:p>
            <a:pPr algn="ctr"/>
            <a:r>
              <a:rPr lang="en-US" sz="6600" dirty="0">
                <a:ln w="0"/>
                <a:effectLst>
                  <a:outerShdw blurRad="38100" dist="19050" dir="2700000" algn="tl" rotWithShape="0">
                    <a:schemeClr val="dk1">
                      <a:alpha val="40000"/>
                    </a:schemeClr>
                  </a:outerShdw>
                </a:effectLst>
              </a:rPr>
              <a:t>11</a:t>
            </a:r>
          </a:p>
        </p:txBody>
      </p:sp>
      <p:sp>
        <p:nvSpPr>
          <p:cNvPr id="8" name="TextBox 7">
            <a:extLst>
              <a:ext uri="{FF2B5EF4-FFF2-40B4-BE49-F238E27FC236}">
                <a16:creationId xmlns:a16="http://schemas.microsoft.com/office/drawing/2014/main" id="{28AA65F3-FEFD-41BE-8C04-0EECB054853C}"/>
              </a:ext>
            </a:extLst>
          </p:cNvPr>
          <p:cNvSpPr txBox="1"/>
          <p:nvPr/>
        </p:nvSpPr>
        <p:spPr>
          <a:xfrm>
            <a:off x="5907025" y="3266468"/>
            <a:ext cx="1790435" cy="1107996"/>
          </a:xfrm>
          <a:prstGeom prst="rect">
            <a:avLst/>
          </a:prstGeom>
          <a:solidFill>
            <a:schemeClr val="bg1"/>
          </a:solidFill>
          <a:ln>
            <a:noFill/>
          </a:ln>
          <a:effectLst/>
        </p:spPr>
        <p:txBody>
          <a:bodyPr wrap="square" rtlCol="0">
            <a:spAutoFit/>
          </a:bodyPr>
          <a:lstStyle/>
          <a:p>
            <a:pPr algn="ctr"/>
            <a:r>
              <a:rPr lang="en-US" sz="6600" dirty="0">
                <a:ln w="0"/>
                <a:effectLst>
                  <a:outerShdw blurRad="38100" dist="19050" dir="2700000" algn="tl" rotWithShape="0">
                    <a:schemeClr val="dk1">
                      <a:alpha val="40000"/>
                    </a:schemeClr>
                  </a:outerShdw>
                </a:effectLst>
              </a:rPr>
              <a:t>5</a:t>
            </a:r>
          </a:p>
        </p:txBody>
      </p:sp>
      <p:sp>
        <p:nvSpPr>
          <p:cNvPr id="9" name="TextBox 8">
            <a:extLst>
              <a:ext uri="{FF2B5EF4-FFF2-40B4-BE49-F238E27FC236}">
                <a16:creationId xmlns:a16="http://schemas.microsoft.com/office/drawing/2014/main" id="{81D2FD85-18B4-40A5-911D-2B72AA016C9B}"/>
              </a:ext>
            </a:extLst>
          </p:cNvPr>
          <p:cNvSpPr txBox="1"/>
          <p:nvPr/>
        </p:nvSpPr>
        <p:spPr>
          <a:xfrm>
            <a:off x="8086839" y="3295258"/>
            <a:ext cx="1790435" cy="1107996"/>
          </a:xfrm>
          <a:prstGeom prst="rect">
            <a:avLst/>
          </a:prstGeom>
          <a:solidFill>
            <a:schemeClr val="bg1"/>
          </a:solidFill>
          <a:ln>
            <a:noFill/>
          </a:ln>
          <a:effectLst/>
        </p:spPr>
        <p:txBody>
          <a:bodyPr wrap="square" rtlCol="0">
            <a:spAutoFit/>
          </a:bodyPr>
          <a:lstStyle/>
          <a:p>
            <a:pPr algn="ctr"/>
            <a:r>
              <a:rPr lang="en-US" sz="6600" dirty="0">
                <a:ln w="0"/>
                <a:effectLst>
                  <a:outerShdw blurRad="38100" dist="19050" dir="2700000" algn="tl" rotWithShape="0">
                    <a:schemeClr val="dk1">
                      <a:alpha val="40000"/>
                    </a:schemeClr>
                  </a:outerShdw>
                </a:effectLst>
              </a:rPr>
              <a:t>12</a:t>
            </a:r>
          </a:p>
        </p:txBody>
      </p:sp>
      <p:sp>
        <p:nvSpPr>
          <p:cNvPr id="10" name="TextBox 9">
            <a:extLst>
              <a:ext uri="{FF2B5EF4-FFF2-40B4-BE49-F238E27FC236}">
                <a16:creationId xmlns:a16="http://schemas.microsoft.com/office/drawing/2014/main" id="{6F3DC63D-8A78-470B-9D71-BADC01E1A6FE}"/>
              </a:ext>
            </a:extLst>
          </p:cNvPr>
          <p:cNvSpPr txBox="1"/>
          <p:nvPr/>
        </p:nvSpPr>
        <p:spPr>
          <a:xfrm>
            <a:off x="1547398" y="4814745"/>
            <a:ext cx="1790435" cy="1107996"/>
          </a:xfrm>
          <a:prstGeom prst="rect">
            <a:avLst/>
          </a:prstGeom>
          <a:solidFill>
            <a:schemeClr val="bg1"/>
          </a:solidFill>
          <a:ln>
            <a:noFill/>
          </a:ln>
          <a:effectLst/>
        </p:spPr>
        <p:txBody>
          <a:bodyPr wrap="square" rtlCol="0">
            <a:spAutoFit/>
          </a:bodyPr>
          <a:lstStyle/>
          <a:p>
            <a:pPr algn="ctr"/>
            <a:r>
              <a:rPr lang="en-US" sz="6600" dirty="0">
                <a:ln w="0"/>
                <a:effectLst>
                  <a:outerShdw blurRad="38100" dist="19050" dir="2700000" algn="tl" rotWithShape="0">
                    <a:schemeClr val="dk1">
                      <a:alpha val="40000"/>
                    </a:schemeClr>
                  </a:outerShdw>
                </a:effectLst>
              </a:rPr>
              <a:t>10</a:t>
            </a:r>
          </a:p>
        </p:txBody>
      </p:sp>
      <p:sp>
        <p:nvSpPr>
          <p:cNvPr id="11" name="TextBox 10">
            <a:extLst>
              <a:ext uri="{FF2B5EF4-FFF2-40B4-BE49-F238E27FC236}">
                <a16:creationId xmlns:a16="http://schemas.microsoft.com/office/drawing/2014/main" id="{DA464764-6364-4F2F-8E20-7C30C789DE4C}"/>
              </a:ext>
            </a:extLst>
          </p:cNvPr>
          <p:cNvSpPr txBox="1"/>
          <p:nvPr/>
        </p:nvSpPr>
        <p:spPr>
          <a:xfrm>
            <a:off x="4403510" y="4866796"/>
            <a:ext cx="1790435" cy="1107996"/>
          </a:xfrm>
          <a:prstGeom prst="rect">
            <a:avLst/>
          </a:prstGeom>
          <a:solidFill>
            <a:schemeClr val="bg1"/>
          </a:solidFill>
          <a:ln>
            <a:noFill/>
          </a:ln>
          <a:effectLst/>
        </p:spPr>
        <p:txBody>
          <a:bodyPr wrap="square" rtlCol="0">
            <a:spAutoFit/>
          </a:bodyPr>
          <a:lstStyle/>
          <a:p>
            <a:pPr algn="ctr"/>
            <a:r>
              <a:rPr lang="en-US" sz="6600" dirty="0">
                <a:ln w="0"/>
                <a:effectLst>
                  <a:outerShdw blurRad="38100" dist="19050" dir="2700000" algn="tl" rotWithShape="0">
                    <a:schemeClr val="dk1">
                      <a:alpha val="40000"/>
                    </a:schemeClr>
                  </a:outerShdw>
                </a:effectLst>
              </a:rPr>
              <a:t>13</a:t>
            </a:r>
          </a:p>
        </p:txBody>
      </p:sp>
      <p:sp>
        <p:nvSpPr>
          <p:cNvPr id="13" name="Frame 12">
            <a:extLst>
              <a:ext uri="{FF2B5EF4-FFF2-40B4-BE49-F238E27FC236}">
                <a16:creationId xmlns:a16="http://schemas.microsoft.com/office/drawing/2014/main" id="{66B98A8A-EBFF-405A-B04B-BD1E7621F7CB}"/>
              </a:ext>
            </a:extLst>
          </p:cNvPr>
          <p:cNvSpPr/>
          <p:nvPr/>
        </p:nvSpPr>
        <p:spPr>
          <a:xfrm>
            <a:off x="-132348" y="-6017"/>
            <a:ext cx="12324347" cy="6858000"/>
          </a:xfrm>
          <a:prstGeom prst="frame">
            <a:avLst>
              <a:gd name="adj1" fmla="val 723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49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Screen Clipping"/>
          <p:cNvPicPr>
            <a:picLocks noChangeAspect="1"/>
          </p:cNvPicPr>
          <p:nvPr/>
        </p:nvPicPr>
        <p:blipFill rotWithShape="1">
          <a:blip r:embed="rId2">
            <a:extLst>
              <a:ext uri="{28A0092B-C50C-407E-A947-70E740481C1C}">
                <a14:useLocalDpi xmlns:a14="http://schemas.microsoft.com/office/drawing/2010/main" val="0"/>
              </a:ext>
            </a:extLst>
          </a:blip>
          <a:srcRect l="41962" t="58268" r="40936" b="15718"/>
          <a:stretch/>
        </p:blipFill>
        <p:spPr>
          <a:xfrm>
            <a:off x="717872" y="2259987"/>
            <a:ext cx="2556823" cy="2729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 name="TextBox 33"/>
          <p:cNvSpPr txBox="1"/>
          <p:nvPr/>
        </p:nvSpPr>
        <p:spPr>
          <a:xfrm>
            <a:off x="3821373" y="750627"/>
            <a:ext cx="3971499" cy="830997"/>
          </a:xfrm>
          <a:prstGeom prst="rect">
            <a:avLst/>
          </a:prstGeom>
          <a:solidFill>
            <a:schemeClr val="accent4">
              <a:lumMod val="20000"/>
              <a:lumOff val="80000"/>
            </a:schemeClr>
          </a:solidFill>
        </p:spPr>
        <p:txBody>
          <a:bodyPr wrap="square" rtlCol="0">
            <a:spAutoFit/>
          </a:bodyPr>
          <a:lstStyle/>
          <a:p>
            <a:pPr algn="ctr"/>
            <a:r>
              <a:rPr lang="en-US" sz="4800" b="1" dirty="0">
                <a:solidFill>
                  <a:srgbClr val="FF0000"/>
                </a:solidFill>
              </a:rPr>
              <a:t>Home work</a:t>
            </a:r>
          </a:p>
        </p:txBody>
      </p:sp>
      <p:sp>
        <p:nvSpPr>
          <p:cNvPr id="2" name="TextBox 1"/>
          <p:cNvSpPr txBox="1"/>
          <p:nvPr/>
        </p:nvSpPr>
        <p:spPr>
          <a:xfrm>
            <a:off x="3821373" y="2644170"/>
            <a:ext cx="7018902" cy="1569660"/>
          </a:xfrm>
          <a:prstGeom prst="rect">
            <a:avLst/>
          </a:prstGeom>
          <a:solidFill>
            <a:schemeClr val="bg1"/>
          </a:solidFill>
        </p:spPr>
        <p:txBody>
          <a:bodyPr wrap="square" rtlCol="0">
            <a:spAutoFit/>
          </a:bodyPr>
          <a:lstStyle/>
          <a:p>
            <a:r>
              <a:rPr lang="en-US" sz="3200" dirty="0"/>
              <a:t>Write down the following numbers in your note book and copy the numbers at home </a:t>
            </a:r>
          </a:p>
        </p:txBody>
      </p:sp>
      <p:sp>
        <p:nvSpPr>
          <p:cNvPr id="19" name="TextBox 18">
            <a:extLst>
              <a:ext uri="{FF2B5EF4-FFF2-40B4-BE49-F238E27FC236}">
                <a16:creationId xmlns:a16="http://schemas.microsoft.com/office/drawing/2014/main" id="{9DEC09ED-3865-4534-B959-DB6A4B30968D}"/>
              </a:ext>
            </a:extLst>
          </p:cNvPr>
          <p:cNvSpPr txBox="1"/>
          <p:nvPr/>
        </p:nvSpPr>
        <p:spPr>
          <a:xfrm>
            <a:off x="3642903" y="4343544"/>
            <a:ext cx="2588455" cy="646331"/>
          </a:xfrm>
          <a:prstGeom prst="rect">
            <a:avLst/>
          </a:prstGeom>
          <a:noFill/>
        </p:spPr>
        <p:txBody>
          <a:bodyPr wrap="square" rtlCol="0">
            <a:spAutoFit/>
          </a:bodyPr>
          <a:lstStyle/>
          <a:p>
            <a:pPr algn="ctr"/>
            <a:r>
              <a:rPr lang="en-US" sz="3600" dirty="0"/>
              <a:t>8</a:t>
            </a:r>
          </a:p>
        </p:txBody>
      </p:sp>
      <p:sp>
        <p:nvSpPr>
          <p:cNvPr id="20" name="TextBox 19">
            <a:extLst>
              <a:ext uri="{FF2B5EF4-FFF2-40B4-BE49-F238E27FC236}">
                <a16:creationId xmlns:a16="http://schemas.microsoft.com/office/drawing/2014/main" id="{31C8A8CC-A2A5-4CFB-AE61-6EDB4840A8FE}"/>
              </a:ext>
            </a:extLst>
          </p:cNvPr>
          <p:cNvSpPr txBox="1"/>
          <p:nvPr/>
        </p:nvSpPr>
        <p:spPr>
          <a:xfrm>
            <a:off x="6231358" y="4343544"/>
            <a:ext cx="1561514" cy="646331"/>
          </a:xfrm>
          <a:prstGeom prst="rect">
            <a:avLst/>
          </a:prstGeom>
          <a:noFill/>
        </p:spPr>
        <p:txBody>
          <a:bodyPr wrap="square" rtlCol="0">
            <a:spAutoFit/>
          </a:bodyPr>
          <a:lstStyle/>
          <a:p>
            <a:pPr algn="ctr"/>
            <a:r>
              <a:rPr lang="en-US" sz="3600" dirty="0"/>
              <a:t>9</a:t>
            </a:r>
          </a:p>
        </p:txBody>
      </p:sp>
      <p:sp>
        <p:nvSpPr>
          <p:cNvPr id="21" name="TextBox 20">
            <a:extLst>
              <a:ext uri="{FF2B5EF4-FFF2-40B4-BE49-F238E27FC236}">
                <a16:creationId xmlns:a16="http://schemas.microsoft.com/office/drawing/2014/main" id="{13B10D12-9E57-43C1-ADD8-D46B2C2AEB79}"/>
              </a:ext>
            </a:extLst>
          </p:cNvPr>
          <p:cNvSpPr txBox="1"/>
          <p:nvPr/>
        </p:nvSpPr>
        <p:spPr>
          <a:xfrm>
            <a:off x="8819813" y="4343544"/>
            <a:ext cx="1688122" cy="646331"/>
          </a:xfrm>
          <a:prstGeom prst="rect">
            <a:avLst/>
          </a:prstGeom>
          <a:noFill/>
        </p:spPr>
        <p:txBody>
          <a:bodyPr wrap="square" rtlCol="0">
            <a:spAutoFit/>
          </a:bodyPr>
          <a:lstStyle/>
          <a:p>
            <a:pPr algn="ctr"/>
            <a:r>
              <a:rPr lang="en-US" sz="3600" dirty="0"/>
              <a:t>10</a:t>
            </a:r>
          </a:p>
        </p:txBody>
      </p:sp>
      <p:sp>
        <p:nvSpPr>
          <p:cNvPr id="9" name="Frame 8">
            <a:extLst>
              <a:ext uri="{FF2B5EF4-FFF2-40B4-BE49-F238E27FC236}">
                <a16:creationId xmlns:a16="http://schemas.microsoft.com/office/drawing/2014/main" id="{5F0663DD-B6EE-4153-BE34-81D87FF00203}"/>
              </a:ext>
            </a:extLst>
          </p:cNvPr>
          <p:cNvSpPr/>
          <p:nvPr/>
        </p:nvSpPr>
        <p:spPr>
          <a:xfrm>
            <a:off x="-132348" y="-6017"/>
            <a:ext cx="12324347" cy="6858000"/>
          </a:xfrm>
          <a:prstGeom prst="frame">
            <a:avLst>
              <a:gd name="adj1" fmla="val 7237"/>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600655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3" name="TextBox 22"/>
          <p:cNvSpPr txBox="1"/>
          <p:nvPr/>
        </p:nvSpPr>
        <p:spPr>
          <a:xfrm>
            <a:off x="1419367" y="1"/>
            <a:ext cx="8684525" cy="707886"/>
          </a:xfrm>
          <a:prstGeom prst="rect">
            <a:avLst/>
          </a:prstGeom>
          <a:noFill/>
        </p:spPr>
        <p:txBody>
          <a:bodyPr wrap="square" rtlCol="0">
            <a:spAutoFit/>
          </a:bodyPr>
          <a:lstStyle/>
          <a:p>
            <a:pPr algn="ctr"/>
            <a:endParaRPr lang="en-US" sz="4000" b="1" dirty="0">
              <a:solidFill>
                <a:srgbClr val="FFFF00"/>
              </a:solidFill>
            </a:endParaRPr>
          </a:p>
        </p:txBody>
      </p:sp>
      <p:sp>
        <p:nvSpPr>
          <p:cNvPr id="4" name="Rectangle: Rounded Corners 3">
            <a:extLst>
              <a:ext uri="{FF2B5EF4-FFF2-40B4-BE49-F238E27FC236}">
                <a16:creationId xmlns:a16="http://schemas.microsoft.com/office/drawing/2014/main" id="{0D848491-611E-457A-A76C-83DFB5522870}"/>
              </a:ext>
            </a:extLst>
          </p:cNvPr>
          <p:cNvSpPr/>
          <p:nvPr/>
        </p:nvSpPr>
        <p:spPr>
          <a:xfrm>
            <a:off x="7849772" y="353944"/>
            <a:ext cx="3474720" cy="900333"/>
          </a:xfrm>
          <a:prstGeom prst="roundRect">
            <a:avLst>
              <a:gd name="adj" fmla="val 32559"/>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2A03712-E63C-4CFF-9E88-2006CA3209EB}"/>
              </a:ext>
            </a:extLst>
          </p:cNvPr>
          <p:cNvSpPr/>
          <p:nvPr/>
        </p:nvSpPr>
        <p:spPr>
          <a:xfrm>
            <a:off x="3038623" y="1608220"/>
            <a:ext cx="6274190" cy="4243940"/>
          </a:xfrm>
          <a:prstGeom prst="roundRect">
            <a:avLst>
              <a:gd name="adj" fmla="val 32559"/>
            </a:avLst>
          </a:prstGeom>
          <a:noFill/>
          <a:ln>
            <a:noFill/>
          </a:ln>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6600" dirty="0" err="1">
                <a:solidFill>
                  <a:srgbClr val="FF0000"/>
                </a:solidFill>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Thank’s</a:t>
            </a:r>
            <a:r>
              <a:rPr lang="en-US" sz="6600" dirty="0">
                <a:solidFill>
                  <a:srgbClr val="FF0000"/>
                </a:solidFill>
                <a:effectLst>
                  <a:glow rad="2286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  all.</a:t>
            </a:r>
          </a:p>
        </p:txBody>
      </p:sp>
    </p:spTree>
    <p:extLst>
      <p:ext uri="{BB962C8B-B14F-4D97-AF65-F5344CB8AC3E}">
        <p14:creationId xmlns:p14="http://schemas.microsoft.com/office/powerpoint/2010/main" val="2816820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08A104BA-E93B-4DA4-B55D-6F4C236ED76E}"/>
              </a:ext>
            </a:extLst>
          </p:cNvPr>
          <p:cNvSpPr/>
          <p:nvPr/>
        </p:nvSpPr>
        <p:spPr>
          <a:xfrm>
            <a:off x="-66174" y="0"/>
            <a:ext cx="12324347" cy="6858000"/>
          </a:xfrm>
          <a:prstGeom prst="frame">
            <a:avLst>
              <a:gd name="adj1" fmla="val 7237"/>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3B8C5D9A-DC92-4106-8815-BB5568916B88}"/>
              </a:ext>
            </a:extLst>
          </p:cNvPr>
          <p:cNvSpPr txBox="1"/>
          <p:nvPr/>
        </p:nvSpPr>
        <p:spPr>
          <a:xfrm>
            <a:off x="3011659" y="715666"/>
            <a:ext cx="6168682" cy="1862048"/>
          </a:xfrm>
          <a:prstGeom prst="rect">
            <a:avLst/>
          </a:prstGeom>
          <a:noFill/>
        </p:spPr>
        <p:txBody>
          <a:bodyPr wrap="square">
            <a:prstTxWarp prst="textPlain">
              <a:avLst/>
            </a:prstTxWarp>
            <a:spAutoFit/>
          </a:bodyPr>
          <a:lstStyle/>
          <a:p>
            <a:pPr algn="ctr"/>
            <a:r>
              <a:rPr lang="en-US" sz="11500" dirty="0">
                <a:ln w="0"/>
                <a:solidFill>
                  <a:srgbClr val="FF0000"/>
                </a:solidFill>
                <a:effectLst>
                  <a:glow rad="228600">
                    <a:schemeClr val="accent2">
                      <a:satMod val="175000"/>
                      <a:alpha val="40000"/>
                    </a:schemeClr>
                  </a:glow>
                  <a:reflection blurRad="6350" stA="55000" endA="300" endPos="45500" dir="5400000" sy="-100000" algn="bl" rotWithShape="0"/>
                </a:effectLst>
                <a:latin typeface="Arial" panose="020B0604020202020204" pitchFamily="34" charset="0"/>
                <a:cs typeface="Arial" panose="020B0604020202020204" pitchFamily="34" charset="0"/>
              </a:rPr>
              <a:t>welcome</a:t>
            </a:r>
          </a:p>
        </p:txBody>
      </p:sp>
      <p:sp>
        <p:nvSpPr>
          <p:cNvPr id="2" name="Rectangle: Rounded Corners 1">
            <a:extLst>
              <a:ext uri="{FF2B5EF4-FFF2-40B4-BE49-F238E27FC236}">
                <a16:creationId xmlns:a16="http://schemas.microsoft.com/office/drawing/2014/main" id="{46013283-BEAF-4FE3-8F5B-B2159143D232}"/>
              </a:ext>
            </a:extLst>
          </p:cNvPr>
          <p:cNvSpPr/>
          <p:nvPr/>
        </p:nvSpPr>
        <p:spPr>
          <a:xfrm>
            <a:off x="7877908" y="476515"/>
            <a:ext cx="3052689" cy="691103"/>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5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408199" y="785521"/>
            <a:ext cx="7375599" cy="859809"/>
          </a:xfrm>
          <a:prstGeom prst="flowChartTerminator">
            <a:avLst/>
          </a:prstGeom>
          <a:no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n w="0"/>
                <a:solidFill>
                  <a:srgbClr val="00B050"/>
                </a:solidFill>
                <a:effectLst>
                  <a:outerShdw blurRad="38100" dist="25400" dir="5400000" algn="ctr" rotWithShape="0">
                    <a:srgbClr val="6E747A">
                      <a:alpha val="43000"/>
                    </a:srgbClr>
                  </a:outerShdw>
                </a:effectLst>
                <a:latin typeface="Myanmar Text" panose="020B0502040204020203" pitchFamily="34" charset="0"/>
                <a:cs typeface="Myanmar Text" panose="020B0502040204020203" pitchFamily="34" charset="0"/>
              </a:rPr>
              <a:t>Introdroction</a:t>
            </a:r>
            <a:endParaRPr lang="en-US" sz="6000" dirty="0">
              <a:ln w="0"/>
              <a:solidFill>
                <a:srgbClr val="00B050"/>
              </a:solidFill>
              <a:effectLst>
                <a:outerShdw blurRad="38100" dist="25400" dir="5400000" algn="ctr" rotWithShape="0">
                  <a:srgbClr val="6E747A">
                    <a:alpha val="43000"/>
                  </a:srgbClr>
                </a:outerShdw>
              </a:effectLst>
              <a:latin typeface="Myanmar Text" panose="020B0502040204020203" pitchFamily="34" charset="0"/>
              <a:cs typeface="Myanmar Text" panose="020B0502040204020203" pitchFamily="34" charset="0"/>
            </a:endParaRPr>
          </a:p>
        </p:txBody>
      </p:sp>
      <p:cxnSp>
        <p:nvCxnSpPr>
          <p:cNvPr id="9" name="Straight Connector 8">
            <a:extLst>
              <a:ext uri="{FF2B5EF4-FFF2-40B4-BE49-F238E27FC236}">
                <a16:creationId xmlns:a16="http://schemas.microsoft.com/office/drawing/2014/main" id="{858EE0AC-6475-4BBF-B5D8-66FAF9DBFBB8}"/>
              </a:ext>
            </a:extLst>
          </p:cNvPr>
          <p:cNvCxnSpPr/>
          <p:nvPr/>
        </p:nvCxnSpPr>
        <p:spPr>
          <a:xfrm>
            <a:off x="5969390" y="1584295"/>
            <a:ext cx="126609" cy="4761993"/>
          </a:xfrm>
          <a:prstGeom prst="line">
            <a:avLst/>
          </a:prstGeom>
          <a:ln w="327025" cmpd="tri">
            <a:gradFill flip="none" rotWithShape="1">
              <a:gsLst>
                <a:gs pos="37000">
                  <a:srgbClr val="00B050"/>
                </a:gs>
                <a:gs pos="69000">
                  <a:schemeClr val="accent4">
                    <a:lumMod val="0"/>
                    <a:lumOff val="100000"/>
                  </a:schemeClr>
                </a:gs>
                <a:gs pos="100000">
                  <a:schemeClr val="accent4">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23A51D-F436-40FF-9C1A-57FE8CBFB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67" y="1883233"/>
            <a:ext cx="4370832" cy="3877056"/>
          </a:xfrm>
          <a:prstGeom prst="rect">
            <a:avLst/>
          </a:prstGeom>
        </p:spPr>
      </p:pic>
      <p:grpSp>
        <p:nvGrpSpPr>
          <p:cNvPr id="4" name="Group 3">
            <a:extLst>
              <a:ext uri="{FF2B5EF4-FFF2-40B4-BE49-F238E27FC236}">
                <a16:creationId xmlns:a16="http://schemas.microsoft.com/office/drawing/2014/main" id="{9B140B65-689B-436B-90E9-3BFD376776F6}"/>
              </a:ext>
            </a:extLst>
          </p:cNvPr>
          <p:cNvGrpSpPr/>
          <p:nvPr/>
        </p:nvGrpSpPr>
        <p:grpSpPr>
          <a:xfrm>
            <a:off x="6566986" y="1708484"/>
            <a:ext cx="4439628" cy="3911245"/>
            <a:chOff x="6566986" y="1266337"/>
            <a:chExt cx="4439628" cy="4112757"/>
          </a:xfrm>
        </p:grpSpPr>
        <p:sp>
          <p:nvSpPr>
            <p:cNvPr id="3" name="Flowchart: Terminator 2"/>
            <p:cNvSpPr/>
            <p:nvPr/>
          </p:nvSpPr>
          <p:spPr>
            <a:xfrm>
              <a:off x="6566986" y="2551487"/>
              <a:ext cx="4439628" cy="2827607"/>
            </a:xfrm>
            <a:prstGeom prst="flowChartTerminator">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Class      :	Two</a:t>
              </a:r>
            </a:p>
            <a:p>
              <a:r>
                <a:rPr lang="en-US" sz="36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Subject :	English</a:t>
              </a:r>
              <a:r>
                <a:rPr lang="bn-BD"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p>
            <a:p>
              <a:r>
                <a:rPr lang="en-US"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Unit           :   8 </a:t>
              </a:r>
            </a:p>
            <a:p>
              <a:r>
                <a:rPr lang="en-US" sz="28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Lesson      :	1</a:t>
              </a:r>
            </a:p>
          </p:txBody>
        </p:sp>
        <p:pic>
          <p:nvPicPr>
            <p:cNvPr id="7" name="Picture 6">
              <a:extLst>
                <a:ext uri="{FF2B5EF4-FFF2-40B4-BE49-F238E27FC236}">
                  <a16:creationId xmlns:a16="http://schemas.microsoft.com/office/drawing/2014/main" id="{C7EC35FF-2DA8-4CB3-974A-23A1D59F4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5880" y="1266337"/>
              <a:ext cx="1473741" cy="1756079"/>
            </a:xfrm>
            <a:prstGeom prst="rect">
              <a:avLst/>
            </a:prstGeom>
          </p:spPr>
        </p:pic>
      </p:grpSp>
      <p:sp>
        <p:nvSpPr>
          <p:cNvPr id="11" name="Frame 10">
            <a:extLst>
              <a:ext uri="{FF2B5EF4-FFF2-40B4-BE49-F238E27FC236}">
                <a16:creationId xmlns:a16="http://schemas.microsoft.com/office/drawing/2014/main" id="{120EC2B5-4C75-4B0D-BD76-3A75D439D0CB}"/>
              </a:ext>
            </a:extLst>
          </p:cNvPr>
          <p:cNvSpPr/>
          <p:nvPr/>
        </p:nvSpPr>
        <p:spPr>
          <a:xfrm>
            <a:off x="-132348" y="-6017"/>
            <a:ext cx="12324347" cy="6858000"/>
          </a:xfrm>
          <a:prstGeom prst="frame">
            <a:avLst>
              <a:gd name="adj1" fmla="val 7237"/>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507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750" fill="hold"/>
                                        <p:tgtEl>
                                          <p:spTgt spid="2"/>
                                        </p:tgtEl>
                                        <p:attrNameLst>
                                          <p:attrName>ppt_x</p:attrName>
                                        </p:attrNameLst>
                                      </p:cBhvr>
                                      <p:tavLst>
                                        <p:tav tm="0">
                                          <p:val>
                                            <p:strVal val="0-#ppt_w/2"/>
                                          </p:val>
                                        </p:tav>
                                        <p:tav tm="100000">
                                          <p:val>
                                            <p:strVal val="#ppt_x"/>
                                          </p:val>
                                        </p:tav>
                                      </p:tavLst>
                                    </p:anim>
                                    <p:anim calcmode="lin" valueType="num">
                                      <p:cBhvr additive="base">
                                        <p:cTn id="8" dur="4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2071569" y="786684"/>
            <a:ext cx="7868037" cy="817728"/>
          </a:xfrm>
          <a:prstGeom prst="flowChartTerminator">
            <a:avLst/>
          </a:prstGeom>
          <a:solidFill>
            <a:srgbClr val="00B0F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13462">
                  <a:solidFill>
                    <a:schemeClr val="bg1"/>
                  </a:solidFill>
                  <a:prstDash val="solid"/>
                </a:ln>
                <a:solidFill>
                  <a:srgbClr val="FF0000"/>
                </a:solidFill>
                <a:effectLst>
                  <a:outerShdw dist="38100" dir="2700000" algn="bl" rotWithShape="0">
                    <a:schemeClr val="accent5"/>
                  </a:outerShdw>
                </a:effectLst>
                <a:latin typeface="Nikosh" panose="02000000000000000000" pitchFamily="2" charset="0"/>
                <a:cs typeface="Nikosh" panose="02000000000000000000" pitchFamily="2" charset="0"/>
              </a:rPr>
              <a:t>Learning outcomes</a:t>
            </a:r>
          </a:p>
        </p:txBody>
      </p:sp>
      <p:grpSp>
        <p:nvGrpSpPr>
          <p:cNvPr id="3" name="Group 2"/>
          <p:cNvGrpSpPr/>
          <p:nvPr/>
        </p:nvGrpSpPr>
        <p:grpSpPr>
          <a:xfrm>
            <a:off x="965297" y="2391095"/>
            <a:ext cx="10916531" cy="3132742"/>
            <a:chOff x="1104307" y="1710699"/>
            <a:chExt cx="10916531" cy="3132742"/>
          </a:xfrm>
        </p:grpSpPr>
        <p:sp>
          <p:nvSpPr>
            <p:cNvPr id="2" name="TextBox 1"/>
            <p:cNvSpPr txBox="1"/>
            <p:nvPr/>
          </p:nvSpPr>
          <p:spPr>
            <a:xfrm>
              <a:off x="1104307" y="1710699"/>
              <a:ext cx="7357403" cy="769441"/>
            </a:xfrm>
            <a:prstGeom prst="rect">
              <a:avLst/>
            </a:prstGeom>
            <a:noFill/>
          </p:spPr>
          <p:txBody>
            <a:bodyPr wrap="square" rtlCol="0">
              <a:spAutoFit/>
            </a:bodyPr>
            <a:lstStyle/>
            <a:p>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Student’s will be able to:</a:t>
              </a:r>
            </a:p>
          </p:txBody>
        </p:sp>
        <p:sp>
          <p:nvSpPr>
            <p:cNvPr id="10" name="TextBox 9"/>
            <p:cNvSpPr txBox="1"/>
            <p:nvPr/>
          </p:nvSpPr>
          <p:spPr>
            <a:xfrm>
              <a:off x="1139479" y="2445793"/>
              <a:ext cx="10276369"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1.1.1 become similar with English sounds by </a:t>
              </a:r>
              <a:r>
                <a:rPr lang="en-US" sz="2800" b="1" dirty="0" err="1">
                  <a:latin typeface="Arial" panose="020B0604020202020204" pitchFamily="34" charset="0"/>
                  <a:cs typeface="Arial" panose="020B0604020202020204" pitchFamily="34" charset="0"/>
                </a:rPr>
                <a:t>listeningto</a:t>
              </a:r>
              <a:r>
                <a:rPr lang="en-US" sz="2800" b="1" dirty="0">
                  <a:latin typeface="Arial" panose="020B0604020202020204" pitchFamily="34" charset="0"/>
                  <a:cs typeface="Arial" panose="020B0604020202020204" pitchFamily="34" charset="0"/>
                </a:rPr>
                <a:t> common English words.</a:t>
              </a:r>
            </a:p>
          </p:txBody>
        </p:sp>
        <p:sp>
          <p:nvSpPr>
            <p:cNvPr id="15" name="TextBox 14"/>
            <p:cNvSpPr txBox="1"/>
            <p:nvPr/>
          </p:nvSpPr>
          <p:spPr>
            <a:xfrm>
              <a:off x="1104307" y="3366115"/>
              <a:ext cx="10916531"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1.1.2 say simple words and phrases with proper sounds and stress.</a:t>
              </a:r>
            </a:p>
          </p:txBody>
        </p:sp>
        <p:sp>
          <p:nvSpPr>
            <p:cNvPr id="16" name="TextBox 15"/>
            <p:cNvSpPr txBox="1"/>
            <p:nvPr/>
          </p:nvSpPr>
          <p:spPr>
            <a:xfrm>
              <a:off x="1104307" y="4320221"/>
              <a:ext cx="1027636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2.1.1 recognize and read cardinal numbers up to 30.</a:t>
              </a:r>
            </a:p>
          </p:txBody>
        </p:sp>
      </p:grpSp>
      <p:sp>
        <p:nvSpPr>
          <p:cNvPr id="9" name="Frame 8">
            <a:extLst>
              <a:ext uri="{FF2B5EF4-FFF2-40B4-BE49-F238E27FC236}">
                <a16:creationId xmlns:a16="http://schemas.microsoft.com/office/drawing/2014/main" id="{B1284733-2298-4DC3-8FE1-415274F0E55C}"/>
              </a:ext>
            </a:extLst>
          </p:cNvPr>
          <p:cNvSpPr/>
          <p:nvPr/>
        </p:nvSpPr>
        <p:spPr>
          <a:xfrm>
            <a:off x="-132348" y="-6017"/>
            <a:ext cx="12324347" cy="6858000"/>
          </a:xfrm>
          <a:prstGeom prst="frame">
            <a:avLst>
              <a:gd name="adj1" fmla="val 723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623440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6000"/>
            <a:lum/>
          </a:blip>
          <a:srcRect/>
          <a:stretch>
            <a:fillRect l="-6000" r="-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073AC5-701F-4AA2-8D1A-7C187AAAD0F7}"/>
              </a:ext>
            </a:extLst>
          </p:cNvPr>
          <p:cNvSpPr txBox="1"/>
          <p:nvPr/>
        </p:nvSpPr>
        <p:spPr>
          <a:xfrm>
            <a:off x="1501516" y="554394"/>
            <a:ext cx="9188967" cy="83099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800" b="1" dirty="0">
                <a:solidFill>
                  <a:srgbClr val="FFC000"/>
                </a:solidFill>
              </a:rPr>
              <a:t>Let’s listen and say.</a:t>
            </a:r>
          </a:p>
        </p:txBody>
      </p:sp>
      <p:pic>
        <p:nvPicPr>
          <p:cNvPr id="9" name="1, 2, 3,">
            <a:hlinkClick r:id="" action="ppaction://media"/>
            <a:extLst>
              <a:ext uri="{FF2B5EF4-FFF2-40B4-BE49-F238E27FC236}">
                <a16:creationId xmlns:a16="http://schemas.microsoft.com/office/drawing/2014/main" id="{8F89D571-1D49-4182-8F7E-412FC4C9E9F3}"/>
              </a:ext>
            </a:extLst>
          </p:cNvPr>
          <p:cNvPicPr>
            <a:picLocks noChangeAspect="1"/>
          </p:cNvPicPr>
          <p:nvPr>
            <a:audioFile r:link="rId1"/>
            <p:extLst>
              <p:ext uri="{DAA4B4D4-6D71-4841-9C94-3DE7FCFB9230}">
                <p14:media xmlns:p14="http://schemas.microsoft.com/office/powerpoint/2010/main" r:embed="rId2">
                  <p14:trim st="7389" end="12327.625"/>
                </p14:media>
              </p:ext>
            </p:extLst>
          </p:nvPr>
        </p:nvPicPr>
        <p:blipFill>
          <a:blip r:embed="rId5"/>
          <a:stretch>
            <a:fillRect/>
          </a:stretch>
        </p:blipFill>
        <p:spPr>
          <a:xfrm>
            <a:off x="7726417" y="3422983"/>
            <a:ext cx="609600" cy="609600"/>
          </a:xfrm>
          <a:prstGeom prst="rect">
            <a:avLst/>
          </a:prstGeom>
        </p:spPr>
      </p:pic>
    </p:spTree>
    <p:extLst>
      <p:ext uri="{BB962C8B-B14F-4D97-AF65-F5344CB8AC3E}">
        <p14:creationId xmlns:p14="http://schemas.microsoft.com/office/powerpoint/2010/main" val="11134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76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E15A5-3192-4218-A50E-D47FBA8162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808"/>
          <a:stretch/>
        </p:blipFill>
        <p:spPr>
          <a:xfrm>
            <a:off x="1470611" y="2474265"/>
            <a:ext cx="1734704" cy="1323439"/>
          </a:xfrm>
          <a:prstGeom prst="rect">
            <a:avLst/>
          </a:prstGeom>
          <a:ln w="228600" cap="sq" cmpd="thickThin">
            <a:no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DC4BB23B-EB83-4AB8-B527-04C0D1C3EB9A}"/>
              </a:ext>
            </a:extLst>
          </p:cNvPr>
          <p:cNvSpPr txBox="1"/>
          <p:nvPr/>
        </p:nvSpPr>
        <p:spPr>
          <a:xfrm>
            <a:off x="1324966" y="934222"/>
            <a:ext cx="9188967" cy="83099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800" b="1" dirty="0">
                <a:solidFill>
                  <a:srgbClr val="FFC000"/>
                </a:solidFill>
              </a:rPr>
              <a:t>  How many ………….. are there</a:t>
            </a:r>
          </a:p>
        </p:txBody>
      </p:sp>
      <p:sp>
        <p:nvSpPr>
          <p:cNvPr id="4" name="TextBox 3">
            <a:extLst>
              <a:ext uri="{FF2B5EF4-FFF2-40B4-BE49-F238E27FC236}">
                <a16:creationId xmlns:a16="http://schemas.microsoft.com/office/drawing/2014/main" id="{C4ED6894-2E34-422C-8432-3884BDBF0535}"/>
              </a:ext>
            </a:extLst>
          </p:cNvPr>
          <p:cNvSpPr txBox="1"/>
          <p:nvPr/>
        </p:nvSpPr>
        <p:spPr>
          <a:xfrm>
            <a:off x="6478225" y="2377976"/>
            <a:ext cx="1220432" cy="132343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8000" b="1" dirty="0">
                <a:solidFill>
                  <a:srgbClr val="FF0000"/>
                </a:solidFill>
                <a:latin typeface="Arial" panose="020B0604020202020204" pitchFamily="34" charset="0"/>
                <a:cs typeface="Arial" panose="020B0604020202020204" pitchFamily="34" charset="0"/>
              </a:rPr>
              <a:t>1</a:t>
            </a:r>
            <a:endParaRPr lang="en-US" sz="8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8D67DBC-E928-4D5C-BDFD-56D8E2A6A5FF}"/>
              </a:ext>
            </a:extLst>
          </p:cNvPr>
          <p:cNvSpPr txBox="1"/>
          <p:nvPr/>
        </p:nvSpPr>
        <p:spPr>
          <a:xfrm>
            <a:off x="8396810" y="2381876"/>
            <a:ext cx="3077306" cy="132343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8000" b="1" dirty="0">
                <a:solidFill>
                  <a:srgbClr val="FF0000"/>
                </a:solidFill>
                <a:latin typeface="Arial" panose="020B0604020202020204" pitchFamily="34" charset="0"/>
                <a:cs typeface="Arial" panose="020B0604020202020204" pitchFamily="34" charset="0"/>
              </a:rPr>
              <a:t>one</a:t>
            </a:r>
            <a:endParaRPr lang="en-US" sz="8000" b="1" dirty="0">
              <a:latin typeface="Arial" panose="020B0604020202020204" pitchFamily="34" charset="0"/>
              <a:cs typeface="Arial" panose="020B0604020202020204" pitchFamily="34" charset="0"/>
            </a:endParaRPr>
          </a:p>
        </p:txBody>
      </p:sp>
      <p:sp>
        <p:nvSpPr>
          <p:cNvPr id="6" name="Star: 5 Points 5">
            <a:extLst>
              <a:ext uri="{FF2B5EF4-FFF2-40B4-BE49-F238E27FC236}">
                <a16:creationId xmlns:a16="http://schemas.microsoft.com/office/drawing/2014/main" id="{710D4E0E-5D59-4EA0-BE59-BF04BA391469}"/>
              </a:ext>
            </a:extLst>
          </p:cNvPr>
          <p:cNvSpPr/>
          <p:nvPr/>
        </p:nvSpPr>
        <p:spPr>
          <a:xfrm>
            <a:off x="1108399" y="4382919"/>
            <a:ext cx="1394170" cy="142054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2804C9A0-7295-4B91-AEB5-9CB19FF5888B}"/>
              </a:ext>
            </a:extLst>
          </p:cNvPr>
          <p:cNvSpPr/>
          <p:nvPr/>
        </p:nvSpPr>
        <p:spPr>
          <a:xfrm>
            <a:off x="2756726" y="4444834"/>
            <a:ext cx="1227838" cy="129589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68C76A25-9A87-4F02-A498-EABAEAEFA395}"/>
              </a:ext>
            </a:extLst>
          </p:cNvPr>
          <p:cNvSpPr/>
          <p:nvPr/>
        </p:nvSpPr>
        <p:spPr>
          <a:xfrm>
            <a:off x="4238721" y="4382101"/>
            <a:ext cx="1394171" cy="129589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7E9536-4A86-499A-A601-2FD0CF170F57}"/>
              </a:ext>
            </a:extLst>
          </p:cNvPr>
          <p:cNvSpPr txBox="1"/>
          <p:nvPr/>
        </p:nvSpPr>
        <p:spPr>
          <a:xfrm>
            <a:off x="6529665" y="4480024"/>
            <a:ext cx="1220432" cy="132343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8000" b="1" dirty="0">
                <a:solidFill>
                  <a:srgbClr val="FF0000"/>
                </a:solidFill>
                <a:latin typeface="Arial" panose="020B0604020202020204" pitchFamily="34" charset="0"/>
                <a:cs typeface="Arial" panose="020B0604020202020204" pitchFamily="34" charset="0"/>
              </a:rPr>
              <a:t>3</a:t>
            </a:r>
            <a:endParaRPr lang="en-US" sz="8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08454D-19AB-4443-8431-5A98F62CE5E5}"/>
              </a:ext>
            </a:extLst>
          </p:cNvPr>
          <p:cNvSpPr txBox="1"/>
          <p:nvPr/>
        </p:nvSpPr>
        <p:spPr>
          <a:xfrm>
            <a:off x="8396810" y="4417290"/>
            <a:ext cx="3077306" cy="132343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8000" b="1" dirty="0">
                <a:solidFill>
                  <a:srgbClr val="FF0000"/>
                </a:solidFill>
                <a:latin typeface="Arial" panose="020B0604020202020204" pitchFamily="34" charset="0"/>
                <a:cs typeface="Arial" panose="020B0604020202020204" pitchFamily="34" charset="0"/>
              </a:rPr>
              <a:t>three</a:t>
            </a:r>
            <a:endParaRPr lang="en-US" sz="8000" b="1" dirty="0">
              <a:latin typeface="Arial" panose="020B0604020202020204" pitchFamily="34" charset="0"/>
              <a:cs typeface="Arial" panose="020B0604020202020204" pitchFamily="34" charset="0"/>
            </a:endParaRPr>
          </a:p>
        </p:txBody>
      </p:sp>
      <p:sp>
        <p:nvSpPr>
          <p:cNvPr id="12" name="Frame 11">
            <a:extLst>
              <a:ext uri="{FF2B5EF4-FFF2-40B4-BE49-F238E27FC236}">
                <a16:creationId xmlns:a16="http://schemas.microsoft.com/office/drawing/2014/main" id="{4A4F40AD-8CBD-4D75-8B2E-53C8BA351577}"/>
              </a:ext>
            </a:extLst>
          </p:cNvPr>
          <p:cNvSpPr/>
          <p:nvPr/>
        </p:nvSpPr>
        <p:spPr>
          <a:xfrm>
            <a:off x="-132348" y="-6017"/>
            <a:ext cx="12324347" cy="6858000"/>
          </a:xfrm>
          <a:prstGeom prst="frame">
            <a:avLst>
              <a:gd name="adj1" fmla="val 7237"/>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95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DCEDBB4-29E1-4828-92F6-0F11D6B0B0F9}"/>
              </a:ext>
            </a:extLst>
          </p:cNvPr>
          <p:cNvGrpSpPr/>
          <p:nvPr/>
        </p:nvGrpSpPr>
        <p:grpSpPr>
          <a:xfrm>
            <a:off x="901385" y="1303629"/>
            <a:ext cx="3312938" cy="1629837"/>
            <a:chOff x="648721" y="1496135"/>
            <a:chExt cx="3312938" cy="1629837"/>
          </a:xfrm>
        </p:grpSpPr>
        <p:pic>
          <p:nvPicPr>
            <p:cNvPr id="4" name="Picture 3">
              <a:extLst>
                <a:ext uri="{FF2B5EF4-FFF2-40B4-BE49-F238E27FC236}">
                  <a16:creationId xmlns:a16="http://schemas.microsoft.com/office/drawing/2014/main" id="{A5CC8AAB-7E1C-4FCF-A079-C82E375EFF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21" y="1496135"/>
              <a:ext cx="815925" cy="815925"/>
            </a:xfrm>
            <a:prstGeom prst="roundRect">
              <a:avLst>
                <a:gd name="adj" fmla="val 4602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5CF7012E-C8DC-41C6-BC0B-073E628C0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021" y="2296002"/>
              <a:ext cx="815925" cy="815925"/>
            </a:xfrm>
            <a:prstGeom prst="roundRect">
              <a:avLst>
                <a:gd name="adj" fmla="val 4602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DC61600D-98B2-4444-9B5D-1173F09222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932" y="2296003"/>
              <a:ext cx="815925" cy="815925"/>
            </a:xfrm>
            <a:prstGeom prst="roundRect">
              <a:avLst>
                <a:gd name="adj" fmla="val 4602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A07CCE05-61E8-45BC-AE3B-98B645F15C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843" y="2310047"/>
              <a:ext cx="815925" cy="815925"/>
            </a:xfrm>
            <a:prstGeom prst="roundRect">
              <a:avLst>
                <a:gd name="adj" fmla="val 4602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4CB7BE9A-BFC0-48F3-BE1B-2762986824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3884" y="1521297"/>
              <a:ext cx="815925" cy="815925"/>
            </a:xfrm>
            <a:prstGeom prst="roundRect">
              <a:avLst>
                <a:gd name="adj" fmla="val 4602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7304CF88-4B61-4BE5-800D-6F50721278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9809" y="1521297"/>
              <a:ext cx="815925" cy="815925"/>
            </a:xfrm>
            <a:prstGeom prst="roundRect">
              <a:avLst>
                <a:gd name="adj" fmla="val 4602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1C7351F4-8622-4DFA-9A79-5AB4C734D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734" y="1521507"/>
              <a:ext cx="815925" cy="815925"/>
            </a:xfrm>
            <a:prstGeom prst="roundRect">
              <a:avLst>
                <a:gd name="adj" fmla="val 46024"/>
              </a:avLst>
            </a:prstGeom>
            <a:solidFill>
              <a:srgbClr val="FFFFFF">
                <a:shade val="85000"/>
              </a:srgbClr>
            </a:solidFill>
            <a:ln>
              <a:noFill/>
            </a:ln>
            <a:effectLst>
              <a:reflection blurRad="12700" stA="38000" endPos="28000" dist="5000" dir="5400000" sy="-100000" algn="bl" rotWithShape="0"/>
            </a:effectLst>
          </p:spPr>
        </p:pic>
      </p:grpSp>
      <p:grpSp>
        <p:nvGrpSpPr>
          <p:cNvPr id="25" name="Group 24">
            <a:extLst>
              <a:ext uri="{FF2B5EF4-FFF2-40B4-BE49-F238E27FC236}">
                <a16:creationId xmlns:a16="http://schemas.microsoft.com/office/drawing/2014/main" id="{9F173192-5EDB-4838-BA5F-ED6C9DA2D44E}"/>
              </a:ext>
            </a:extLst>
          </p:cNvPr>
          <p:cNvGrpSpPr/>
          <p:nvPr/>
        </p:nvGrpSpPr>
        <p:grpSpPr>
          <a:xfrm>
            <a:off x="497023" y="3747378"/>
            <a:ext cx="4986823" cy="2188668"/>
            <a:chOff x="789097" y="3807536"/>
            <a:chExt cx="4986823" cy="2188668"/>
          </a:xfrm>
        </p:grpSpPr>
        <p:pic>
          <p:nvPicPr>
            <p:cNvPr id="16" name="Picture 15">
              <a:extLst>
                <a:ext uri="{FF2B5EF4-FFF2-40B4-BE49-F238E27FC236}">
                  <a16:creationId xmlns:a16="http://schemas.microsoft.com/office/drawing/2014/main" id="{0A26F2C1-5A5E-4013-A9F1-273C5F3FA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385" y="3807536"/>
              <a:ext cx="1037728" cy="1063964"/>
            </a:xfrm>
            <a:prstGeom prst="rect">
              <a:avLst/>
            </a:prstGeom>
            <a:ln w="228600" cap="sq" cmpd="thickThin">
              <a:no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98B088A6-F098-46F1-A054-6E648BB25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707" y="3832698"/>
              <a:ext cx="1037728" cy="1063964"/>
            </a:xfrm>
            <a:prstGeom prst="rect">
              <a:avLst/>
            </a:prstGeom>
            <a:ln w="228600" cap="sq" cmpd="thickThin">
              <a:noFill/>
              <a:prstDash val="solid"/>
              <a:miter lim="800000"/>
            </a:ln>
            <a:effectLst>
              <a:innerShdw blurRad="76200">
                <a:srgbClr val="000000"/>
              </a:innerShdw>
            </a:effectLst>
          </p:spPr>
        </p:pic>
        <p:pic>
          <p:nvPicPr>
            <p:cNvPr id="18" name="Picture 17">
              <a:extLst>
                <a:ext uri="{FF2B5EF4-FFF2-40B4-BE49-F238E27FC236}">
                  <a16:creationId xmlns:a16="http://schemas.microsoft.com/office/drawing/2014/main" id="{A37B4611-0B5C-4737-808E-390713920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239" y="3852879"/>
              <a:ext cx="1037728" cy="1063964"/>
            </a:xfrm>
            <a:prstGeom prst="rect">
              <a:avLst/>
            </a:prstGeom>
            <a:ln w="228600" cap="sq" cmpd="thickThin">
              <a:noFill/>
              <a:prstDash val="solid"/>
              <a:miter lim="800000"/>
            </a:ln>
            <a:effectLst>
              <a:innerShdw blurRad="76200">
                <a:srgbClr val="000000"/>
              </a:innerShdw>
            </a:effectLst>
          </p:spPr>
        </p:pic>
        <p:pic>
          <p:nvPicPr>
            <p:cNvPr id="19" name="Picture 18">
              <a:extLst>
                <a:ext uri="{FF2B5EF4-FFF2-40B4-BE49-F238E27FC236}">
                  <a16:creationId xmlns:a16="http://schemas.microsoft.com/office/drawing/2014/main" id="{7EF28CFB-1785-44D8-B161-9B0E3FAF1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097" y="4738447"/>
              <a:ext cx="1037728" cy="1063964"/>
            </a:xfrm>
            <a:prstGeom prst="rect">
              <a:avLst/>
            </a:prstGeom>
            <a:ln w="228600" cap="sq" cmpd="thickThin">
              <a:noFill/>
              <a:prstDash val="solid"/>
              <a:miter lim="800000"/>
            </a:ln>
            <a:effectLst>
              <a:innerShdw blurRad="76200">
                <a:srgbClr val="000000"/>
              </a:innerShdw>
            </a:effectLst>
          </p:spPr>
        </p:pic>
        <p:pic>
          <p:nvPicPr>
            <p:cNvPr id="20" name="Picture 19">
              <a:extLst>
                <a:ext uri="{FF2B5EF4-FFF2-40B4-BE49-F238E27FC236}">
                  <a16:creationId xmlns:a16="http://schemas.microsoft.com/office/drawing/2014/main" id="{B3D0279F-8690-4EF1-9D57-BC7F2878B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192" y="4461703"/>
              <a:ext cx="1037728" cy="1063964"/>
            </a:xfrm>
            <a:prstGeom prst="rect">
              <a:avLst/>
            </a:prstGeom>
            <a:ln w="228600" cap="sq" cmpd="thickThin">
              <a:noFill/>
              <a:prstDash val="solid"/>
              <a:miter lim="800000"/>
            </a:ln>
            <a:effectLst>
              <a:innerShdw blurRad="76200">
                <a:srgbClr val="000000"/>
              </a:innerShdw>
            </a:effectLst>
          </p:spPr>
        </p:pic>
        <p:pic>
          <p:nvPicPr>
            <p:cNvPr id="21" name="Picture 20">
              <a:extLst>
                <a:ext uri="{FF2B5EF4-FFF2-40B4-BE49-F238E27FC236}">
                  <a16:creationId xmlns:a16="http://schemas.microsoft.com/office/drawing/2014/main" id="{6442ED94-DD3D-446B-9B1F-D9C4CA302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536" y="4871500"/>
              <a:ext cx="1037728" cy="1063964"/>
            </a:xfrm>
            <a:prstGeom prst="rect">
              <a:avLst/>
            </a:prstGeom>
            <a:ln w="228600" cap="sq" cmpd="thickThin">
              <a:noFill/>
              <a:prstDash val="solid"/>
              <a:miter lim="800000"/>
            </a:ln>
            <a:effectLst>
              <a:innerShdw blurRad="76200">
                <a:srgbClr val="000000"/>
              </a:innerShdw>
            </a:effectLst>
          </p:spPr>
        </p:pic>
        <p:pic>
          <p:nvPicPr>
            <p:cNvPr id="22" name="Picture 21">
              <a:extLst>
                <a:ext uri="{FF2B5EF4-FFF2-40B4-BE49-F238E27FC236}">
                  <a16:creationId xmlns:a16="http://schemas.microsoft.com/office/drawing/2014/main" id="{02FA7348-60D9-48CA-9678-35466C1B4B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469" y="4802942"/>
              <a:ext cx="1037728" cy="1063964"/>
            </a:xfrm>
            <a:prstGeom prst="rect">
              <a:avLst/>
            </a:prstGeom>
            <a:ln w="228600" cap="sq" cmpd="thickThin">
              <a:noFill/>
              <a:prstDash val="solid"/>
              <a:miter lim="800000"/>
            </a:ln>
            <a:effectLst>
              <a:innerShdw blurRad="76200">
                <a:srgbClr val="000000"/>
              </a:innerShdw>
            </a:effectLst>
          </p:spPr>
        </p:pic>
        <p:pic>
          <p:nvPicPr>
            <p:cNvPr id="23" name="Picture 22">
              <a:extLst>
                <a:ext uri="{FF2B5EF4-FFF2-40B4-BE49-F238E27FC236}">
                  <a16:creationId xmlns:a16="http://schemas.microsoft.com/office/drawing/2014/main" id="{2E37D4D6-8680-4D60-AF34-2A79D1F2E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296" y="3891300"/>
              <a:ext cx="1037728" cy="1063964"/>
            </a:xfrm>
            <a:prstGeom prst="rect">
              <a:avLst/>
            </a:prstGeom>
            <a:ln w="228600" cap="sq" cmpd="thickThin">
              <a:noFill/>
              <a:prstDash val="solid"/>
              <a:miter lim="800000"/>
            </a:ln>
            <a:effectLst>
              <a:innerShdw blurRad="76200">
                <a:srgbClr val="000000"/>
              </a:innerShdw>
            </a:effectLst>
          </p:spPr>
        </p:pic>
        <p:pic>
          <p:nvPicPr>
            <p:cNvPr id="24" name="Picture 23">
              <a:extLst>
                <a:ext uri="{FF2B5EF4-FFF2-40B4-BE49-F238E27FC236}">
                  <a16:creationId xmlns:a16="http://schemas.microsoft.com/office/drawing/2014/main" id="{7C37765D-90CF-427D-9589-20F224659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040" y="4932240"/>
              <a:ext cx="1037728" cy="1063964"/>
            </a:xfrm>
            <a:prstGeom prst="rect">
              <a:avLst/>
            </a:prstGeom>
            <a:ln w="228600" cap="sq" cmpd="thickThin">
              <a:noFill/>
              <a:prstDash val="solid"/>
              <a:miter lim="800000"/>
            </a:ln>
            <a:effectLst>
              <a:innerShdw blurRad="76200">
                <a:srgbClr val="000000"/>
              </a:innerShdw>
            </a:effectLst>
          </p:spPr>
        </p:pic>
      </p:grpSp>
      <p:sp>
        <p:nvSpPr>
          <p:cNvPr id="26" name="TextBox 25">
            <a:extLst>
              <a:ext uri="{FF2B5EF4-FFF2-40B4-BE49-F238E27FC236}">
                <a16:creationId xmlns:a16="http://schemas.microsoft.com/office/drawing/2014/main" id="{4C8F5454-FA6D-4B05-BAE2-178282D3BB25}"/>
              </a:ext>
            </a:extLst>
          </p:cNvPr>
          <p:cNvSpPr txBox="1"/>
          <p:nvPr/>
        </p:nvSpPr>
        <p:spPr>
          <a:xfrm>
            <a:off x="6062549" y="1675457"/>
            <a:ext cx="1320519" cy="101566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7</a:t>
            </a:r>
            <a:endParaRPr lang="en-US" sz="60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81D9DD5-8F72-4602-858F-0DDCE7531570}"/>
              </a:ext>
            </a:extLst>
          </p:cNvPr>
          <p:cNvSpPr txBox="1"/>
          <p:nvPr/>
        </p:nvSpPr>
        <p:spPr>
          <a:xfrm>
            <a:off x="8396987" y="1655876"/>
            <a:ext cx="3069108" cy="101566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seven</a:t>
            </a:r>
            <a:endParaRPr lang="en-US" sz="6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DF7B4D1-B96A-4E0C-B2D8-AD515CD3A950}"/>
              </a:ext>
            </a:extLst>
          </p:cNvPr>
          <p:cNvSpPr txBox="1"/>
          <p:nvPr/>
        </p:nvSpPr>
        <p:spPr>
          <a:xfrm>
            <a:off x="6062549" y="4046151"/>
            <a:ext cx="1320519" cy="101566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9</a:t>
            </a:r>
            <a:endParaRPr lang="en-US" sz="6000" b="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94F8381-171F-47A3-AF8B-C037A085731A}"/>
              </a:ext>
            </a:extLst>
          </p:cNvPr>
          <p:cNvSpPr txBox="1"/>
          <p:nvPr/>
        </p:nvSpPr>
        <p:spPr>
          <a:xfrm>
            <a:off x="8542730" y="4046151"/>
            <a:ext cx="3069108" cy="101566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nine</a:t>
            </a:r>
            <a:endParaRPr lang="en-US" sz="6000" b="1" dirty="0">
              <a:latin typeface="Arial" panose="020B0604020202020204" pitchFamily="34" charset="0"/>
              <a:cs typeface="Arial" panose="020B0604020202020204" pitchFamily="34" charset="0"/>
            </a:endParaRPr>
          </a:p>
        </p:txBody>
      </p:sp>
      <p:sp>
        <p:nvSpPr>
          <p:cNvPr id="31" name="Frame 30">
            <a:extLst>
              <a:ext uri="{FF2B5EF4-FFF2-40B4-BE49-F238E27FC236}">
                <a16:creationId xmlns:a16="http://schemas.microsoft.com/office/drawing/2014/main" id="{63412427-7A7D-4DB2-9786-791C2AF863A1}"/>
              </a:ext>
            </a:extLst>
          </p:cNvPr>
          <p:cNvSpPr/>
          <p:nvPr/>
        </p:nvSpPr>
        <p:spPr>
          <a:xfrm>
            <a:off x="-132348" y="-6017"/>
            <a:ext cx="12324347" cy="6858000"/>
          </a:xfrm>
          <a:prstGeom prst="frame">
            <a:avLst>
              <a:gd name="adj1" fmla="val 7237"/>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54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7567D08-4599-4D49-9664-42AA6F7BD436}"/>
              </a:ext>
            </a:extLst>
          </p:cNvPr>
          <p:cNvSpPr/>
          <p:nvPr/>
        </p:nvSpPr>
        <p:spPr>
          <a:xfrm>
            <a:off x="1474146" y="1281363"/>
            <a:ext cx="8843210" cy="4295273"/>
          </a:xfrm>
          <a:prstGeom prst="frame">
            <a:avLst>
              <a:gd name="adj1" fmla="val 7587"/>
            </a:avLst>
          </a:prstGeom>
          <a:solidFill>
            <a:srgbClr val="FFC000"/>
          </a:solidFill>
          <a:ln w="149225" cmpd="dbl">
            <a:solidFill>
              <a:schemeClr val="accent1">
                <a:shade val="50000"/>
                <a:alpha val="58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In this way the teacher will practice the calculation and ask them to come to the board one by  one to write number’s in figure’s.</a:t>
            </a:r>
          </a:p>
        </p:txBody>
      </p:sp>
      <p:sp>
        <p:nvSpPr>
          <p:cNvPr id="3" name="Frame 2">
            <a:extLst>
              <a:ext uri="{FF2B5EF4-FFF2-40B4-BE49-F238E27FC236}">
                <a16:creationId xmlns:a16="http://schemas.microsoft.com/office/drawing/2014/main" id="{4907E15E-5411-4A3D-99D0-3FCF91903469}"/>
              </a:ext>
            </a:extLst>
          </p:cNvPr>
          <p:cNvSpPr/>
          <p:nvPr/>
        </p:nvSpPr>
        <p:spPr>
          <a:xfrm>
            <a:off x="-132348" y="-6017"/>
            <a:ext cx="12324347" cy="6858000"/>
          </a:xfrm>
          <a:prstGeom prst="frame">
            <a:avLst>
              <a:gd name="adj1" fmla="val 723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665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72C92F-82AF-40E1-AC52-73E2520CC6F3}"/>
              </a:ext>
            </a:extLst>
          </p:cNvPr>
          <p:cNvSpPr txBox="1"/>
          <p:nvPr/>
        </p:nvSpPr>
        <p:spPr>
          <a:xfrm>
            <a:off x="1571658" y="3501602"/>
            <a:ext cx="8183614" cy="1107996"/>
          </a:xfrm>
          <a:prstGeom prst="rect">
            <a:avLst/>
          </a:prstGeom>
          <a:solidFill>
            <a:schemeClr val="accent4">
              <a:lumMod val="20000"/>
              <a:lumOff val="80000"/>
            </a:schemeClr>
          </a:solidFill>
          <a:ln w="76200">
            <a:noFill/>
            <a:prstDash val="sysDash"/>
          </a:ln>
        </p:spPr>
        <p:txBody>
          <a:bodyPr wrap="square" rtlCol="0">
            <a:spAutoFit/>
          </a:bodyPr>
          <a:lstStyle/>
          <a:p>
            <a:r>
              <a:rPr lang="en-US" sz="6600" b="1" dirty="0">
                <a:solidFill>
                  <a:srgbClr val="FF0000"/>
                </a:solidFill>
              </a:rPr>
              <a:t>Number’s:    (11,12,13)</a:t>
            </a:r>
          </a:p>
        </p:txBody>
      </p:sp>
      <p:sp>
        <p:nvSpPr>
          <p:cNvPr id="3" name="TextBox 2">
            <a:extLst>
              <a:ext uri="{FF2B5EF4-FFF2-40B4-BE49-F238E27FC236}">
                <a16:creationId xmlns:a16="http://schemas.microsoft.com/office/drawing/2014/main" id="{743BFBA3-5AA0-4C98-92C0-D831CB9FB263}"/>
              </a:ext>
            </a:extLst>
          </p:cNvPr>
          <p:cNvSpPr txBox="1"/>
          <p:nvPr/>
        </p:nvSpPr>
        <p:spPr>
          <a:xfrm>
            <a:off x="1571658" y="1048075"/>
            <a:ext cx="8682923" cy="1754326"/>
          </a:xfrm>
          <a:prstGeom prst="rect">
            <a:avLst/>
          </a:prstGeom>
          <a:solidFill>
            <a:schemeClr val="accent4">
              <a:lumMod val="20000"/>
              <a:lumOff val="80000"/>
            </a:schemeClr>
          </a:solidFill>
          <a:ln w="76200">
            <a:noFill/>
            <a:prstDash val="sysDash"/>
          </a:ln>
        </p:spPr>
        <p:txBody>
          <a:bodyPr wrap="square" rtlCol="0">
            <a:spAutoFit/>
          </a:bodyPr>
          <a:lstStyle/>
          <a:p>
            <a:pPr algn="ctr"/>
            <a:r>
              <a:rPr lang="en-US" sz="5400" b="1" dirty="0">
                <a:solidFill>
                  <a:srgbClr val="7030A0"/>
                </a:solidFill>
              </a:rPr>
              <a:t>Today we will learn to count number’s and say in figures. </a:t>
            </a:r>
          </a:p>
        </p:txBody>
      </p:sp>
      <p:sp>
        <p:nvSpPr>
          <p:cNvPr id="4" name="Frame 3">
            <a:extLst>
              <a:ext uri="{FF2B5EF4-FFF2-40B4-BE49-F238E27FC236}">
                <a16:creationId xmlns:a16="http://schemas.microsoft.com/office/drawing/2014/main" id="{EA971839-6B43-4B59-863D-BD52D7485D1D}"/>
              </a:ext>
            </a:extLst>
          </p:cNvPr>
          <p:cNvSpPr/>
          <p:nvPr/>
        </p:nvSpPr>
        <p:spPr>
          <a:xfrm>
            <a:off x="-132348" y="-6017"/>
            <a:ext cx="12324347" cy="6858000"/>
          </a:xfrm>
          <a:prstGeom prst="frame">
            <a:avLst>
              <a:gd name="adj1" fmla="val 723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97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261</Words>
  <Application>Microsoft Office PowerPoint</Application>
  <PresentationFormat>Widescreen</PresentationFormat>
  <Paragraphs>61</Paragraphs>
  <Slides>19</Slides>
  <Notes>3</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Bahnschrift Light Condensed</vt:lpstr>
      <vt:lpstr>Calibri</vt:lpstr>
      <vt:lpstr>Calibri Light</vt:lpstr>
      <vt:lpstr>Myanmar Text</vt:lpstr>
      <vt:lpstr>Nikosh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joya roy</dc:creator>
  <cp:lastModifiedBy>joya roy</cp:lastModifiedBy>
  <cp:revision>1</cp:revision>
  <dcterms:created xsi:type="dcterms:W3CDTF">2021-06-24T04:57:43Z</dcterms:created>
  <dcterms:modified xsi:type="dcterms:W3CDTF">2021-06-24T05:03:07Z</dcterms:modified>
</cp:coreProperties>
</file>