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2" r:id="rId17"/>
    <p:sldId id="273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84BD8-0F95-4D6A-A379-640CE89B36FB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1C0C5-E3A7-4FEB-8891-471956B5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4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C0FE-20D9-4093-A94B-B99DB463177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3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C0FE-20D9-4093-A94B-B99DB46317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1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C0FE-20D9-4093-A94B-B99DB463177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9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C0FE-20D9-4093-A94B-B99DB463177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1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1727-FA6F-4573-BC5F-FF5F1ACAECE9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7863-6AD1-421C-9A0E-D1E493F3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0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1727-FA6F-4573-BC5F-FF5F1ACAECE9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7863-6AD1-421C-9A0E-D1E493F3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1727-FA6F-4573-BC5F-FF5F1ACAECE9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7863-6AD1-421C-9A0E-D1E493F3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0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1727-FA6F-4573-BC5F-FF5F1ACAECE9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7863-6AD1-421C-9A0E-D1E493F3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6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1727-FA6F-4573-BC5F-FF5F1ACAECE9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7863-6AD1-421C-9A0E-D1E493F3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2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1727-FA6F-4573-BC5F-FF5F1ACAECE9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7863-6AD1-421C-9A0E-D1E493F3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9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1727-FA6F-4573-BC5F-FF5F1ACAECE9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7863-6AD1-421C-9A0E-D1E493F3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2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1727-FA6F-4573-BC5F-FF5F1ACAECE9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7863-6AD1-421C-9A0E-D1E493F3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0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1727-FA6F-4573-BC5F-FF5F1ACAECE9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7863-6AD1-421C-9A0E-D1E493F3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0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1727-FA6F-4573-BC5F-FF5F1ACAECE9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7863-6AD1-421C-9A0E-D1E493F3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8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1727-FA6F-4573-BC5F-FF5F1ACAECE9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7863-6AD1-421C-9A0E-D1E493F3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5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E1727-FA6F-4573-BC5F-FF5F1ACAECE9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87863-6AD1-421C-9A0E-D1E493F3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5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88275"/>
            <a:ext cx="7040880" cy="134436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flowers_71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247" y="1924678"/>
            <a:ext cx="6302684" cy="44624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78149" y="668314"/>
            <a:ext cx="704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752600" y="335875"/>
            <a:ext cx="1344368" cy="1344368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9452610" y="427315"/>
            <a:ext cx="1344368" cy="1344368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289560" y="274915"/>
              <a:ext cx="11582400" cy="6324006"/>
            </a:xfrm>
            <a:prstGeom prst="frame">
              <a:avLst>
                <a:gd name="adj1" fmla="val 101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0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radePark\Desktop\20150909-134259.jpg"/>
          <p:cNvPicPr>
            <a:picLocks noChangeAspect="1" noChangeArrowheads="1"/>
          </p:cNvPicPr>
          <p:nvPr/>
        </p:nvPicPr>
        <p:blipFill>
          <a:blip r:embed="rId2"/>
          <a:srcRect l="25301" t="21739" r="33735"/>
          <a:stretch>
            <a:fillRect/>
          </a:stretch>
        </p:blipFill>
        <p:spPr bwMode="auto">
          <a:xfrm>
            <a:off x="2621280" y="415755"/>
            <a:ext cx="7330440" cy="49051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9800" y="5351682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সেদিন খেলার শুরুতে রাতুলের দু চোখ কাপড় দিয়ে বেঁধে দিল সোমা।এমনটাই নিয়ম ।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89560" y="274915"/>
              <a:ext cx="11582400" cy="6324006"/>
            </a:xfrm>
            <a:prstGeom prst="frame">
              <a:avLst>
                <a:gd name="adj1" fmla="val 101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radePark\Desktop\20150909-134347.jpg"/>
          <p:cNvPicPr>
            <a:picLocks noChangeAspect="1" noChangeArrowheads="1"/>
          </p:cNvPicPr>
          <p:nvPr/>
        </p:nvPicPr>
        <p:blipFill>
          <a:blip r:embed="rId2"/>
          <a:srcRect t="16071"/>
          <a:stretch>
            <a:fillRect/>
          </a:stretch>
        </p:blipFill>
        <p:spPr bwMode="auto">
          <a:xfrm>
            <a:off x="1524000" y="441960"/>
            <a:ext cx="9144000" cy="44348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48006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তবে প্রথমে কার চোখ বাঁধা হবে সেটা নিজেদেরই ঠিক করে নিতে হয়।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289560" y="274915"/>
              <a:ext cx="11582400" cy="6324006"/>
            </a:xfrm>
            <a:prstGeom prst="frame">
              <a:avLst>
                <a:gd name="adj1" fmla="val 101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radePark\Desktop\20150909-134500.jpg"/>
          <p:cNvPicPr>
            <a:picLocks noChangeAspect="1" noChangeArrowheads="1"/>
          </p:cNvPicPr>
          <p:nvPr/>
        </p:nvPicPr>
        <p:blipFill>
          <a:blip r:embed="rId2"/>
          <a:srcRect t="13636"/>
          <a:stretch>
            <a:fillRect/>
          </a:stretch>
        </p:blipFill>
        <p:spPr bwMode="auto">
          <a:xfrm>
            <a:off x="1524000" y="548640"/>
            <a:ext cx="9144000" cy="44805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5334001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পলাশ পাশ থেকে বলল , রাতুল সব দেখতে পাচ্ছে। সোমা আপু,তুমি শক্ত করে বাঁধোনি।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289560" y="274915"/>
              <a:ext cx="11582400" cy="6324006"/>
            </a:xfrm>
            <a:prstGeom prst="frame">
              <a:avLst>
                <a:gd name="adj1" fmla="val 101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84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524000" y="74612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0"/>
            <a:ext cx="9144000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150812"/>
            <a:ext cx="9144000" cy="1588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6780212"/>
            <a:ext cx="9144000" cy="1588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6704012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6856412"/>
            <a:ext cx="9144000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66660" y="1459473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শিক্ষকের সরব পাঠ ও পাঠ্যাংশ আলোচনা 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graphics-flower-line-3551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5149120"/>
            <a:ext cx="5562600" cy="140408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" name="Frame 21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Frame 23"/>
            <p:cNvSpPr/>
            <p:nvPr/>
          </p:nvSpPr>
          <p:spPr>
            <a:xfrm>
              <a:off x="289560" y="274915"/>
              <a:ext cx="11582400" cy="6324006"/>
            </a:xfrm>
            <a:prstGeom prst="frame">
              <a:avLst>
                <a:gd name="adj1" fmla="val 101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89385"/>
            <a:ext cx="3657600" cy="4401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9" name="Group 28"/>
          <p:cNvGrpSpPr/>
          <p:nvPr/>
        </p:nvGrpSpPr>
        <p:grpSpPr>
          <a:xfrm>
            <a:off x="5895974" y="889385"/>
            <a:ext cx="285751" cy="4453708"/>
            <a:chOff x="4780598" y="1702823"/>
            <a:chExt cx="285751" cy="4453708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4928236" y="1702823"/>
              <a:ext cx="0" cy="4157859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066349" y="1998672"/>
              <a:ext cx="0" cy="4157859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780598" y="1984383"/>
              <a:ext cx="0" cy="4157859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87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J:\Images\20150914-140440.jpg"/>
          <p:cNvPicPr>
            <a:picLocks noChangeAspect="1" noChangeArrowheads="1"/>
          </p:cNvPicPr>
          <p:nvPr/>
        </p:nvPicPr>
        <p:blipFill>
          <a:blip r:embed="rId2"/>
          <a:srcRect l="36000" t="28100" r="20000" b="23333"/>
          <a:stretch>
            <a:fillRect/>
          </a:stretch>
        </p:blipFill>
        <p:spPr bwMode="auto">
          <a:xfrm>
            <a:off x="1691640" y="503218"/>
            <a:ext cx="347472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5682264" y="3244334"/>
            <a:ext cx="44523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পাঠ </a:t>
            </a:r>
            <a:endParaRPr lang="en-US" sz="6600" dirty="0"/>
          </a:p>
        </p:txBody>
      </p:sp>
      <p:sp>
        <p:nvSpPr>
          <p:cNvPr id="23" name="Oval 22"/>
          <p:cNvSpPr/>
          <p:nvPr/>
        </p:nvSpPr>
        <p:spPr>
          <a:xfrm>
            <a:off x="5486400" y="3048000"/>
            <a:ext cx="4800600" cy="16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289560" y="274915"/>
              <a:ext cx="11582400" cy="6324006"/>
            </a:xfrm>
            <a:prstGeom prst="frame">
              <a:avLst>
                <a:gd name="adj1" fmla="val 101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63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799132">
            <a:off x="-60189" y="1233166"/>
            <a:ext cx="54296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2" name="Picture 2" descr="J:\Images\20150907-120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7658" y="1844040"/>
            <a:ext cx="51816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289560" y="274915"/>
              <a:ext cx="11582400" cy="6324006"/>
            </a:xfrm>
            <a:prstGeom prst="frame">
              <a:avLst>
                <a:gd name="adj1" fmla="val 101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3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8300" y="606446"/>
            <a:ext cx="44958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723156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2" name="Picture 2" descr="J:\Images\20150907-121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4640" y="405929"/>
            <a:ext cx="3200400" cy="198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13560" y="2906703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কানামাছি খেলার নিয়মগুলো পোষ্টার পেপারে লিখে উপস্থাপন কর।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289560" y="274915"/>
              <a:ext cx="11582400" cy="6324006"/>
            </a:xfrm>
            <a:prstGeom prst="frame">
              <a:avLst>
                <a:gd name="adj1" fmla="val 101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44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terfliesFlowersPurpleSparkleDivi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1" y="5029200"/>
            <a:ext cx="5743575" cy="144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6588" y="320071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যুক্তবর্ণ চিনি  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5216" y="1844073"/>
            <a:ext cx="2394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শক্ত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- ক্ত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=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1967213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 + 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5216" y="2606072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গ্রাম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- গ্র =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596867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পাচ্ছে - চ্ছ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=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7872" y="3695348"/>
            <a:ext cx="1286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 + 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8520" y="4437583"/>
            <a:ext cx="265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- প্র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=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152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96200" y="175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grpSp>
        <p:nvGrpSpPr>
          <p:cNvPr id="5" name="Group 18"/>
          <p:cNvGrpSpPr/>
          <p:nvPr/>
        </p:nvGrpSpPr>
        <p:grpSpPr>
          <a:xfrm>
            <a:off x="5911216" y="2756983"/>
            <a:ext cx="1752600" cy="646331"/>
            <a:chOff x="3657600" y="2514600"/>
            <a:chExt cx="1752600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3657600" y="25146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গ + 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17" descr="Capture.PNG"/>
            <p:cNvPicPr>
              <a:picLocks noChangeAspect="1"/>
            </p:cNvPicPr>
            <p:nvPr/>
          </p:nvPicPr>
          <p:blipFill>
            <a:blip r:embed="rId4"/>
            <a:srcRect t="11074" r="48791" b="73185"/>
            <a:stretch>
              <a:fillRect/>
            </a:stretch>
          </p:blipFill>
          <p:spPr>
            <a:xfrm>
              <a:off x="4572000" y="2682240"/>
              <a:ext cx="304800" cy="252091"/>
            </a:xfrm>
            <a:prstGeom prst="rect">
              <a:avLst/>
            </a:prstGeom>
          </p:spPr>
        </p:pic>
      </p:grpSp>
      <p:grpSp>
        <p:nvGrpSpPr>
          <p:cNvPr id="8" name="Group 19"/>
          <p:cNvGrpSpPr/>
          <p:nvPr/>
        </p:nvGrpSpPr>
        <p:grpSpPr>
          <a:xfrm>
            <a:off x="5835016" y="4587272"/>
            <a:ext cx="1752600" cy="584775"/>
            <a:chOff x="3962400" y="2514600"/>
            <a:chExt cx="1752600" cy="584775"/>
          </a:xfrm>
        </p:grpSpPr>
        <p:sp>
          <p:nvSpPr>
            <p:cNvPr id="21" name="TextBox 20"/>
            <p:cNvSpPr txBox="1"/>
            <p:nvPr/>
          </p:nvSpPr>
          <p:spPr>
            <a:xfrm>
              <a:off x="3962400" y="2514600"/>
              <a:ext cx="175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প+ 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2" name="Picture 21" descr="Capture.PNG"/>
            <p:cNvPicPr>
              <a:picLocks noChangeAspect="1"/>
            </p:cNvPicPr>
            <p:nvPr/>
          </p:nvPicPr>
          <p:blipFill>
            <a:blip r:embed="rId4"/>
            <a:srcRect t="11074" r="48791" b="73185"/>
            <a:stretch>
              <a:fillRect/>
            </a:stretch>
          </p:blipFill>
          <p:spPr>
            <a:xfrm>
              <a:off x="4572000" y="2651760"/>
              <a:ext cx="304800" cy="252091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038976" y="272200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ফলা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49416" y="458727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ফলা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Frame 2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ame 25"/>
            <p:cNvSpPr/>
            <p:nvPr/>
          </p:nvSpPr>
          <p:spPr>
            <a:xfrm>
              <a:off x="289560" y="274915"/>
              <a:ext cx="11582400" cy="6324006"/>
            </a:xfrm>
            <a:prstGeom prst="frame">
              <a:avLst>
                <a:gd name="adj1" fmla="val 101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8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1" grpId="0"/>
      <p:bldP spid="12" grpId="0"/>
      <p:bldP spid="20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609601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1460" y="382716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18360" y="2712870"/>
            <a:ext cx="8290560" cy="2875318"/>
            <a:chOff x="2118360" y="2712870"/>
            <a:chExt cx="8290560" cy="2875318"/>
          </a:xfrm>
        </p:grpSpPr>
        <p:sp>
          <p:nvSpPr>
            <p:cNvPr id="13" name="TextBox 12"/>
            <p:cNvSpPr txBox="1"/>
            <p:nvPr/>
          </p:nvSpPr>
          <p:spPr>
            <a:xfrm>
              <a:off x="2118360" y="2712870"/>
              <a:ext cx="79248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v"/>
              </a:pPr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তপু গ্রামে গিয়ে কি খেলা শিখল? </a:t>
              </a:r>
            </a:p>
            <a:p>
              <a:pPr lvl="2" algn="ctr">
                <a:buFont typeface="Wingdings" pitchFamily="2" charset="2"/>
                <a:buChar char="v"/>
              </a:pPr>
              <a:r>
                <a:rPr lang="bn-BD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খেলার শুরুতে কি করতে হয়? 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0800000" flipH="1" flipV="1">
              <a:off x="2916702" y="4118640"/>
              <a:ext cx="74922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bn-BD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ক্ত – এই যুক্তবর্ণটিতে কোন কোন বর্ণ আছে ?     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37460" y="5003413"/>
              <a:ext cx="7086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v"/>
              </a:pPr>
              <a:r>
                <a:rPr lang="bn-BD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তোমার পরিচিত দুটি খেলার নাম লিখ। 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289560" y="274915"/>
              <a:ext cx="11582400" cy="6324006"/>
            </a:xfrm>
            <a:prstGeom prst="frame">
              <a:avLst>
                <a:gd name="adj1" fmla="val 101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96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3880" y="274915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2940" y="2953859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তোমরা তোমাদের গ্রামের বাড়িতে  আর কী কী খেলা শিখছ তার একটি তালিকা তৈরি করে আনবে ।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289560" y="274915"/>
              <a:ext cx="11582400" cy="6324006"/>
            </a:xfrm>
            <a:prstGeom prst="frame">
              <a:avLst>
                <a:gd name="adj1" fmla="val 101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5614" y="1204556"/>
            <a:ext cx="4397386" cy="4129444"/>
            <a:chOff x="1981200" y="1127760"/>
            <a:chExt cx="3840480" cy="3505200"/>
          </a:xfrm>
        </p:grpSpPr>
        <p:sp>
          <p:nvSpPr>
            <p:cNvPr id="13" name="Isosceles Triangle 12"/>
            <p:cNvSpPr/>
            <p:nvPr/>
          </p:nvSpPr>
          <p:spPr>
            <a:xfrm>
              <a:off x="1981200" y="1127760"/>
              <a:ext cx="3840480" cy="140208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45080" y="2529840"/>
              <a:ext cx="2682240" cy="19812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70760" y="4511040"/>
              <a:ext cx="3185160" cy="1219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47286" y="3360421"/>
              <a:ext cx="724153" cy="1112520"/>
            </a:xfrm>
            <a:prstGeom prst="rect">
              <a:avLst/>
            </a:prstGeom>
            <a:solidFill>
              <a:srgbClr val="FF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82734" y="2920573"/>
              <a:ext cx="724153" cy="477947"/>
            </a:xfrm>
            <a:prstGeom prst="rect">
              <a:avLst/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343400" y="1158240"/>
            <a:ext cx="3749040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0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94560" y="27432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শিক্ষক  পরিচিতি  </a:t>
            </a:r>
            <a:endParaRPr lang="en-US" sz="6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175760" y="1097280"/>
            <a:ext cx="4495800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7" name="Picture 16" descr="00n4001wI5D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483356" y="4719758"/>
            <a:ext cx="1295400" cy="1676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32154" y="2327196"/>
            <a:ext cx="487680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নীপা চ্যাটার্জী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হামিদ সঃ প্রাঃ বিঃ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 ,সিলেট। 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71" y="1448518"/>
            <a:ext cx="3374858" cy="4061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8" name="Group 17"/>
          <p:cNvGrpSpPr/>
          <p:nvPr/>
        </p:nvGrpSpPr>
        <p:grpSpPr>
          <a:xfrm>
            <a:off x="5602602" y="1400099"/>
            <a:ext cx="285751" cy="4453708"/>
            <a:chOff x="4780598" y="1702823"/>
            <a:chExt cx="285751" cy="445370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928236" y="1702823"/>
              <a:ext cx="0" cy="4157859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066349" y="1998672"/>
              <a:ext cx="0" cy="4157859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780598" y="1984383"/>
              <a:ext cx="0" cy="4157859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Frame 2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ame 25"/>
            <p:cNvSpPr/>
            <p:nvPr/>
          </p:nvSpPr>
          <p:spPr>
            <a:xfrm>
              <a:off x="289560" y="274915"/>
              <a:ext cx="11582400" cy="6324006"/>
            </a:xfrm>
            <a:prstGeom prst="frame">
              <a:avLst>
                <a:gd name="adj1" fmla="val 101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25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-rose-frame-white-background-floral-decor-pink-roses-37419658z.jpg"/>
          <p:cNvPicPr>
            <a:picLocks noChangeAspect="1"/>
          </p:cNvPicPr>
          <p:nvPr/>
        </p:nvPicPr>
        <p:blipFill>
          <a:blip r:embed="rId2"/>
          <a:srcRect b="6667"/>
          <a:stretch>
            <a:fillRect/>
          </a:stretch>
        </p:blipFill>
        <p:spPr>
          <a:xfrm>
            <a:off x="289560" y="0"/>
            <a:ext cx="115824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567739">
            <a:off x="2325597" y="2557744"/>
            <a:ext cx="6573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 ধন্যবাদ 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89560" y="274915"/>
              <a:ext cx="11582400" cy="6324006"/>
            </a:xfrm>
            <a:prstGeom prst="frame">
              <a:avLst>
                <a:gd name="adj1" fmla="val 101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77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36720" y="735032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1920" y="2610237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শ্রেণি  - তৃতীয়</a:t>
            </a:r>
          </a:p>
          <a:p>
            <a:pPr algn="ctr"/>
            <a:r>
              <a:rPr lang="bn-BD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বিষয় – বাংলা</a:t>
            </a:r>
          </a:p>
          <a:p>
            <a:pPr algn="ctr"/>
            <a:r>
              <a:rPr lang="bn-BD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মূলপাঠঃ কানামাছি ভোঁ ভোঁ </a:t>
            </a:r>
          </a:p>
          <a:p>
            <a:pPr algn="ctr"/>
            <a:r>
              <a:rPr lang="bn-BD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বিশেষ পাঠঃ এবার গ্রামে ----বাঁধোনি ।</a:t>
            </a:r>
            <a:endParaRPr lang="en-US" sz="3600" dirty="0">
              <a:ln>
                <a:solidFill>
                  <a:schemeClr val="accent6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89560" y="274915"/>
              <a:ext cx="11582400" cy="6324006"/>
            </a:xfrm>
            <a:prstGeom prst="frame">
              <a:avLst>
                <a:gd name="adj1" fmla="val 101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32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Images\20150614-144135.jpg"/>
          <p:cNvPicPr>
            <a:picLocks noChangeAspect="1" noChangeArrowheads="1"/>
          </p:cNvPicPr>
          <p:nvPr/>
        </p:nvPicPr>
        <p:blipFill>
          <a:blip r:embed="rId3" cstate="print"/>
          <a:srcRect t="19048" r="13560"/>
          <a:stretch>
            <a:fillRect/>
          </a:stretch>
        </p:blipFill>
        <p:spPr bwMode="auto">
          <a:xfrm>
            <a:off x="8610600" y="627967"/>
            <a:ext cx="2514600" cy="1447800"/>
          </a:xfrm>
          <a:prstGeom prst="rect">
            <a:avLst/>
          </a:prstGeom>
          <a:noFill/>
        </p:spPr>
      </p:pic>
      <p:pic>
        <p:nvPicPr>
          <p:cNvPr id="3" name="Picture 2" descr="J:\Images\20150614-144135.jpg"/>
          <p:cNvPicPr>
            <a:picLocks noChangeAspect="1" noChangeArrowheads="1"/>
          </p:cNvPicPr>
          <p:nvPr/>
        </p:nvPicPr>
        <p:blipFill>
          <a:blip r:embed="rId3" cstate="print"/>
          <a:srcRect t="19048" r="13560"/>
          <a:stretch>
            <a:fillRect/>
          </a:stretch>
        </p:blipFill>
        <p:spPr bwMode="auto">
          <a:xfrm>
            <a:off x="1493520" y="597099"/>
            <a:ext cx="2514600" cy="1447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038600" y="592604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পাঠশেষে শিশুরা যা জানবেঃ </a:t>
            </a:r>
            <a:endParaRPr lang="en-US" sz="3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200401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>
              <a:buFont typeface="Wingdings" pitchFamily="2" charset="2"/>
              <a:buChar char="Ø"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কানামাছি খেলার নিয়ম বলতে পারবে।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3987226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>
              <a:buFont typeface="Wingdings" pitchFamily="2" charset="2"/>
              <a:buChar char="Ø"/>
            </a:pP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 শব্দ বাছাই করতে পারবে।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4648201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 ছোট প্রশ্নের উত্তর  লিখতে পারবে।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289560" y="274915"/>
              <a:ext cx="11582400" cy="6324006"/>
            </a:xfrm>
            <a:prstGeom prst="frame">
              <a:avLst>
                <a:gd name="adj1" fmla="val 101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87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2895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কানামাছি ভোঁ ভোঁ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3293598" y="327064"/>
            <a:ext cx="5604803" cy="9144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C:\Users\TradePark\Desktop\20150909-134136.jpg"/>
          <p:cNvPicPr>
            <a:picLocks noChangeAspect="1" noChangeArrowheads="1"/>
          </p:cNvPicPr>
          <p:nvPr/>
        </p:nvPicPr>
        <p:blipFill>
          <a:blip r:embed="rId2" cstate="print"/>
          <a:srcRect t="29545"/>
          <a:stretch>
            <a:fillRect/>
          </a:stretch>
        </p:blipFill>
        <p:spPr bwMode="auto">
          <a:xfrm>
            <a:off x="1704237" y="2381250"/>
            <a:ext cx="3237722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C:\Users\TradePark\Desktop\20150909-134136.jpg"/>
          <p:cNvPicPr>
            <a:picLocks noChangeAspect="1" noChangeArrowheads="1"/>
          </p:cNvPicPr>
          <p:nvPr/>
        </p:nvPicPr>
        <p:blipFill>
          <a:blip r:embed="rId2" cstate="print"/>
          <a:srcRect t="29545"/>
          <a:stretch>
            <a:fillRect/>
          </a:stretch>
        </p:blipFill>
        <p:spPr bwMode="auto">
          <a:xfrm>
            <a:off x="4705739" y="1516379"/>
            <a:ext cx="3237722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C:\Users\TradePark\Desktop\20150909-134136.jpg"/>
          <p:cNvPicPr>
            <a:picLocks noChangeAspect="1" noChangeArrowheads="1"/>
          </p:cNvPicPr>
          <p:nvPr/>
        </p:nvPicPr>
        <p:blipFill>
          <a:blip r:embed="rId2" cstate="print"/>
          <a:srcRect t="29545"/>
          <a:stretch>
            <a:fillRect/>
          </a:stretch>
        </p:blipFill>
        <p:spPr bwMode="auto">
          <a:xfrm>
            <a:off x="7707241" y="2381250"/>
            <a:ext cx="3237722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289560" y="274915"/>
              <a:ext cx="11582400" cy="6324006"/>
            </a:xfrm>
            <a:prstGeom prst="frame">
              <a:avLst>
                <a:gd name="adj1" fmla="val 101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03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066800"/>
            <a:ext cx="678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8800" dirty="0">
                <a:latin typeface="NikoshBAN" pitchFamily="2" charset="0"/>
                <a:cs typeface="NikoshBAN" pitchFamily="2" charset="0"/>
              </a:rPr>
              <a:t>  ছবিতে দেখা এই খেলাটার নাম  কি ?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2098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 কানামাছি ভোঁ ভোঁ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2590801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19050">
                  <a:solidFill>
                    <a:schemeClr val="tx1"/>
                  </a:solidFill>
                  <a:prstDash val="dash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19050">
                <a:solidFill>
                  <a:schemeClr val="tx1"/>
                </a:solidFill>
                <a:prstDash val="dash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289560" y="274915"/>
              <a:ext cx="11582400" cy="6324006"/>
            </a:xfrm>
            <a:prstGeom prst="frame">
              <a:avLst>
                <a:gd name="adj1" fmla="val 101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37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nisu\Images\20150909-134500.jpg"/>
          <p:cNvPicPr>
            <a:picLocks noChangeAspect="1" noChangeArrowheads="1"/>
          </p:cNvPicPr>
          <p:nvPr/>
        </p:nvPicPr>
        <p:blipFill>
          <a:blip r:embed="rId3"/>
          <a:srcRect l="50000" t="9524" r="34637" b="1190"/>
          <a:stretch>
            <a:fillRect/>
          </a:stretch>
        </p:blipFill>
        <p:spPr bwMode="auto">
          <a:xfrm>
            <a:off x="7063740" y="670561"/>
            <a:ext cx="3063240" cy="38971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690360" y="5170387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রাতুল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8840" y="5108831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তপু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60" y="670561"/>
            <a:ext cx="3383280" cy="389710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289560" y="274915"/>
              <a:ext cx="11582400" cy="6324006"/>
            </a:xfrm>
            <a:prstGeom prst="frame">
              <a:avLst>
                <a:gd name="adj1" fmla="val 101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19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8" y="274915"/>
            <a:ext cx="11582402" cy="55090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9760" y="581847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এবার গ্রামে তপু একটা নতুন খেলা শিখল 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8" y="1841311"/>
            <a:ext cx="2636521" cy="394268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289560" y="274915"/>
              <a:ext cx="11582400" cy="6324006"/>
            </a:xfrm>
            <a:prstGeom prst="frame">
              <a:avLst>
                <a:gd name="adj1" fmla="val 101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1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419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 কানামাছি। কী যে মজার খেলা !অনেকে মিলে একসাথে খেলা যায়।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5" name="Picture 3" descr="C:\Users\TradePark\Desktop\20150909-134136.jpg"/>
          <p:cNvPicPr>
            <a:picLocks noChangeAspect="1" noChangeArrowheads="1"/>
          </p:cNvPicPr>
          <p:nvPr/>
        </p:nvPicPr>
        <p:blipFill>
          <a:blip r:embed="rId2"/>
          <a:srcRect t="26154"/>
          <a:stretch>
            <a:fillRect/>
          </a:stretch>
        </p:blipFill>
        <p:spPr bwMode="auto">
          <a:xfrm>
            <a:off x="1508760" y="457200"/>
            <a:ext cx="9144000" cy="39624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289560" y="274915"/>
              <a:ext cx="11582400" cy="6324006"/>
            </a:xfrm>
            <a:prstGeom prst="frame">
              <a:avLst>
                <a:gd name="adj1" fmla="val 101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16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257</Words>
  <Application>Microsoft Office PowerPoint</Application>
  <PresentationFormat>Widescreen</PresentationFormat>
  <Paragraphs>58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2021-06-23T16:52:06Z</dcterms:created>
  <dcterms:modified xsi:type="dcterms:W3CDTF">2021-06-24T05:50:20Z</dcterms:modified>
</cp:coreProperties>
</file>