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6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  <p:sldId id="264" r:id="rId13"/>
    <p:sldId id="267" r:id="rId14"/>
    <p:sldId id="268" r:id="rId15"/>
    <p:sldId id="269" r:id="rId16"/>
    <p:sldId id="270" r:id="rId17"/>
    <p:sldId id="276" r:id="rId18"/>
    <p:sldId id="271" r:id="rId19"/>
    <p:sldId id="272" r:id="rId20"/>
    <p:sldId id="273" r:id="rId21"/>
    <p:sldId id="274" r:id="rId22"/>
    <p:sldId id="275" r:id="rId23"/>
    <p:sldId id="279" r:id="rId24"/>
    <p:sldId id="285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anullahamanullah766@gmail.com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gif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686800" cy="6705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30580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838200"/>
            <a:ext cx="3505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ood-pyram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500" y="2286000"/>
            <a:ext cx="5270500" cy="4572000"/>
          </a:xfrm>
        </p:spPr>
      </p:pic>
      <p:pic>
        <p:nvPicPr>
          <p:cNvPr id="7" name="Picture 6" descr="diet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5257800" cy="35337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lex-carbohydrates.p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bohydr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939333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4800600"/>
            <a:ext cx="2209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শক্তিশালি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ctor-of-a-cartoon-hungry-man-with-no-self-control-coloring-page-outline-by-ron-leishman-23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629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553200"/>
          </a:xfrm>
        </p:spPr>
        <p:txBody>
          <a:bodyPr/>
          <a:lstStyle/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ক্ষুধা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ঘামানো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705600" y="0"/>
            <a:ext cx="2438400" cy="10668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rlic-r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8620"/>
            <a:ext cx="5791200" cy="6080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/>
          <a:lstStyle/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30480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দুর্বলতা</a:t>
            </a:r>
            <a:r>
              <a:rPr lang="en-US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 descr="weight_lifting_cartoon_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8229600" cy="38862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323508-cartoon-illustration-of-a-muscular-man-holding-a-dumbbe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0"/>
            <a:ext cx="4528566" cy="6400800"/>
          </a:xfrm>
        </p:spPr>
      </p:pic>
      <p:pic>
        <p:nvPicPr>
          <p:cNvPr id="5" name="Picture 4" descr="robby_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668655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dy-Prote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57175"/>
            <a:ext cx="8458200" cy="6343650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895600" y="1600200"/>
            <a:ext cx="5943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eaLnBrk="1" hangingPunct="1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533400"/>
            <a:ext cx="79248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5400" b="1" u="sng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en-GB" sz="36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মোহাম্মদ আমান উল্যাহ্</a:t>
            </a:r>
            <a:b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en-GB" sz="36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36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br>
              <a:rPr lang="bn-BD" sz="36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en-GB" sz="36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হাজী আমির হোসেন</a:t>
            </a:r>
            <a:r>
              <a:rPr lang="bn-BD" sz="36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br>
              <a:rPr lang="en-US" sz="36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en-GB" sz="36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ফুলগাজী, ফেণী।</a:t>
            </a:r>
            <a:endParaRPr lang="en-US" sz="32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Mobile </a:t>
            </a:r>
            <a:r>
              <a:rPr lang="en-US" sz="20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NO- 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017</a:t>
            </a:r>
            <a:r>
              <a:rPr lang="en-GB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12-710484</a:t>
            </a:r>
            <a:br>
              <a:rPr lang="bn-BD" sz="2800" b="1" dirty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</a:br>
            <a:r>
              <a:rPr lang="en-US" sz="2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BD" sz="2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mail</a:t>
            </a:r>
            <a:r>
              <a:rPr lang="en-US" sz="2400" b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sz="2400" b="1">
                <a:solidFill>
                  <a:srgbClr val="008000"/>
                </a:solidFill>
                <a:latin typeface="NikoshBAN" pitchFamily="2" charset="0"/>
                <a:cs typeface="Times New Roman" pitchFamily="18" charset="0"/>
                <a:hlinkClick r:id="rId3"/>
              </a:rPr>
              <a:t>amanullahamanullah766@gmail.com</a:t>
            </a:r>
            <a:r>
              <a:rPr lang="en-GB" sz="2400" b="1">
                <a:solidFill>
                  <a:srgbClr val="008000"/>
                </a:solidFill>
                <a:latin typeface="NikoshBAN" pitchFamily="2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594995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l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839199" cy="6095999"/>
          </a:xfr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পেশী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রোগঃ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কোয়াশিয়রকর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মেরাসমাস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0_151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2762250" cy="3314700"/>
          </a:xfrm>
          <a:prstGeom prst="rect">
            <a:avLst/>
          </a:prstGeom>
        </p:spPr>
      </p:pic>
      <p:pic>
        <p:nvPicPr>
          <p:cNvPr id="5" name="Picture 4" descr="mcgill_scurv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47800"/>
            <a:ext cx="2311400" cy="3467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590800"/>
            <a:ext cx="79248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রয়ছে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পেশিবহুল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অধিকারি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1219200" cy="8477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60960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খদ্যের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2971800" cy="3581400"/>
          </a:xfrm>
          <a:prstGeom prst="rect">
            <a:avLst/>
          </a:prstGeom>
        </p:spPr>
      </p:pic>
      <p:pic>
        <p:nvPicPr>
          <p:cNvPr id="5" name="Picture 4" descr="imagest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1447800"/>
            <a:ext cx="4324350" cy="4038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প্রতিরধে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করনিয়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4" name="Picture 3" descr="imageserty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5562600" cy="4191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animated-wallpap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scene3d>
              <a:camera prst="orthographicFront"/>
              <a:lightRig rig="sunset" dir="t"/>
            </a:scene3d>
          </a:bodyPr>
          <a:lstStyle/>
          <a:p>
            <a:pPr>
              <a:buNone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খাও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ints@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25" y="4572000"/>
            <a:ext cx="3378775" cy="228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animated-natural-screensaver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657600"/>
            <a:ext cx="41857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_nature_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pPr algn="ctr">
              <a:buNone/>
            </a:pP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000005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সংজ্ঞায়ন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পুষ্টিগুন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ealthy-foo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od_pyrami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04800"/>
            <a:ext cx="8610600" cy="6400800"/>
          </a:xfrm>
        </p:spPr>
      </p:pic>
      <p:sp>
        <p:nvSpPr>
          <p:cNvPr id="5" name="Rectangle 4"/>
          <p:cNvSpPr/>
          <p:nvPr/>
        </p:nvSpPr>
        <p:spPr>
          <a:xfrm>
            <a:off x="2895600" y="30480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13716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28956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47244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4724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63246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3999" cy="4891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বিভাগ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2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None/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272</Words>
  <Application>Microsoft Office PowerPoint</Application>
  <PresentationFormat>On-screen Show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8801712710484</cp:lastModifiedBy>
  <cp:revision>62</cp:revision>
  <dcterms:created xsi:type="dcterms:W3CDTF">2006-08-16T00:00:00Z</dcterms:created>
  <dcterms:modified xsi:type="dcterms:W3CDTF">2021-06-23T14:58:32Z</dcterms:modified>
</cp:coreProperties>
</file>