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60" r:id="rId4"/>
    <p:sldId id="262" r:id="rId5"/>
    <p:sldId id="263" r:id="rId6"/>
    <p:sldId id="261" r:id="rId7"/>
    <p:sldId id="266" r:id="rId8"/>
    <p:sldId id="264" r:id="rId9"/>
    <p:sldId id="267" r:id="rId10"/>
    <p:sldId id="274" r:id="rId11"/>
    <p:sldId id="280" r:id="rId12"/>
    <p:sldId id="268" r:id="rId13"/>
    <p:sldId id="281" r:id="rId14"/>
    <p:sldId id="275" r:id="rId15"/>
    <p:sldId id="279" r:id="rId16"/>
    <p:sldId id="276" r:id="rId17"/>
    <p:sldId id="277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3D186-F84F-4D12-AB33-69F0CBFA4B07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2D5DEB-FDA5-4E8B-B5F2-DF4606ACCEB5}">
      <dgm:prSet phldrT="[Text]" custT="1"/>
      <dgm:spPr/>
      <dgm:t>
        <a:bodyPr/>
        <a:lstStyle/>
        <a:p>
          <a:r>
            <a: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মহাদেশ সাতটি</a:t>
          </a:r>
          <a:endParaRPr lang="en-US" sz="4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50E21BF-DB69-4E6F-870B-8B90397E5488}" type="parTrans" cxnId="{F76487E7-A339-42E4-8703-74345C621BE9}">
      <dgm:prSet/>
      <dgm:spPr/>
      <dgm:t>
        <a:bodyPr/>
        <a:lstStyle/>
        <a:p>
          <a:endParaRPr lang="en-US"/>
        </a:p>
      </dgm:t>
    </dgm:pt>
    <dgm:pt modelId="{F7E933C6-CAF7-4343-9E5A-593BE44C76DB}" type="sibTrans" cxnId="{F76487E7-A339-42E4-8703-74345C621BE9}">
      <dgm:prSet/>
      <dgm:spPr/>
      <dgm:t>
        <a:bodyPr/>
        <a:lstStyle/>
        <a:p>
          <a:endParaRPr lang="en-US"/>
        </a:p>
      </dgm:t>
    </dgm:pt>
    <dgm:pt modelId="{9B5CEC42-A5A4-4468-9292-D224D0152252}">
      <dgm:prSet phldrT="[Text]" custT="1"/>
      <dgm:spPr/>
      <dgm:t>
        <a:bodyPr/>
        <a:lstStyle/>
        <a:p>
          <a:r>
            <a:rPr lang="bn-BD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এশিয়া</a:t>
          </a:r>
          <a:endParaRPr lang="en-US" sz="4400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74822D92-D426-498C-9759-3392F2ADD016}" type="parTrans" cxnId="{1A34E7DC-9238-4037-98AE-7D42F1EBF636}">
      <dgm:prSet/>
      <dgm:spPr/>
      <dgm:t>
        <a:bodyPr/>
        <a:lstStyle/>
        <a:p>
          <a:endParaRPr lang="en-US"/>
        </a:p>
      </dgm:t>
    </dgm:pt>
    <dgm:pt modelId="{8AB4B4C1-3C51-486E-8A48-EE08EB24DCC1}" type="sibTrans" cxnId="{1A34E7DC-9238-4037-98AE-7D42F1EBF636}">
      <dgm:prSet/>
      <dgm:spPr/>
      <dgm:t>
        <a:bodyPr/>
        <a:lstStyle/>
        <a:p>
          <a:endParaRPr lang="en-US"/>
        </a:p>
      </dgm:t>
    </dgm:pt>
    <dgm:pt modelId="{271ED96A-E0D6-4E30-A416-75582FDACF0C}">
      <dgm:prSet phldrT="[Text]" custT="1"/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ইউরোপ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B47C1A8-C119-4886-A09D-F913494E4F46}" type="parTrans" cxnId="{96156927-9A66-4480-BE8A-3A4278B8790A}">
      <dgm:prSet/>
      <dgm:spPr/>
      <dgm:t>
        <a:bodyPr/>
        <a:lstStyle/>
        <a:p>
          <a:endParaRPr lang="en-US"/>
        </a:p>
      </dgm:t>
    </dgm:pt>
    <dgm:pt modelId="{66B3019B-1D60-4954-A37C-D73019E1F7E2}" type="sibTrans" cxnId="{96156927-9A66-4480-BE8A-3A4278B8790A}">
      <dgm:prSet/>
      <dgm:spPr/>
      <dgm:t>
        <a:bodyPr/>
        <a:lstStyle/>
        <a:p>
          <a:endParaRPr lang="en-US"/>
        </a:p>
      </dgm:t>
    </dgm:pt>
    <dgm:pt modelId="{52894B56-588F-48BC-82CC-F91EE41332B7}">
      <dgm:prSet phldrT="[Text]" custT="1"/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দক্ষিন আমেরিকা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CFE7128-1937-417A-9F74-024CE2A6C49D}" type="parTrans" cxnId="{387E2B95-7ED5-4AB3-BCA7-D6CC4CEB9130}">
      <dgm:prSet/>
      <dgm:spPr/>
      <dgm:t>
        <a:bodyPr/>
        <a:lstStyle/>
        <a:p>
          <a:endParaRPr lang="en-US"/>
        </a:p>
      </dgm:t>
    </dgm:pt>
    <dgm:pt modelId="{249052C5-052F-40DF-89CE-981AEB31A6A6}" type="sibTrans" cxnId="{387E2B95-7ED5-4AB3-BCA7-D6CC4CEB9130}">
      <dgm:prSet/>
      <dgm:spPr/>
      <dgm:t>
        <a:bodyPr/>
        <a:lstStyle/>
        <a:p>
          <a:endParaRPr lang="en-US"/>
        </a:p>
      </dgm:t>
    </dgm:pt>
    <dgm:pt modelId="{B451FBFD-3C49-421E-9D25-0568896F2251}">
      <dgm:prSet phldrT="[Text]" custT="1"/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এন্টার্ক্টিকা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738F45F-8AE2-480D-9C45-CA3F10F8AB31}" type="parTrans" cxnId="{8CB18AA3-9DFE-41A9-9F89-67A597DBE5FC}">
      <dgm:prSet/>
      <dgm:spPr/>
      <dgm:t>
        <a:bodyPr/>
        <a:lstStyle/>
        <a:p>
          <a:endParaRPr lang="en-US"/>
        </a:p>
      </dgm:t>
    </dgm:pt>
    <dgm:pt modelId="{F3155311-7EDD-475F-ACCA-030611B07786}" type="sibTrans" cxnId="{8CB18AA3-9DFE-41A9-9F89-67A597DBE5FC}">
      <dgm:prSet/>
      <dgm:spPr/>
      <dgm:t>
        <a:bodyPr/>
        <a:lstStyle/>
        <a:p>
          <a:endParaRPr lang="en-US"/>
        </a:p>
      </dgm:t>
    </dgm:pt>
    <dgm:pt modelId="{0C3A4E64-0479-4B6C-ABD4-192E84F75965}">
      <dgm:prSet custT="1"/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অস্ট্রেলিয়া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732DE1-3AF2-4D7F-89C8-A3E5592A4D79}" type="parTrans" cxnId="{6172D6FF-04F6-4312-B0FF-05E72250724E}">
      <dgm:prSet/>
      <dgm:spPr/>
      <dgm:t>
        <a:bodyPr/>
        <a:lstStyle/>
        <a:p>
          <a:endParaRPr lang="en-US"/>
        </a:p>
      </dgm:t>
    </dgm:pt>
    <dgm:pt modelId="{89D373A9-4B71-4BB1-9425-67C7CDFD1337}" type="sibTrans" cxnId="{6172D6FF-04F6-4312-B0FF-05E72250724E}">
      <dgm:prSet/>
      <dgm:spPr/>
      <dgm:t>
        <a:bodyPr/>
        <a:lstStyle/>
        <a:p>
          <a:endParaRPr lang="en-US"/>
        </a:p>
      </dgm:t>
    </dgm:pt>
    <dgm:pt modelId="{CF50ACC5-46D1-4D9E-8E4F-DD36CAC92321}">
      <dgm:prSet custT="1"/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উত্তর আমেরিকা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7C7E6B6-9441-402C-9A73-BCB17387BC12}" type="parTrans" cxnId="{695250C4-9FA3-4651-AEB4-B40463A89ABF}">
      <dgm:prSet/>
      <dgm:spPr/>
      <dgm:t>
        <a:bodyPr/>
        <a:lstStyle/>
        <a:p>
          <a:endParaRPr lang="en-US"/>
        </a:p>
      </dgm:t>
    </dgm:pt>
    <dgm:pt modelId="{735E084F-3715-43D3-9196-AD26A4971685}" type="sibTrans" cxnId="{695250C4-9FA3-4651-AEB4-B40463A89ABF}">
      <dgm:prSet/>
      <dgm:spPr/>
      <dgm:t>
        <a:bodyPr/>
        <a:lstStyle/>
        <a:p>
          <a:endParaRPr lang="en-US"/>
        </a:p>
      </dgm:t>
    </dgm:pt>
    <dgm:pt modelId="{792785C2-4E30-486A-8C28-54C3F8FA7964}">
      <dgm:prSet custT="1"/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আফ্রিকা</a:t>
          </a:r>
          <a:endParaRPr lang="en-US" sz="36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F9CE61F-BBE3-45CA-8B77-A442C127AECD}" type="parTrans" cxnId="{95B8268F-C927-4B2C-A633-2D70D2A2644B}">
      <dgm:prSet/>
      <dgm:spPr/>
      <dgm:t>
        <a:bodyPr/>
        <a:lstStyle/>
        <a:p>
          <a:endParaRPr lang="en-US"/>
        </a:p>
      </dgm:t>
    </dgm:pt>
    <dgm:pt modelId="{4AC792D2-8ED5-4CC3-B02E-4B5805084641}" type="sibTrans" cxnId="{95B8268F-C927-4B2C-A633-2D70D2A2644B}">
      <dgm:prSet/>
      <dgm:spPr/>
      <dgm:t>
        <a:bodyPr/>
        <a:lstStyle/>
        <a:p>
          <a:endParaRPr lang="en-US"/>
        </a:p>
      </dgm:t>
    </dgm:pt>
    <dgm:pt modelId="{8CC23B33-BD3D-4045-9E16-DDBCE9671A03}" type="pres">
      <dgm:prSet presAssocID="{A043D186-F84F-4D12-AB33-69F0CBFA4B0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8CDF6-FD95-44A8-80CA-145BA9ACE83B}" type="pres">
      <dgm:prSet presAssocID="{DF2D5DEB-FDA5-4E8B-B5F2-DF4606ACCEB5}" presName="centerShape" presStyleLbl="node0" presStyleIdx="0" presStyleCnt="1"/>
      <dgm:spPr/>
      <dgm:t>
        <a:bodyPr/>
        <a:lstStyle/>
        <a:p>
          <a:endParaRPr lang="en-US"/>
        </a:p>
      </dgm:t>
    </dgm:pt>
    <dgm:pt modelId="{B659B285-88A6-4A89-8ED7-D44A91AD05E8}" type="pres">
      <dgm:prSet presAssocID="{74822D92-D426-498C-9759-3392F2ADD016}" presName="parTrans" presStyleLbl="sibTrans2D1" presStyleIdx="0" presStyleCnt="7"/>
      <dgm:spPr/>
      <dgm:t>
        <a:bodyPr/>
        <a:lstStyle/>
        <a:p>
          <a:endParaRPr lang="en-US"/>
        </a:p>
      </dgm:t>
    </dgm:pt>
    <dgm:pt modelId="{EE58B64E-FF34-4550-978E-242285489497}" type="pres">
      <dgm:prSet presAssocID="{74822D92-D426-498C-9759-3392F2ADD01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B1E4194-EB2D-464D-B958-F8693F1FBDFA}" type="pres">
      <dgm:prSet presAssocID="{9B5CEC42-A5A4-4468-9292-D224D015225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40C29-127C-49D7-A4E7-F8A2C5A2D2C5}" type="pres">
      <dgm:prSet presAssocID="{4B47C1A8-C119-4886-A09D-F913494E4F46}" presName="parTrans" presStyleLbl="sibTrans2D1" presStyleIdx="1" presStyleCnt="7"/>
      <dgm:spPr/>
      <dgm:t>
        <a:bodyPr/>
        <a:lstStyle/>
        <a:p>
          <a:endParaRPr lang="en-US"/>
        </a:p>
      </dgm:t>
    </dgm:pt>
    <dgm:pt modelId="{204D334A-5EA8-4252-ABAD-891D36373675}" type="pres">
      <dgm:prSet presAssocID="{4B47C1A8-C119-4886-A09D-F913494E4F4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5AAA6869-16F8-42F4-8DC0-FEE2CC4D8650}" type="pres">
      <dgm:prSet presAssocID="{271ED96A-E0D6-4E30-A416-75582FDACF0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DECB8-B9E5-439C-8895-7D189C863E90}" type="pres">
      <dgm:prSet presAssocID="{4F9CE61F-BBE3-45CA-8B77-A442C127AECD}" presName="parTrans" presStyleLbl="sibTrans2D1" presStyleIdx="2" presStyleCnt="7"/>
      <dgm:spPr/>
      <dgm:t>
        <a:bodyPr/>
        <a:lstStyle/>
        <a:p>
          <a:endParaRPr lang="en-US"/>
        </a:p>
      </dgm:t>
    </dgm:pt>
    <dgm:pt modelId="{578AD8A7-EF78-48AE-85ED-B3AF51172686}" type="pres">
      <dgm:prSet presAssocID="{4F9CE61F-BBE3-45CA-8B77-A442C127AECD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0D3D45C7-6644-4F4B-888F-32B4C625529B}" type="pres">
      <dgm:prSet presAssocID="{792785C2-4E30-486A-8C28-54C3F8FA796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3F697-D7E0-4D76-8CE4-D62D1F9B8CDE}" type="pres">
      <dgm:prSet presAssocID="{07C7E6B6-9441-402C-9A73-BCB17387BC12}" presName="parTrans" presStyleLbl="sibTrans2D1" presStyleIdx="3" presStyleCnt="7"/>
      <dgm:spPr/>
      <dgm:t>
        <a:bodyPr/>
        <a:lstStyle/>
        <a:p>
          <a:endParaRPr lang="en-US"/>
        </a:p>
      </dgm:t>
    </dgm:pt>
    <dgm:pt modelId="{C8D1457F-61BA-43B4-A824-4846BD67D047}" type="pres">
      <dgm:prSet presAssocID="{07C7E6B6-9441-402C-9A73-BCB17387BC12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26361C0A-0A52-4350-AC26-5C5F82C4C99D}" type="pres">
      <dgm:prSet presAssocID="{CF50ACC5-46D1-4D9E-8E4F-DD36CAC92321}" presName="node" presStyleLbl="node1" presStyleIdx="3" presStyleCnt="7" custRadScaleRad="99591" custRadScaleInc="2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9CE44-107D-4F58-A21A-CCA8A4B1108B}" type="pres">
      <dgm:prSet presAssocID="{CCFE7128-1937-417A-9F74-024CE2A6C49D}" presName="parTrans" presStyleLbl="sibTrans2D1" presStyleIdx="4" presStyleCnt="7"/>
      <dgm:spPr/>
      <dgm:t>
        <a:bodyPr/>
        <a:lstStyle/>
        <a:p>
          <a:endParaRPr lang="en-US"/>
        </a:p>
      </dgm:t>
    </dgm:pt>
    <dgm:pt modelId="{E67B929D-1897-4862-AC92-648F38E205F9}" type="pres">
      <dgm:prSet presAssocID="{CCFE7128-1937-417A-9F74-024CE2A6C49D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59978439-DB54-4640-A366-32A26D3115D0}" type="pres">
      <dgm:prSet presAssocID="{52894B56-588F-48BC-82CC-F91EE41332B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B1C1B-5DB4-47B5-A8A2-2142BC0A3816}" type="pres">
      <dgm:prSet presAssocID="{28732DE1-3AF2-4D7F-89C8-A3E5592A4D79}" presName="parTrans" presStyleLbl="sibTrans2D1" presStyleIdx="5" presStyleCnt="7"/>
      <dgm:spPr/>
      <dgm:t>
        <a:bodyPr/>
        <a:lstStyle/>
        <a:p>
          <a:endParaRPr lang="en-US"/>
        </a:p>
      </dgm:t>
    </dgm:pt>
    <dgm:pt modelId="{22750C4F-AC5A-4722-B55E-093BF078675C}" type="pres">
      <dgm:prSet presAssocID="{28732DE1-3AF2-4D7F-89C8-A3E5592A4D7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4CDFEFB1-6A2F-48D2-B9E6-EAE5A4A90424}" type="pres">
      <dgm:prSet presAssocID="{0C3A4E64-0479-4B6C-ABD4-192E84F7596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9A510-D41C-4746-A8DB-3E22DDC740E7}" type="pres">
      <dgm:prSet presAssocID="{0738F45F-8AE2-480D-9C45-CA3F10F8AB31}" presName="parTrans" presStyleLbl="sibTrans2D1" presStyleIdx="6" presStyleCnt="7"/>
      <dgm:spPr/>
      <dgm:t>
        <a:bodyPr/>
        <a:lstStyle/>
        <a:p>
          <a:endParaRPr lang="en-US"/>
        </a:p>
      </dgm:t>
    </dgm:pt>
    <dgm:pt modelId="{582541D3-002B-4BC8-A7B8-D282537EE247}" type="pres">
      <dgm:prSet presAssocID="{0738F45F-8AE2-480D-9C45-CA3F10F8AB31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C37B2736-4C99-49A4-9759-30F1B5BC67A8}" type="pres">
      <dgm:prSet presAssocID="{B451FBFD-3C49-421E-9D25-0568896F225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350AF7-85B7-4783-8D37-544077F5D9F7}" type="presOf" srcId="{4B47C1A8-C119-4886-A09D-F913494E4F46}" destId="{B0640C29-127C-49D7-A4E7-F8A2C5A2D2C5}" srcOrd="0" destOrd="0" presId="urn:microsoft.com/office/officeart/2005/8/layout/radial5"/>
    <dgm:cxn modelId="{58CF446D-0114-482F-88F2-4639F7848E6D}" type="presOf" srcId="{CCFE7128-1937-417A-9F74-024CE2A6C49D}" destId="{E67B929D-1897-4862-AC92-648F38E205F9}" srcOrd="1" destOrd="0" presId="urn:microsoft.com/office/officeart/2005/8/layout/radial5"/>
    <dgm:cxn modelId="{988ED594-0C3F-4529-B774-D8263678CDE1}" type="presOf" srcId="{74822D92-D426-498C-9759-3392F2ADD016}" destId="{B659B285-88A6-4A89-8ED7-D44A91AD05E8}" srcOrd="0" destOrd="0" presId="urn:microsoft.com/office/officeart/2005/8/layout/radial5"/>
    <dgm:cxn modelId="{387E2B95-7ED5-4AB3-BCA7-D6CC4CEB9130}" srcId="{DF2D5DEB-FDA5-4E8B-B5F2-DF4606ACCEB5}" destId="{52894B56-588F-48BC-82CC-F91EE41332B7}" srcOrd="4" destOrd="0" parTransId="{CCFE7128-1937-417A-9F74-024CE2A6C49D}" sibTransId="{249052C5-052F-40DF-89CE-981AEB31A6A6}"/>
    <dgm:cxn modelId="{B29DFA57-4498-4F3C-8877-361A83BEC7D2}" type="presOf" srcId="{CCFE7128-1937-417A-9F74-024CE2A6C49D}" destId="{2D69CE44-107D-4F58-A21A-CCA8A4B1108B}" srcOrd="0" destOrd="0" presId="urn:microsoft.com/office/officeart/2005/8/layout/radial5"/>
    <dgm:cxn modelId="{96156927-9A66-4480-BE8A-3A4278B8790A}" srcId="{DF2D5DEB-FDA5-4E8B-B5F2-DF4606ACCEB5}" destId="{271ED96A-E0D6-4E30-A416-75582FDACF0C}" srcOrd="1" destOrd="0" parTransId="{4B47C1A8-C119-4886-A09D-F913494E4F46}" sibTransId="{66B3019B-1D60-4954-A37C-D73019E1F7E2}"/>
    <dgm:cxn modelId="{866A4EDE-72A6-4DDD-A4C7-ED9D84CF3BEB}" type="presOf" srcId="{52894B56-588F-48BC-82CC-F91EE41332B7}" destId="{59978439-DB54-4640-A366-32A26D3115D0}" srcOrd="0" destOrd="0" presId="urn:microsoft.com/office/officeart/2005/8/layout/radial5"/>
    <dgm:cxn modelId="{088B5D09-341D-41AE-AD4D-6979CEC2CE14}" type="presOf" srcId="{0738F45F-8AE2-480D-9C45-CA3F10F8AB31}" destId="{0129A510-D41C-4746-A8DB-3E22DDC740E7}" srcOrd="0" destOrd="0" presId="urn:microsoft.com/office/officeart/2005/8/layout/radial5"/>
    <dgm:cxn modelId="{8CB18AA3-9DFE-41A9-9F89-67A597DBE5FC}" srcId="{DF2D5DEB-FDA5-4E8B-B5F2-DF4606ACCEB5}" destId="{B451FBFD-3C49-421E-9D25-0568896F2251}" srcOrd="6" destOrd="0" parTransId="{0738F45F-8AE2-480D-9C45-CA3F10F8AB31}" sibTransId="{F3155311-7EDD-475F-ACCA-030611B07786}"/>
    <dgm:cxn modelId="{0818E0F9-6866-4C37-9490-250E7F523CD9}" type="presOf" srcId="{CF50ACC5-46D1-4D9E-8E4F-DD36CAC92321}" destId="{26361C0A-0A52-4350-AC26-5C5F82C4C99D}" srcOrd="0" destOrd="0" presId="urn:microsoft.com/office/officeart/2005/8/layout/radial5"/>
    <dgm:cxn modelId="{C8315A5F-3A92-4BAE-9C35-5AE79CB662B3}" type="presOf" srcId="{4F9CE61F-BBE3-45CA-8B77-A442C127AECD}" destId="{84FDECB8-B9E5-439C-8895-7D189C863E90}" srcOrd="0" destOrd="0" presId="urn:microsoft.com/office/officeart/2005/8/layout/radial5"/>
    <dgm:cxn modelId="{1035E770-614B-40EB-8EE7-BBE40EECEB93}" type="presOf" srcId="{28732DE1-3AF2-4D7F-89C8-A3E5592A4D79}" destId="{22750C4F-AC5A-4722-B55E-093BF078675C}" srcOrd="1" destOrd="0" presId="urn:microsoft.com/office/officeart/2005/8/layout/radial5"/>
    <dgm:cxn modelId="{95B8268F-C927-4B2C-A633-2D70D2A2644B}" srcId="{DF2D5DEB-FDA5-4E8B-B5F2-DF4606ACCEB5}" destId="{792785C2-4E30-486A-8C28-54C3F8FA7964}" srcOrd="2" destOrd="0" parTransId="{4F9CE61F-BBE3-45CA-8B77-A442C127AECD}" sibTransId="{4AC792D2-8ED5-4CC3-B02E-4B5805084641}"/>
    <dgm:cxn modelId="{1A34E7DC-9238-4037-98AE-7D42F1EBF636}" srcId="{DF2D5DEB-FDA5-4E8B-B5F2-DF4606ACCEB5}" destId="{9B5CEC42-A5A4-4468-9292-D224D0152252}" srcOrd="0" destOrd="0" parTransId="{74822D92-D426-498C-9759-3392F2ADD016}" sibTransId="{8AB4B4C1-3C51-486E-8A48-EE08EB24DCC1}"/>
    <dgm:cxn modelId="{5A6784E5-D6F8-4D90-8F09-11A08E9659A1}" type="presOf" srcId="{DF2D5DEB-FDA5-4E8B-B5F2-DF4606ACCEB5}" destId="{2688CDF6-FD95-44A8-80CA-145BA9ACE83B}" srcOrd="0" destOrd="0" presId="urn:microsoft.com/office/officeart/2005/8/layout/radial5"/>
    <dgm:cxn modelId="{B7062C3F-0BBF-4F82-B54E-A456A6E51310}" type="presOf" srcId="{B451FBFD-3C49-421E-9D25-0568896F2251}" destId="{C37B2736-4C99-49A4-9759-30F1B5BC67A8}" srcOrd="0" destOrd="0" presId="urn:microsoft.com/office/officeart/2005/8/layout/radial5"/>
    <dgm:cxn modelId="{27447DC6-81D3-4A05-BEEC-005963F82C4C}" type="presOf" srcId="{28732DE1-3AF2-4D7F-89C8-A3E5592A4D79}" destId="{F28B1C1B-5DB4-47B5-A8A2-2142BC0A3816}" srcOrd="0" destOrd="0" presId="urn:microsoft.com/office/officeart/2005/8/layout/radial5"/>
    <dgm:cxn modelId="{8677CE92-B98C-4366-AB9B-5E66E4DABE43}" type="presOf" srcId="{07C7E6B6-9441-402C-9A73-BCB17387BC12}" destId="{C8D1457F-61BA-43B4-A824-4846BD67D047}" srcOrd="1" destOrd="0" presId="urn:microsoft.com/office/officeart/2005/8/layout/radial5"/>
    <dgm:cxn modelId="{6172D6FF-04F6-4312-B0FF-05E72250724E}" srcId="{DF2D5DEB-FDA5-4E8B-B5F2-DF4606ACCEB5}" destId="{0C3A4E64-0479-4B6C-ABD4-192E84F75965}" srcOrd="5" destOrd="0" parTransId="{28732DE1-3AF2-4D7F-89C8-A3E5592A4D79}" sibTransId="{89D373A9-4B71-4BB1-9425-67C7CDFD1337}"/>
    <dgm:cxn modelId="{1C40BEB5-012C-467C-8F16-C5136BD1DA46}" type="presOf" srcId="{07C7E6B6-9441-402C-9A73-BCB17387BC12}" destId="{40B3F697-D7E0-4D76-8CE4-D62D1F9B8CDE}" srcOrd="0" destOrd="0" presId="urn:microsoft.com/office/officeart/2005/8/layout/radial5"/>
    <dgm:cxn modelId="{C7434BCB-C643-48F8-B454-B031B5BBDC04}" type="presOf" srcId="{271ED96A-E0D6-4E30-A416-75582FDACF0C}" destId="{5AAA6869-16F8-42F4-8DC0-FEE2CC4D8650}" srcOrd="0" destOrd="0" presId="urn:microsoft.com/office/officeart/2005/8/layout/radial5"/>
    <dgm:cxn modelId="{F76487E7-A339-42E4-8703-74345C621BE9}" srcId="{A043D186-F84F-4D12-AB33-69F0CBFA4B07}" destId="{DF2D5DEB-FDA5-4E8B-B5F2-DF4606ACCEB5}" srcOrd="0" destOrd="0" parTransId="{250E21BF-DB69-4E6F-870B-8B90397E5488}" sibTransId="{F7E933C6-CAF7-4343-9E5A-593BE44C76DB}"/>
    <dgm:cxn modelId="{4397D112-97B7-47B4-BA33-0A90173F643A}" type="presOf" srcId="{9B5CEC42-A5A4-4468-9292-D224D0152252}" destId="{6B1E4194-EB2D-464D-B958-F8693F1FBDFA}" srcOrd="0" destOrd="0" presId="urn:microsoft.com/office/officeart/2005/8/layout/radial5"/>
    <dgm:cxn modelId="{47B16C21-96B0-400C-86BA-49E396712EE2}" type="presOf" srcId="{4F9CE61F-BBE3-45CA-8B77-A442C127AECD}" destId="{578AD8A7-EF78-48AE-85ED-B3AF51172686}" srcOrd="1" destOrd="0" presId="urn:microsoft.com/office/officeart/2005/8/layout/radial5"/>
    <dgm:cxn modelId="{F4A977ED-271C-4C13-A3DB-9DD3DCE600A4}" type="presOf" srcId="{792785C2-4E30-486A-8C28-54C3F8FA7964}" destId="{0D3D45C7-6644-4F4B-888F-32B4C625529B}" srcOrd="0" destOrd="0" presId="urn:microsoft.com/office/officeart/2005/8/layout/radial5"/>
    <dgm:cxn modelId="{B4CB3F41-0992-4BB8-BA83-31524A2E47C5}" type="presOf" srcId="{4B47C1A8-C119-4886-A09D-F913494E4F46}" destId="{204D334A-5EA8-4252-ABAD-891D36373675}" srcOrd="1" destOrd="0" presId="urn:microsoft.com/office/officeart/2005/8/layout/radial5"/>
    <dgm:cxn modelId="{695250C4-9FA3-4651-AEB4-B40463A89ABF}" srcId="{DF2D5DEB-FDA5-4E8B-B5F2-DF4606ACCEB5}" destId="{CF50ACC5-46D1-4D9E-8E4F-DD36CAC92321}" srcOrd="3" destOrd="0" parTransId="{07C7E6B6-9441-402C-9A73-BCB17387BC12}" sibTransId="{735E084F-3715-43D3-9196-AD26A4971685}"/>
    <dgm:cxn modelId="{3F62412D-3CF3-4636-8059-A7CE1B5D25AF}" type="presOf" srcId="{74822D92-D426-498C-9759-3392F2ADD016}" destId="{EE58B64E-FF34-4550-978E-242285489497}" srcOrd="1" destOrd="0" presId="urn:microsoft.com/office/officeart/2005/8/layout/radial5"/>
    <dgm:cxn modelId="{B37AE905-3F3D-42CB-B1AD-F1866C0FD3B2}" type="presOf" srcId="{0C3A4E64-0479-4B6C-ABD4-192E84F75965}" destId="{4CDFEFB1-6A2F-48D2-B9E6-EAE5A4A90424}" srcOrd="0" destOrd="0" presId="urn:microsoft.com/office/officeart/2005/8/layout/radial5"/>
    <dgm:cxn modelId="{3F1095F5-1A19-4DE8-913F-56C2C113F916}" type="presOf" srcId="{0738F45F-8AE2-480D-9C45-CA3F10F8AB31}" destId="{582541D3-002B-4BC8-A7B8-D282537EE247}" srcOrd="1" destOrd="0" presId="urn:microsoft.com/office/officeart/2005/8/layout/radial5"/>
    <dgm:cxn modelId="{EF4EE13F-98BD-42A5-A959-EFB8093DEBBE}" type="presOf" srcId="{A043D186-F84F-4D12-AB33-69F0CBFA4B07}" destId="{8CC23B33-BD3D-4045-9E16-DDBCE9671A03}" srcOrd="0" destOrd="0" presId="urn:microsoft.com/office/officeart/2005/8/layout/radial5"/>
    <dgm:cxn modelId="{5AF82148-83E4-46C5-AABE-AA17162702EE}" type="presParOf" srcId="{8CC23B33-BD3D-4045-9E16-DDBCE9671A03}" destId="{2688CDF6-FD95-44A8-80CA-145BA9ACE83B}" srcOrd="0" destOrd="0" presId="urn:microsoft.com/office/officeart/2005/8/layout/radial5"/>
    <dgm:cxn modelId="{7C0CE0C0-9F68-4205-8823-D5713A0E6BC4}" type="presParOf" srcId="{8CC23B33-BD3D-4045-9E16-DDBCE9671A03}" destId="{B659B285-88A6-4A89-8ED7-D44A91AD05E8}" srcOrd="1" destOrd="0" presId="urn:microsoft.com/office/officeart/2005/8/layout/radial5"/>
    <dgm:cxn modelId="{21904C32-9065-428F-9AE0-FA94252DEE59}" type="presParOf" srcId="{B659B285-88A6-4A89-8ED7-D44A91AD05E8}" destId="{EE58B64E-FF34-4550-978E-242285489497}" srcOrd="0" destOrd="0" presId="urn:microsoft.com/office/officeart/2005/8/layout/radial5"/>
    <dgm:cxn modelId="{76043ACD-C5E6-4D45-80E3-D395CF79E92B}" type="presParOf" srcId="{8CC23B33-BD3D-4045-9E16-DDBCE9671A03}" destId="{6B1E4194-EB2D-464D-B958-F8693F1FBDFA}" srcOrd="2" destOrd="0" presId="urn:microsoft.com/office/officeart/2005/8/layout/radial5"/>
    <dgm:cxn modelId="{41E0A79F-1E88-435F-93B7-F11FD7B6434C}" type="presParOf" srcId="{8CC23B33-BD3D-4045-9E16-DDBCE9671A03}" destId="{B0640C29-127C-49D7-A4E7-F8A2C5A2D2C5}" srcOrd="3" destOrd="0" presId="urn:microsoft.com/office/officeart/2005/8/layout/radial5"/>
    <dgm:cxn modelId="{B4392CC5-6B6B-4052-ACB1-18D28AD4071F}" type="presParOf" srcId="{B0640C29-127C-49D7-A4E7-F8A2C5A2D2C5}" destId="{204D334A-5EA8-4252-ABAD-891D36373675}" srcOrd="0" destOrd="0" presId="urn:microsoft.com/office/officeart/2005/8/layout/radial5"/>
    <dgm:cxn modelId="{6EDDAB43-9BAA-4719-BCC2-CEEB75631E89}" type="presParOf" srcId="{8CC23B33-BD3D-4045-9E16-DDBCE9671A03}" destId="{5AAA6869-16F8-42F4-8DC0-FEE2CC4D8650}" srcOrd="4" destOrd="0" presId="urn:microsoft.com/office/officeart/2005/8/layout/radial5"/>
    <dgm:cxn modelId="{B3608A19-88C2-475E-A988-5C3BE2B64922}" type="presParOf" srcId="{8CC23B33-BD3D-4045-9E16-DDBCE9671A03}" destId="{84FDECB8-B9E5-439C-8895-7D189C863E90}" srcOrd="5" destOrd="0" presId="urn:microsoft.com/office/officeart/2005/8/layout/radial5"/>
    <dgm:cxn modelId="{DBB2A393-68BE-4FDD-846B-82449A362F06}" type="presParOf" srcId="{84FDECB8-B9E5-439C-8895-7D189C863E90}" destId="{578AD8A7-EF78-48AE-85ED-B3AF51172686}" srcOrd="0" destOrd="0" presId="urn:microsoft.com/office/officeart/2005/8/layout/radial5"/>
    <dgm:cxn modelId="{EBE0C23E-8B60-482E-87E8-850BB7AC76C7}" type="presParOf" srcId="{8CC23B33-BD3D-4045-9E16-DDBCE9671A03}" destId="{0D3D45C7-6644-4F4B-888F-32B4C625529B}" srcOrd="6" destOrd="0" presId="urn:microsoft.com/office/officeart/2005/8/layout/radial5"/>
    <dgm:cxn modelId="{B268AA37-68A5-4455-A845-C3D5D1528D28}" type="presParOf" srcId="{8CC23B33-BD3D-4045-9E16-DDBCE9671A03}" destId="{40B3F697-D7E0-4D76-8CE4-D62D1F9B8CDE}" srcOrd="7" destOrd="0" presId="urn:microsoft.com/office/officeart/2005/8/layout/radial5"/>
    <dgm:cxn modelId="{04D53504-D911-4FD0-82E4-C2729A5E0B82}" type="presParOf" srcId="{40B3F697-D7E0-4D76-8CE4-D62D1F9B8CDE}" destId="{C8D1457F-61BA-43B4-A824-4846BD67D047}" srcOrd="0" destOrd="0" presId="urn:microsoft.com/office/officeart/2005/8/layout/radial5"/>
    <dgm:cxn modelId="{1E551D57-2273-4973-B00D-ECE0B4A1F285}" type="presParOf" srcId="{8CC23B33-BD3D-4045-9E16-DDBCE9671A03}" destId="{26361C0A-0A52-4350-AC26-5C5F82C4C99D}" srcOrd="8" destOrd="0" presId="urn:microsoft.com/office/officeart/2005/8/layout/radial5"/>
    <dgm:cxn modelId="{360D7ADB-B3DF-4BCA-877F-FBF5065EDF23}" type="presParOf" srcId="{8CC23B33-BD3D-4045-9E16-DDBCE9671A03}" destId="{2D69CE44-107D-4F58-A21A-CCA8A4B1108B}" srcOrd="9" destOrd="0" presId="urn:microsoft.com/office/officeart/2005/8/layout/radial5"/>
    <dgm:cxn modelId="{4E8D7D16-6934-4C98-A438-F21DA7B41577}" type="presParOf" srcId="{2D69CE44-107D-4F58-A21A-CCA8A4B1108B}" destId="{E67B929D-1897-4862-AC92-648F38E205F9}" srcOrd="0" destOrd="0" presId="urn:microsoft.com/office/officeart/2005/8/layout/radial5"/>
    <dgm:cxn modelId="{06A57ECC-7F47-42EF-922C-F89EDDD282DE}" type="presParOf" srcId="{8CC23B33-BD3D-4045-9E16-DDBCE9671A03}" destId="{59978439-DB54-4640-A366-32A26D3115D0}" srcOrd="10" destOrd="0" presId="urn:microsoft.com/office/officeart/2005/8/layout/radial5"/>
    <dgm:cxn modelId="{0170DA70-A45C-4D53-A64C-69AEC67CBB1C}" type="presParOf" srcId="{8CC23B33-BD3D-4045-9E16-DDBCE9671A03}" destId="{F28B1C1B-5DB4-47B5-A8A2-2142BC0A3816}" srcOrd="11" destOrd="0" presId="urn:microsoft.com/office/officeart/2005/8/layout/radial5"/>
    <dgm:cxn modelId="{8EE44912-876E-4756-A2B6-E0A53249B4D2}" type="presParOf" srcId="{F28B1C1B-5DB4-47B5-A8A2-2142BC0A3816}" destId="{22750C4F-AC5A-4722-B55E-093BF078675C}" srcOrd="0" destOrd="0" presId="urn:microsoft.com/office/officeart/2005/8/layout/radial5"/>
    <dgm:cxn modelId="{41695579-6CC1-4CA4-BF6D-648DF79E2BF2}" type="presParOf" srcId="{8CC23B33-BD3D-4045-9E16-DDBCE9671A03}" destId="{4CDFEFB1-6A2F-48D2-B9E6-EAE5A4A90424}" srcOrd="12" destOrd="0" presId="urn:microsoft.com/office/officeart/2005/8/layout/radial5"/>
    <dgm:cxn modelId="{6AD4D45D-8FCD-470A-8AFB-BDCE60B75249}" type="presParOf" srcId="{8CC23B33-BD3D-4045-9E16-DDBCE9671A03}" destId="{0129A510-D41C-4746-A8DB-3E22DDC740E7}" srcOrd="13" destOrd="0" presId="urn:microsoft.com/office/officeart/2005/8/layout/radial5"/>
    <dgm:cxn modelId="{51E1FDF8-2C8B-4EBD-B6AA-4A99514E39AD}" type="presParOf" srcId="{0129A510-D41C-4746-A8DB-3E22DDC740E7}" destId="{582541D3-002B-4BC8-A7B8-D282537EE247}" srcOrd="0" destOrd="0" presId="urn:microsoft.com/office/officeart/2005/8/layout/radial5"/>
    <dgm:cxn modelId="{A7091216-9034-4969-B0DF-7C9DCB9DFF02}" type="presParOf" srcId="{8CC23B33-BD3D-4045-9E16-DDBCE9671A03}" destId="{C37B2736-4C99-49A4-9759-30F1B5BC67A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8CDF6-FD95-44A8-80CA-145BA9ACE83B}">
      <dsp:nvSpPr>
        <dsp:cNvPr id="0" name=""/>
        <dsp:cNvSpPr/>
      </dsp:nvSpPr>
      <dsp:spPr>
        <a:xfrm>
          <a:off x="3529905" y="2516063"/>
          <a:ext cx="1931789" cy="19317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মহাদেশ সাতটি</a:t>
          </a:r>
          <a:endParaRPr lang="en-US" sz="4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812809" y="2798967"/>
        <a:ext cx="1365981" cy="1365981"/>
      </dsp:txXfrm>
    </dsp:sp>
    <dsp:sp modelId="{B659B285-88A6-4A89-8ED7-D44A91AD05E8}">
      <dsp:nvSpPr>
        <dsp:cNvPr id="0" name=""/>
        <dsp:cNvSpPr/>
      </dsp:nvSpPr>
      <dsp:spPr>
        <a:xfrm rot="16200000">
          <a:off x="4290895" y="1812644"/>
          <a:ext cx="409809" cy="65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352367" y="2005478"/>
        <a:ext cx="286866" cy="394084"/>
      </dsp:txXfrm>
    </dsp:sp>
    <dsp:sp modelId="{6B1E4194-EB2D-464D-B958-F8693F1FBDFA}">
      <dsp:nvSpPr>
        <dsp:cNvPr id="0" name=""/>
        <dsp:cNvSpPr/>
      </dsp:nvSpPr>
      <dsp:spPr>
        <a:xfrm>
          <a:off x="3626494" y="4227"/>
          <a:ext cx="1738610" cy="17386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এশিয়া</a:t>
          </a:r>
          <a:endParaRPr lang="en-US" sz="44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881108" y="258841"/>
        <a:ext cx="1229382" cy="1229382"/>
      </dsp:txXfrm>
    </dsp:sp>
    <dsp:sp modelId="{B0640C29-127C-49D7-A4E7-F8A2C5A2D2C5}">
      <dsp:nvSpPr>
        <dsp:cNvPr id="0" name=""/>
        <dsp:cNvSpPr/>
      </dsp:nvSpPr>
      <dsp:spPr>
        <a:xfrm rot="19285714">
          <a:off x="5339260" y="2317510"/>
          <a:ext cx="409809" cy="65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352671" y="2487199"/>
        <a:ext cx="286866" cy="394084"/>
      </dsp:txXfrm>
    </dsp:sp>
    <dsp:sp modelId="{5AAA6869-16F8-42F4-8DC0-FEE2CC4D8650}">
      <dsp:nvSpPr>
        <dsp:cNvPr id="0" name=""/>
        <dsp:cNvSpPr/>
      </dsp:nvSpPr>
      <dsp:spPr>
        <a:xfrm>
          <a:off x="5665843" y="986326"/>
          <a:ext cx="1738610" cy="1738610"/>
        </a:xfrm>
        <a:prstGeom prst="ellipse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ইউরোপ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920457" y="1240940"/>
        <a:ext cx="1229382" cy="1229382"/>
      </dsp:txXfrm>
    </dsp:sp>
    <dsp:sp modelId="{84FDECB8-B9E5-439C-8895-7D189C863E90}">
      <dsp:nvSpPr>
        <dsp:cNvPr id="0" name=""/>
        <dsp:cNvSpPr/>
      </dsp:nvSpPr>
      <dsp:spPr>
        <a:xfrm rot="771429">
          <a:off x="5598184" y="3451933"/>
          <a:ext cx="409809" cy="65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5599725" y="3569616"/>
        <a:ext cx="286866" cy="394084"/>
      </dsp:txXfrm>
    </dsp:sp>
    <dsp:sp modelId="{0D3D45C7-6644-4F4B-888F-32B4C625529B}">
      <dsp:nvSpPr>
        <dsp:cNvPr id="0" name=""/>
        <dsp:cNvSpPr/>
      </dsp:nvSpPr>
      <dsp:spPr>
        <a:xfrm>
          <a:off x="6169521" y="3193081"/>
          <a:ext cx="1738610" cy="1738610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আফ্রিকা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424135" y="3447695"/>
        <a:ext cx="1229382" cy="1229382"/>
      </dsp:txXfrm>
    </dsp:sp>
    <dsp:sp modelId="{40B3F697-D7E0-4D76-8CE4-D62D1F9B8CDE}">
      <dsp:nvSpPr>
        <dsp:cNvPr id="0" name=""/>
        <dsp:cNvSpPr/>
      </dsp:nvSpPr>
      <dsp:spPr>
        <a:xfrm rot="3899923">
          <a:off x="4858255" y="4364125"/>
          <a:ext cx="404152" cy="65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4893256" y="4440544"/>
        <a:ext cx="282906" cy="394084"/>
      </dsp:txXfrm>
    </dsp:sp>
    <dsp:sp modelId="{26361C0A-0A52-4350-AC26-5C5F82C4C99D}">
      <dsp:nvSpPr>
        <dsp:cNvPr id="0" name=""/>
        <dsp:cNvSpPr/>
      </dsp:nvSpPr>
      <dsp:spPr>
        <a:xfrm>
          <a:off x="4724404" y="4966989"/>
          <a:ext cx="1738610" cy="173861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উত্তর আমেরিকা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79018" y="5221603"/>
        <a:ext cx="1229382" cy="1229382"/>
      </dsp:txXfrm>
    </dsp:sp>
    <dsp:sp modelId="{2D69CE44-107D-4F58-A21A-CCA8A4B1108B}">
      <dsp:nvSpPr>
        <dsp:cNvPr id="0" name=""/>
        <dsp:cNvSpPr/>
      </dsp:nvSpPr>
      <dsp:spPr>
        <a:xfrm rot="6942857">
          <a:off x="3709096" y="4361670"/>
          <a:ext cx="409809" cy="65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797239" y="4437648"/>
        <a:ext cx="286866" cy="394084"/>
      </dsp:txXfrm>
    </dsp:sp>
    <dsp:sp modelId="{59978439-DB54-4640-A366-32A26D3115D0}">
      <dsp:nvSpPr>
        <dsp:cNvPr id="0" name=""/>
        <dsp:cNvSpPr/>
      </dsp:nvSpPr>
      <dsp:spPr>
        <a:xfrm>
          <a:off x="2494741" y="4962762"/>
          <a:ext cx="1738610" cy="1738610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দক্ষিন আমেরিকা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49355" y="5217376"/>
        <a:ext cx="1229382" cy="1229382"/>
      </dsp:txXfrm>
    </dsp:sp>
    <dsp:sp modelId="{F28B1C1B-5DB4-47B5-A8A2-2142BC0A3816}">
      <dsp:nvSpPr>
        <dsp:cNvPr id="0" name=""/>
        <dsp:cNvSpPr/>
      </dsp:nvSpPr>
      <dsp:spPr>
        <a:xfrm rot="10028571">
          <a:off x="2983605" y="3451933"/>
          <a:ext cx="409809" cy="65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105007" y="3569616"/>
        <a:ext cx="286866" cy="394084"/>
      </dsp:txXfrm>
    </dsp:sp>
    <dsp:sp modelId="{4CDFEFB1-6A2F-48D2-B9E6-EAE5A4A90424}">
      <dsp:nvSpPr>
        <dsp:cNvPr id="0" name=""/>
        <dsp:cNvSpPr/>
      </dsp:nvSpPr>
      <dsp:spPr>
        <a:xfrm>
          <a:off x="1083468" y="3193081"/>
          <a:ext cx="1738610" cy="1738610"/>
        </a:xfrm>
        <a:prstGeom prst="ellipse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অস্ট্রেলিয়া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38082" y="3447695"/>
        <a:ext cx="1229382" cy="1229382"/>
      </dsp:txXfrm>
    </dsp:sp>
    <dsp:sp modelId="{0129A510-D41C-4746-A8DB-3E22DDC740E7}">
      <dsp:nvSpPr>
        <dsp:cNvPr id="0" name=""/>
        <dsp:cNvSpPr/>
      </dsp:nvSpPr>
      <dsp:spPr>
        <a:xfrm rot="13114286">
          <a:off x="3242530" y="2317510"/>
          <a:ext cx="409809" cy="656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10800000">
        <a:off x="3352062" y="2487199"/>
        <a:ext cx="286866" cy="394084"/>
      </dsp:txXfrm>
    </dsp:sp>
    <dsp:sp modelId="{C37B2736-4C99-49A4-9759-30F1B5BC67A8}">
      <dsp:nvSpPr>
        <dsp:cNvPr id="0" name=""/>
        <dsp:cNvSpPr/>
      </dsp:nvSpPr>
      <dsp:spPr>
        <a:xfrm>
          <a:off x="1587146" y="986326"/>
          <a:ext cx="1738610" cy="173861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এন্টার্ক্টিকা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41760" y="1240940"/>
        <a:ext cx="1229382" cy="1229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37309" y="498764"/>
            <a:ext cx="8001000" cy="9144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ফুলেল শুভেচ্ছা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8091" y="1960418"/>
            <a:ext cx="7543800" cy="4800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8100"/>
            <a:ext cx="6705600" cy="6705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28800" y="3396343"/>
            <a:ext cx="914400" cy="2133600"/>
          </a:xfrm>
          <a:custGeom>
            <a:avLst/>
            <a:gdLst>
              <a:gd name="connsiteX0" fmla="*/ 55424 w 1122224"/>
              <a:gd name="connsiteY0" fmla="*/ 83128 h 1939637"/>
              <a:gd name="connsiteX1" fmla="*/ 55424 w 1122224"/>
              <a:gd name="connsiteY1" fmla="*/ 83128 h 1939637"/>
              <a:gd name="connsiteX2" fmla="*/ 207824 w 1122224"/>
              <a:gd name="connsiteY2" fmla="*/ 69273 h 1939637"/>
              <a:gd name="connsiteX3" fmla="*/ 332515 w 1122224"/>
              <a:gd name="connsiteY3" fmla="*/ 96982 h 1939637"/>
              <a:gd name="connsiteX4" fmla="*/ 498769 w 1122224"/>
              <a:gd name="connsiteY4" fmla="*/ 96982 h 1939637"/>
              <a:gd name="connsiteX5" fmla="*/ 540333 w 1122224"/>
              <a:gd name="connsiteY5" fmla="*/ 124691 h 1939637"/>
              <a:gd name="connsiteX6" fmla="*/ 568042 w 1122224"/>
              <a:gd name="connsiteY6" fmla="*/ 207819 h 1939637"/>
              <a:gd name="connsiteX7" fmla="*/ 692733 w 1122224"/>
              <a:gd name="connsiteY7" fmla="*/ 277091 h 1939637"/>
              <a:gd name="connsiteX8" fmla="*/ 831278 w 1122224"/>
              <a:gd name="connsiteY8" fmla="*/ 346364 h 1939637"/>
              <a:gd name="connsiteX9" fmla="*/ 914406 w 1122224"/>
              <a:gd name="connsiteY9" fmla="*/ 387928 h 1939637"/>
              <a:gd name="connsiteX10" fmla="*/ 997533 w 1122224"/>
              <a:gd name="connsiteY10" fmla="*/ 429491 h 1939637"/>
              <a:gd name="connsiteX11" fmla="*/ 1039096 w 1122224"/>
              <a:gd name="connsiteY11" fmla="*/ 457200 h 1939637"/>
              <a:gd name="connsiteX12" fmla="*/ 1080660 w 1122224"/>
              <a:gd name="connsiteY12" fmla="*/ 471055 h 1939637"/>
              <a:gd name="connsiteX13" fmla="*/ 1122224 w 1122224"/>
              <a:gd name="connsiteY13" fmla="*/ 554182 h 1939637"/>
              <a:gd name="connsiteX14" fmla="*/ 1080660 w 1122224"/>
              <a:gd name="connsiteY14" fmla="*/ 637310 h 1939637"/>
              <a:gd name="connsiteX15" fmla="*/ 1066806 w 1122224"/>
              <a:gd name="connsiteY15" fmla="*/ 748146 h 1939637"/>
              <a:gd name="connsiteX16" fmla="*/ 1039096 w 1122224"/>
              <a:gd name="connsiteY16" fmla="*/ 775855 h 1939637"/>
              <a:gd name="connsiteX17" fmla="*/ 969824 w 1122224"/>
              <a:gd name="connsiteY17" fmla="*/ 831273 h 1939637"/>
              <a:gd name="connsiteX18" fmla="*/ 928260 w 1122224"/>
              <a:gd name="connsiteY18" fmla="*/ 872837 h 1939637"/>
              <a:gd name="connsiteX19" fmla="*/ 914406 w 1122224"/>
              <a:gd name="connsiteY19" fmla="*/ 914400 h 1939637"/>
              <a:gd name="connsiteX20" fmla="*/ 886696 w 1122224"/>
              <a:gd name="connsiteY20" fmla="*/ 955964 h 1939637"/>
              <a:gd name="connsiteX21" fmla="*/ 831278 w 1122224"/>
              <a:gd name="connsiteY21" fmla="*/ 1080655 h 1939637"/>
              <a:gd name="connsiteX22" fmla="*/ 789715 w 1122224"/>
              <a:gd name="connsiteY22" fmla="*/ 1094510 h 1939637"/>
              <a:gd name="connsiteX23" fmla="*/ 748151 w 1122224"/>
              <a:gd name="connsiteY23" fmla="*/ 1122219 h 1939637"/>
              <a:gd name="connsiteX24" fmla="*/ 720442 w 1122224"/>
              <a:gd name="connsiteY24" fmla="*/ 1163782 h 1939637"/>
              <a:gd name="connsiteX25" fmla="*/ 692733 w 1122224"/>
              <a:gd name="connsiteY25" fmla="*/ 1288473 h 1939637"/>
              <a:gd name="connsiteX26" fmla="*/ 637315 w 1122224"/>
              <a:gd name="connsiteY26" fmla="*/ 1413164 h 1939637"/>
              <a:gd name="connsiteX27" fmla="*/ 595751 w 1122224"/>
              <a:gd name="connsiteY27" fmla="*/ 1454728 h 1939637"/>
              <a:gd name="connsiteX28" fmla="*/ 554187 w 1122224"/>
              <a:gd name="connsiteY28" fmla="*/ 1468582 h 1939637"/>
              <a:gd name="connsiteX29" fmla="*/ 512624 w 1122224"/>
              <a:gd name="connsiteY29" fmla="*/ 1496291 h 1939637"/>
              <a:gd name="connsiteX30" fmla="*/ 498769 w 1122224"/>
              <a:gd name="connsiteY30" fmla="*/ 1537855 h 1939637"/>
              <a:gd name="connsiteX31" fmla="*/ 484915 w 1122224"/>
              <a:gd name="connsiteY31" fmla="*/ 1745673 h 1939637"/>
              <a:gd name="connsiteX32" fmla="*/ 429496 w 1122224"/>
              <a:gd name="connsiteY32" fmla="*/ 1759528 h 1939637"/>
              <a:gd name="connsiteX33" fmla="*/ 415642 w 1122224"/>
              <a:gd name="connsiteY33" fmla="*/ 1801091 h 1939637"/>
              <a:gd name="connsiteX34" fmla="*/ 401787 w 1122224"/>
              <a:gd name="connsiteY34" fmla="*/ 1884219 h 1939637"/>
              <a:gd name="connsiteX35" fmla="*/ 346369 w 1122224"/>
              <a:gd name="connsiteY35" fmla="*/ 1911928 h 1939637"/>
              <a:gd name="connsiteX36" fmla="*/ 290951 w 1122224"/>
              <a:gd name="connsiteY36" fmla="*/ 1925782 h 1939637"/>
              <a:gd name="connsiteX37" fmla="*/ 249387 w 1122224"/>
              <a:gd name="connsiteY37" fmla="*/ 1939637 h 1939637"/>
              <a:gd name="connsiteX38" fmla="*/ 207824 w 1122224"/>
              <a:gd name="connsiteY38" fmla="*/ 1884219 h 1939637"/>
              <a:gd name="connsiteX39" fmla="*/ 249387 w 1122224"/>
              <a:gd name="connsiteY39" fmla="*/ 1745673 h 1939637"/>
              <a:gd name="connsiteX40" fmla="*/ 263242 w 1122224"/>
              <a:gd name="connsiteY40" fmla="*/ 1676400 h 1939637"/>
              <a:gd name="connsiteX41" fmla="*/ 235533 w 1122224"/>
              <a:gd name="connsiteY41" fmla="*/ 1468582 h 1939637"/>
              <a:gd name="connsiteX42" fmla="*/ 221678 w 1122224"/>
              <a:gd name="connsiteY42" fmla="*/ 1330037 h 1939637"/>
              <a:gd name="connsiteX43" fmla="*/ 235533 w 1122224"/>
              <a:gd name="connsiteY43" fmla="*/ 1177637 h 1939637"/>
              <a:gd name="connsiteX44" fmla="*/ 263242 w 1122224"/>
              <a:gd name="connsiteY44" fmla="*/ 1136073 h 1939637"/>
              <a:gd name="connsiteX45" fmla="*/ 277096 w 1122224"/>
              <a:gd name="connsiteY45" fmla="*/ 997528 h 1939637"/>
              <a:gd name="connsiteX46" fmla="*/ 263242 w 1122224"/>
              <a:gd name="connsiteY46" fmla="*/ 845128 h 1939637"/>
              <a:gd name="connsiteX47" fmla="*/ 235533 w 1122224"/>
              <a:gd name="connsiteY47" fmla="*/ 803564 h 1939637"/>
              <a:gd name="connsiteX48" fmla="*/ 180115 w 1122224"/>
              <a:gd name="connsiteY48" fmla="*/ 720437 h 1939637"/>
              <a:gd name="connsiteX49" fmla="*/ 138551 w 1122224"/>
              <a:gd name="connsiteY49" fmla="*/ 637310 h 1939637"/>
              <a:gd name="connsiteX50" fmla="*/ 110842 w 1122224"/>
              <a:gd name="connsiteY50" fmla="*/ 595746 h 1939637"/>
              <a:gd name="connsiteX51" fmla="*/ 69278 w 1122224"/>
              <a:gd name="connsiteY51" fmla="*/ 457200 h 1939637"/>
              <a:gd name="connsiteX52" fmla="*/ 55424 w 1122224"/>
              <a:gd name="connsiteY52" fmla="*/ 415637 h 1939637"/>
              <a:gd name="connsiteX53" fmla="*/ 27715 w 1122224"/>
              <a:gd name="connsiteY53" fmla="*/ 374073 h 1939637"/>
              <a:gd name="connsiteX54" fmla="*/ 13860 w 1122224"/>
              <a:gd name="connsiteY54" fmla="*/ 304800 h 1939637"/>
              <a:gd name="connsiteX55" fmla="*/ 6 w 1122224"/>
              <a:gd name="connsiteY55" fmla="*/ 263237 h 1939637"/>
              <a:gd name="connsiteX56" fmla="*/ 13860 w 1122224"/>
              <a:gd name="connsiteY56" fmla="*/ 83128 h 1939637"/>
              <a:gd name="connsiteX57" fmla="*/ 55424 w 1122224"/>
              <a:gd name="connsiteY57" fmla="*/ 41564 h 1939637"/>
              <a:gd name="connsiteX58" fmla="*/ 138551 w 1122224"/>
              <a:gd name="connsiteY58" fmla="*/ 0 h 193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22224" h="1939637">
                <a:moveTo>
                  <a:pt x="55424" y="83128"/>
                </a:moveTo>
                <a:lnTo>
                  <a:pt x="55424" y="83128"/>
                </a:lnTo>
                <a:cubicBezTo>
                  <a:pt x="106224" y="78510"/>
                  <a:pt x="156815" y="69273"/>
                  <a:pt x="207824" y="69273"/>
                </a:cubicBezTo>
                <a:cubicBezTo>
                  <a:pt x="256586" y="69273"/>
                  <a:pt x="289656" y="82696"/>
                  <a:pt x="332515" y="96982"/>
                </a:cubicBezTo>
                <a:cubicBezTo>
                  <a:pt x="402177" y="73762"/>
                  <a:pt x="392708" y="70467"/>
                  <a:pt x="498769" y="96982"/>
                </a:cubicBezTo>
                <a:cubicBezTo>
                  <a:pt x="514923" y="101020"/>
                  <a:pt x="526478" y="115455"/>
                  <a:pt x="540333" y="124691"/>
                </a:cubicBezTo>
                <a:cubicBezTo>
                  <a:pt x="549569" y="152400"/>
                  <a:pt x="543739" y="191617"/>
                  <a:pt x="568042" y="207819"/>
                </a:cubicBezTo>
                <a:cubicBezTo>
                  <a:pt x="663320" y="271338"/>
                  <a:pt x="619576" y="252706"/>
                  <a:pt x="692733" y="277091"/>
                </a:cubicBezTo>
                <a:cubicBezTo>
                  <a:pt x="791703" y="343072"/>
                  <a:pt x="743552" y="324433"/>
                  <a:pt x="831278" y="346364"/>
                </a:cubicBezTo>
                <a:cubicBezTo>
                  <a:pt x="950399" y="425777"/>
                  <a:pt x="799681" y="330565"/>
                  <a:pt x="914406" y="387928"/>
                </a:cubicBezTo>
                <a:cubicBezTo>
                  <a:pt x="1021828" y="441640"/>
                  <a:pt x="893067" y="394671"/>
                  <a:pt x="997533" y="429491"/>
                </a:cubicBezTo>
                <a:cubicBezTo>
                  <a:pt x="1011387" y="438727"/>
                  <a:pt x="1024203" y="449753"/>
                  <a:pt x="1039096" y="457200"/>
                </a:cubicBezTo>
                <a:cubicBezTo>
                  <a:pt x="1052158" y="463731"/>
                  <a:pt x="1069256" y="461932"/>
                  <a:pt x="1080660" y="471055"/>
                </a:cubicBezTo>
                <a:cubicBezTo>
                  <a:pt x="1105075" y="490587"/>
                  <a:pt x="1113097" y="526803"/>
                  <a:pt x="1122224" y="554182"/>
                </a:cubicBezTo>
                <a:cubicBezTo>
                  <a:pt x="1100040" y="587458"/>
                  <a:pt x="1087830" y="597876"/>
                  <a:pt x="1080660" y="637310"/>
                </a:cubicBezTo>
                <a:cubicBezTo>
                  <a:pt x="1074000" y="673942"/>
                  <a:pt x="1077505" y="712483"/>
                  <a:pt x="1066806" y="748146"/>
                </a:cubicBezTo>
                <a:cubicBezTo>
                  <a:pt x="1063053" y="760657"/>
                  <a:pt x="1047256" y="765655"/>
                  <a:pt x="1039096" y="775855"/>
                </a:cubicBezTo>
                <a:cubicBezTo>
                  <a:pt x="993519" y="832826"/>
                  <a:pt x="1035750" y="809298"/>
                  <a:pt x="969824" y="831273"/>
                </a:cubicBezTo>
                <a:cubicBezTo>
                  <a:pt x="955969" y="845128"/>
                  <a:pt x="939128" y="856534"/>
                  <a:pt x="928260" y="872837"/>
                </a:cubicBezTo>
                <a:cubicBezTo>
                  <a:pt x="920159" y="884988"/>
                  <a:pt x="920937" y="901338"/>
                  <a:pt x="914406" y="914400"/>
                </a:cubicBezTo>
                <a:cubicBezTo>
                  <a:pt x="906959" y="929293"/>
                  <a:pt x="895933" y="942109"/>
                  <a:pt x="886696" y="955964"/>
                </a:cubicBezTo>
                <a:cubicBezTo>
                  <a:pt x="878229" y="981365"/>
                  <a:pt x="861217" y="1056703"/>
                  <a:pt x="831278" y="1080655"/>
                </a:cubicBezTo>
                <a:cubicBezTo>
                  <a:pt x="819874" y="1089778"/>
                  <a:pt x="802777" y="1087979"/>
                  <a:pt x="789715" y="1094510"/>
                </a:cubicBezTo>
                <a:cubicBezTo>
                  <a:pt x="774822" y="1101957"/>
                  <a:pt x="762006" y="1112983"/>
                  <a:pt x="748151" y="1122219"/>
                </a:cubicBezTo>
                <a:cubicBezTo>
                  <a:pt x="738915" y="1136073"/>
                  <a:pt x="727889" y="1148889"/>
                  <a:pt x="720442" y="1163782"/>
                </a:cubicBezTo>
                <a:cubicBezTo>
                  <a:pt x="700621" y="1203424"/>
                  <a:pt x="703377" y="1245898"/>
                  <a:pt x="692733" y="1288473"/>
                </a:cubicBezTo>
                <a:cubicBezTo>
                  <a:pt x="679788" y="1340253"/>
                  <a:pt x="669807" y="1374174"/>
                  <a:pt x="637315" y="1413164"/>
                </a:cubicBezTo>
                <a:cubicBezTo>
                  <a:pt x="624772" y="1428216"/>
                  <a:pt x="612054" y="1443860"/>
                  <a:pt x="595751" y="1454728"/>
                </a:cubicBezTo>
                <a:cubicBezTo>
                  <a:pt x="583600" y="1462829"/>
                  <a:pt x="568042" y="1463964"/>
                  <a:pt x="554187" y="1468582"/>
                </a:cubicBezTo>
                <a:cubicBezTo>
                  <a:pt x="540333" y="1477818"/>
                  <a:pt x="523026" y="1483289"/>
                  <a:pt x="512624" y="1496291"/>
                </a:cubicBezTo>
                <a:cubicBezTo>
                  <a:pt x="503501" y="1507695"/>
                  <a:pt x="500382" y="1523340"/>
                  <a:pt x="498769" y="1537855"/>
                </a:cubicBezTo>
                <a:cubicBezTo>
                  <a:pt x="491102" y="1606857"/>
                  <a:pt x="505623" y="1679407"/>
                  <a:pt x="484915" y="1745673"/>
                </a:cubicBezTo>
                <a:cubicBezTo>
                  <a:pt x="479235" y="1763848"/>
                  <a:pt x="447969" y="1754910"/>
                  <a:pt x="429496" y="1759528"/>
                </a:cubicBezTo>
                <a:cubicBezTo>
                  <a:pt x="424878" y="1773382"/>
                  <a:pt x="418810" y="1786835"/>
                  <a:pt x="415642" y="1801091"/>
                </a:cubicBezTo>
                <a:cubicBezTo>
                  <a:pt x="409548" y="1828514"/>
                  <a:pt x="416675" y="1860397"/>
                  <a:pt x="401787" y="1884219"/>
                </a:cubicBezTo>
                <a:cubicBezTo>
                  <a:pt x="390841" y="1901733"/>
                  <a:pt x="365707" y="1904676"/>
                  <a:pt x="346369" y="1911928"/>
                </a:cubicBezTo>
                <a:cubicBezTo>
                  <a:pt x="328540" y="1918614"/>
                  <a:pt x="309260" y="1920551"/>
                  <a:pt x="290951" y="1925782"/>
                </a:cubicBezTo>
                <a:cubicBezTo>
                  <a:pt x="276909" y="1929794"/>
                  <a:pt x="263242" y="1935019"/>
                  <a:pt x="249387" y="1939637"/>
                </a:cubicBezTo>
                <a:cubicBezTo>
                  <a:pt x="235533" y="1921164"/>
                  <a:pt x="211955" y="1906937"/>
                  <a:pt x="207824" y="1884219"/>
                </a:cubicBezTo>
                <a:cubicBezTo>
                  <a:pt x="195088" y="1814171"/>
                  <a:pt x="218323" y="1792269"/>
                  <a:pt x="249387" y="1745673"/>
                </a:cubicBezTo>
                <a:cubicBezTo>
                  <a:pt x="254005" y="1722582"/>
                  <a:pt x="263242" y="1699948"/>
                  <a:pt x="263242" y="1676400"/>
                </a:cubicBezTo>
                <a:cubicBezTo>
                  <a:pt x="263242" y="1597741"/>
                  <a:pt x="244871" y="1543285"/>
                  <a:pt x="235533" y="1468582"/>
                </a:cubicBezTo>
                <a:cubicBezTo>
                  <a:pt x="229776" y="1422528"/>
                  <a:pt x="226296" y="1376219"/>
                  <a:pt x="221678" y="1330037"/>
                </a:cubicBezTo>
                <a:cubicBezTo>
                  <a:pt x="226296" y="1279237"/>
                  <a:pt x="224845" y="1227514"/>
                  <a:pt x="235533" y="1177637"/>
                </a:cubicBezTo>
                <a:cubicBezTo>
                  <a:pt x="239022" y="1161355"/>
                  <a:pt x="259498" y="1152298"/>
                  <a:pt x="263242" y="1136073"/>
                </a:cubicBezTo>
                <a:cubicBezTo>
                  <a:pt x="273678" y="1090850"/>
                  <a:pt x="272478" y="1043710"/>
                  <a:pt x="277096" y="997528"/>
                </a:cubicBezTo>
                <a:cubicBezTo>
                  <a:pt x="272478" y="946728"/>
                  <a:pt x="273930" y="895005"/>
                  <a:pt x="263242" y="845128"/>
                </a:cubicBezTo>
                <a:cubicBezTo>
                  <a:pt x="259753" y="828846"/>
                  <a:pt x="242980" y="818457"/>
                  <a:pt x="235533" y="803564"/>
                </a:cubicBezTo>
                <a:cubicBezTo>
                  <a:pt x="180750" y="693998"/>
                  <a:pt x="278601" y="838621"/>
                  <a:pt x="180115" y="720437"/>
                </a:cubicBezTo>
                <a:cubicBezTo>
                  <a:pt x="130485" y="660881"/>
                  <a:pt x="169793" y="699792"/>
                  <a:pt x="138551" y="637310"/>
                </a:cubicBezTo>
                <a:cubicBezTo>
                  <a:pt x="131104" y="622417"/>
                  <a:pt x="120078" y="609601"/>
                  <a:pt x="110842" y="595746"/>
                </a:cubicBezTo>
                <a:cubicBezTo>
                  <a:pt x="89902" y="511991"/>
                  <a:pt x="103009" y="558394"/>
                  <a:pt x="69278" y="457200"/>
                </a:cubicBezTo>
                <a:cubicBezTo>
                  <a:pt x="64660" y="443346"/>
                  <a:pt x="63525" y="427788"/>
                  <a:pt x="55424" y="415637"/>
                </a:cubicBezTo>
                <a:lnTo>
                  <a:pt x="27715" y="374073"/>
                </a:lnTo>
                <a:cubicBezTo>
                  <a:pt x="23097" y="350982"/>
                  <a:pt x="19571" y="327645"/>
                  <a:pt x="13860" y="304800"/>
                </a:cubicBezTo>
                <a:cubicBezTo>
                  <a:pt x="10318" y="290632"/>
                  <a:pt x="6" y="277841"/>
                  <a:pt x="6" y="263237"/>
                </a:cubicBezTo>
                <a:cubicBezTo>
                  <a:pt x="6" y="203023"/>
                  <a:pt x="-744" y="141544"/>
                  <a:pt x="13860" y="83128"/>
                </a:cubicBezTo>
                <a:cubicBezTo>
                  <a:pt x="18612" y="64120"/>
                  <a:pt x="38296" y="51079"/>
                  <a:pt x="55424" y="41564"/>
                </a:cubicBezTo>
                <a:cubicBezTo>
                  <a:pt x="142932" y="-7052"/>
                  <a:pt x="138551" y="46138"/>
                  <a:pt x="138551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62514" y="2543379"/>
            <a:ext cx="1233409" cy="2344556"/>
          </a:xfrm>
          <a:custGeom>
            <a:avLst/>
            <a:gdLst>
              <a:gd name="connsiteX0" fmla="*/ 41563 w 1233409"/>
              <a:gd name="connsiteY0" fmla="*/ 928254 h 2344556"/>
              <a:gd name="connsiteX1" fmla="*/ 41563 w 1233409"/>
              <a:gd name="connsiteY1" fmla="*/ 928254 h 2344556"/>
              <a:gd name="connsiteX2" fmla="*/ 55418 w 1233409"/>
              <a:gd name="connsiteY2" fmla="*/ 512618 h 2344556"/>
              <a:gd name="connsiteX3" fmla="*/ 83127 w 1233409"/>
              <a:gd name="connsiteY3" fmla="*/ 471054 h 2344556"/>
              <a:gd name="connsiteX4" fmla="*/ 138545 w 1233409"/>
              <a:gd name="connsiteY4" fmla="*/ 374073 h 2344556"/>
              <a:gd name="connsiteX5" fmla="*/ 166254 w 1233409"/>
              <a:gd name="connsiteY5" fmla="*/ 277091 h 2344556"/>
              <a:gd name="connsiteX6" fmla="*/ 221672 w 1233409"/>
              <a:gd name="connsiteY6" fmla="*/ 193963 h 2344556"/>
              <a:gd name="connsiteX7" fmla="*/ 304800 w 1233409"/>
              <a:gd name="connsiteY7" fmla="*/ 110836 h 2344556"/>
              <a:gd name="connsiteX8" fmla="*/ 387927 w 1233409"/>
              <a:gd name="connsiteY8" fmla="*/ 13854 h 2344556"/>
              <a:gd name="connsiteX9" fmla="*/ 429491 w 1233409"/>
              <a:gd name="connsiteY9" fmla="*/ 27709 h 2344556"/>
              <a:gd name="connsiteX10" fmla="*/ 498763 w 1233409"/>
              <a:gd name="connsiteY10" fmla="*/ 83127 h 2344556"/>
              <a:gd name="connsiteX11" fmla="*/ 526472 w 1233409"/>
              <a:gd name="connsiteY11" fmla="*/ 124691 h 2344556"/>
              <a:gd name="connsiteX12" fmla="*/ 568036 w 1233409"/>
              <a:gd name="connsiteY12" fmla="*/ 152400 h 2344556"/>
              <a:gd name="connsiteX13" fmla="*/ 581891 w 1233409"/>
              <a:gd name="connsiteY13" fmla="*/ 193963 h 2344556"/>
              <a:gd name="connsiteX14" fmla="*/ 692727 w 1233409"/>
              <a:gd name="connsiteY14" fmla="*/ 277091 h 2344556"/>
              <a:gd name="connsiteX15" fmla="*/ 831272 w 1233409"/>
              <a:gd name="connsiteY15" fmla="*/ 290945 h 2344556"/>
              <a:gd name="connsiteX16" fmla="*/ 872836 w 1233409"/>
              <a:gd name="connsiteY16" fmla="*/ 526473 h 2344556"/>
              <a:gd name="connsiteX17" fmla="*/ 942109 w 1233409"/>
              <a:gd name="connsiteY17" fmla="*/ 595745 h 2344556"/>
              <a:gd name="connsiteX18" fmla="*/ 1025236 w 1233409"/>
              <a:gd name="connsiteY18" fmla="*/ 831273 h 2344556"/>
              <a:gd name="connsiteX19" fmla="*/ 1163782 w 1233409"/>
              <a:gd name="connsiteY19" fmla="*/ 886691 h 2344556"/>
              <a:gd name="connsiteX20" fmla="*/ 1205345 w 1233409"/>
              <a:gd name="connsiteY20" fmla="*/ 914400 h 2344556"/>
              <a:gd name="connsiteX21" fmla="*/ 1233054 w 1233409"/>
              <a:gd name="connsiteY21" fmla="*/ 955963 h 2344556"/>
              <a:gd name="connsiteX22" fmla="*/ 1191491 w 1233409"/>
              <a:gd name="connsiteY22" fmla="*/ 1039091 h 2344556"/>
              <a:gd name="connsiteX23" fmla="*/ 1149927 w 1233409"/>
              <a:gd name="connsiteY23" fmla="*/ 1122218 h 2344556"/>
              <a:gd name="connsiteX24" fmla="*/ 1108363 w 1233409"/>
              <a:gd name="connsiteY24" fmla="*/ 1260763 h 2344556"/>
              <a:gd name="connsiteX25" fmla="*/ 1080654 w 1233409"/>
              <a:gd name="connsiteY25" fmla="*/ 1288473 h 2344556"/>
              <a:gd name="connsiteX26" fmla="*/ 1025236 w 1233409"/>
              <a:gd name="connsiteY26" fmla="*/ 1371600 h 2344556"/>
              <a:gd name="connsiteX27" fmla="*/ 1039091 w 1233409"/>
              <a:gd name="connsiteY27" fmla="*/ 1648691 h 2344556"/>
              <a:gd name="connsiteX28" fmla="*/ 1066800 w 1233409"/>
              <a:gd name="connsiteY28" fmla="*/ 1690254 h 2344556"/>
              <a:gd name="connsiteX29" fmla="*/ 1052945 w 1233409"/>
              <a:gd name="connsiteY29" fmla="*/ 1884218 h 2344556"/>
              <a:gd name="connsiteX30" fmla="*/ 997527 w 1233409"/>
              <a:gd name="connsiteY30" fmla="*/ 1967345 h 2344556"/>
              <a:gd name="connsiteX31" fmla="*/ 969818 w 1233409"/>
              <a:gd name="connsiteY31" fmla="*/ 2008909 h 2344556"/>
              <a:gd name="connsiteX32" fmla="*/ 942109 w 1233409"/>
              <a:gd name="connsiteY32" fmla="*/ 2119745 h 2344556"/>
              <a:gd name="connsiteX33" fmla="*/ 928254 w 1233409"/>
              <a:gd name="connsiteY33" fmla="*/ 2161309 h 2344556"/>
              <a:gd name="connsiteX34" fmla="*/ 914400 w 1233409"/>
              <a:gd name="connsiteY34" fmla="*/ 2216727 h 2344556"/>
              <a:gd name="connsiteX35" fmla="*/ 831272 w 1233409"/>
              <a:gd name="connsiteY35" fmla="*/ 2299854 h 2344556"/>
              <a:gd name="connsiteX36" fmla="*/ 720436 w 1233409"/>
              <a:gd name="connsiteY36" fmla="*/ 2313709 h 2344556"/>
              <a:gd name="connsiteX37" fmla="*/ 623454 w 1233409"/>
              <a:gd name="connsiteY37" fmla="*/ 1967345 h 2344556"/>
              <a:gd name="connsiteX38" fmla="*/ 595745 w 1233409"/>
              <a:gd name="connsiteY38" fmla="*/ 1884218 h 2344556"/>
              <a:gd name="connsiteX39" fmla="*/ 581891 w 1233409"/>
              <a:gd name="connsiteY39" fmla="*/ 1842654 h 2344556"/>
              <a:gd name="connsiteX40" fmla="*/ 568036 w 1233409"/>
              <a:gd name="connsiteY40" fmla="*/ 1801091 h 2344556"/>
              <a:gd name="connsiteX41" fmla="*/ 540327 w 1233409"/>
              <a:gd name="connsiteY41" fmla="*/ 1676400 h 2344556"/>
              <a:gd name="connsiteX42" fmla="*/ 526472 w 1233409"/>
              <a:gd name="connsiteY42" fmla="*/ 1440873 h 2344556"/>
              <a:gd name="connsiteX43" fmla="*/ 484909 w 1233409"/>
              <a:gd name="connsiteY43" fmla="*/ 1288473 h 2344556"/>
              <a:gd name="connsiteX44" fmla="*/ 457200 w 1233409"/>
              <a:gd name="connsiteY44" fmla="*/ 1191491 h 2344556"/>
              <a:gd name="connsiteX45" fmla="*/ 443345 w 1233409"/>
              <a:gd name="connsiteY45" fmla="*/ 1094509 h 2344556"/>
              <a:gd name="connsiteX46" fmla="*/ 374072 w 1233409"/>
              <a:gd name="connsiteY46" fmla="*/ 1011382 h 2344556"/>
              <a:gd name="connsiteX47" fmla="*/ 235527 w 1233409"/>
              <a:gd name="connsiteY47" fmla="*/ 1025236 h 2344556"/>
              <a:gd name="connsiteX48" fmla="*/ 193963 w 1233409"/>
              <a:gd name="connsiteY48" fmla="*/ 1052945 h 2344556"/>
              <a:gd name="connsiteX49" fmla="*/ 138545 w 1233409"/>
              <a:gd name="connsiteY49" fmla="*/ 1080654 h 2344556"/>
              <a:gd name="connsiteX50" fmla="*/ 96982 w 1233409"/>
              <a:gd name="connsiteY50" fmla="*/ 1025236 h 2344556"/>
              <a:gd name="connsiteX51" fmla="*/ 83127 w 1233409"/>
              <a:gd name="connsiteY51" fmla="*/ 928254 h 2344556"/>
              <a:gd name="connsiteX52" fmla="*/ 55418 w 1233409"/>
              <a:gd name="connsiteY52" fmla="*/ 886691 h 2344556"/>
              <a:gd name="connsiteX53" fmla="*/ 27709 w 1233409"/>
              <a:gd name="connsiteY53" fmla="*/ 831273 h 2344556"/>
              <a:gd name="connsiteX54" fmla="*/ 0 w 1233409"/>
              <a:gd name="connsiteY54" fmla="*/ 748145 h 2344556"/>
              <a:gd name="connsiteX55" fmla="*/ 13854 w 1233409"/>
              <a:gd name="connsiteY55" fmla="*/ 526473 h 2344556"/>
              <a:gd name="connsiteX56" fmla="*/ 41563 w 1233409"/>
              <a:gd name="connsiteY56" fmla="*/ 498763 h 2344556"/>
              <a:gd name="connsiteX57" fmla="*/ 69272 w 1233409"/>
              <a:gd name="connsiteY57" fmla="*/ 457200 h 2344556"/>
              <a:gd name="connsiteX58" fmla="*/ 96982 w 1233409"/>
              <a:gd name="connsiteY58" fmla="*/ 332509 h 2344556"/>
              <a:gd name="connsiteX59" fmla="*/ 138545 w 1233409"/>
              <a:gd name="connsiteY59" fmla="*/ 290945 h 2344556"/>
              <a:gd name="connsiteX60" fmla="*/ 152400 w 1233409"/>
              <a:gd name="connsiteY60" fmla="*/ 235527 h 2344556"/>
              <a:gd name="connsiteX61" fmla="*/ 180109 w 1233409"/>
              <a:gd name="connsiteY61" fmla="*/ 193963 h 2344556"/>
              <a:gd name="connsiteX62" fmla="*/ 249382 w 1233409"/>
              <a:gd name="connsiteY62" fmla="*/ 110836 h 2344556"/>
              <a:gd name="connsiteX63" fmla="*/ 304800 w 1233409"/>
              <a:gd name="connsiteY63" fmla="*/ 69273 h 2344556"/>
              <a:gd name="connsiteX64" fmla="*/ 346363 w 1233409"/>
              <a:gd name="connsiteY64" fmla="*/ 27709 h 2344556"/>
              <a:gd name="connsiteX65" fmla="*/ 387927 w 1233409"/>
              <a:gd name="connsiteY65" fmla="*/ 13854 h 2344556"/>
              <a:gd name="connsiteX66" fmla="*/ 387927 w 1233409"/>
              <a:gd name="connsiteY66" fmla="*/ 0 h 234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233409" h="2344556">
                <a:moveTo>
                  <a:pt x="41563" y="928254"/>
                </a:moveTo>
                <a:lnTo>
                  <a:pt x="41563" y="928254"/>
                </a:lnTo>
                <a:cubicBezTo>
                  <a:pt x="46181" y="789709"/>
                  <a:pt x="42868" y="650671"/>
                  <a:pt x="55418" y="512618"/>
                </a:cubicBezTo>
                <a:cubicBezTo>
                  <a:pt x="56926" y="496035"/>
                  <a:pt x="74866" y="485511"/>
                  <a:pt x="83127" y="471054"/>
                </a:cubicBezTo>
                <a:cubicBezTo>
                  <a:pt x="153433" y="348018"/>
                  <a:pt x="71041" y="475328"/>
                  <a:pt x="138545" y="374073"/>
                </a:cubicBezTo>
                <a:cubicBezTo>
                  <a:pt x="141805" y="361032"/>
                  <a:pt x="157221" y="293351"/>
                  <a:pt x="166254" y="277091"/>
                </a:cubicBezTo>
                <a:cubicBezTo>
                  <a:pt x="182427" y="247979"/>
                  <a:pt x="198124" y="217511"/>
                  <a:pt x="221672" y="193963"/>
                </a:cubicBezTo>
                <a:cubicBezTo>
                  <a:pt x="249381" y="166254"/>
                  <a:pt x="281288" y="142185"/>
                  <a:pt x="304800" y="110836"/>
                </a:cubicBezTo>
                <a:cubicBezTo>
                  <a:pt x="358119" y="39743"/>
                  <a:pt x="330035" y="71746"/>
                  <a:pt x="387927" y="13854"/>
                </a:cubicBezTo>
                <a:cubicBezTo>
                  <a:pt x="401782" y="18472"/>
                  <a:pt x="418087" y="18586"/>
                  <a:pt x="429491" y="27709"/>
                </a:cubicBezTo>
                <a:cubicBezTo>
                  <a:pt x="519014" y="99328"/>
                  <a:pt x="394295" y="48305"/>
                  <a:pt x="498763" y="83127"/>
                </a:cubicBezTo>
                <a:cubicBezTo>
                  <a:pt x="507999" y="96982"/>
                  <a:pt x="514698" y="112917"/>
                  <a:pt x="526472" y="124691"/>
                </a:cubicBezTo>
                <a:cubicBezTo>
                  <a:pt x="538246" y="136465"/>
                  <a:pt x="557634" y="139398"/>
                  <a:pt x="568036" y="152400"/>
                </a:cubicBezTo>
                <a:cubicBezTo>
                  <a:pt x="577159" y="163804"/>
                  <a:pt x="573129" y="182280"/>
                  <a:pt x="581891" y="193963"/>
                </a:cubicBezTo>
                <a:cubicBezTo>
                  <a:pt x="614310" y="237188"/>
                  <a:pt x="641283" y="269177"/>
                  <a:pt x="692727" y="277091"/>
                </a:cubicBezTo>
                <a:cubicBezTo>
                  <a:pt x="738599" y="284148"/>
                  <a:pt x="785090" y="286327"/>
                  <a:pt x="831272" y="290945"/>
                </a:cubicBezTo>
                <a:cubicBezTo>
                  <a:pt x="902666" y="398033"/>
                  <a:pt x="827714" y="270779"/>
                  <a:pt x="872836" y="526473"/>
                </a:cubicBezTo>
                <a:cubicBezTo>
                  <a:pt x="878993" y="561365"/>
                  <a:pt x="917479" y="579325"/>
                  <a:pt x="942109" y="595745"/>
                </a:cubicBezTo>
                <a:cubicBezTo>
                  <a:pt x="973084" y="812568"/>
                  <a:pt x="917569" y="750522"/>
                  <a:pt x="1025236" y="831273"/>
                </a:cubicBezTo>
                <a:cubicBezTo>
                  <a:pt x="1054771" y="919875"/>
                  <a:pt x="1017546" y="850131"/>
                  <a:pt x="1163782" y="886691"/>
                </a:cubicBezTo>
                <a:cubicBezTo>
                  <a:pt x="1179936" y="890729"/>
                  <a:pt x="1191491" y="905164"/>
                  <a:pt x="1205345" y="914400"/>
                </a:cubicBezTo>
                <a:cubicBezTo>
                  <a:pt x="1214581" y="928254"/>
                  <a:pt x="1230317" y="939539"/>
                  <a:pt x="1233054" y="955963"/>
                </a:cubicBezTo>
                <a:cubicBezTo>
                  <a:pt x="1237407" y="982081"/>
                  <a:pt x="1200538" y="1020997"/>
                  <a:pt x="1191491" y="1039091"/>
                </a:cubicBezTo>
                <a:cubicBezTo>
                  <a:pt x="1134130" y="1153812"/>
                  <a:pt x="1229338" y="1003100"/>
                  <a:pt x="1149927" y="1122218"/>
                </a:cubicBezTo>
                <a:cubicBezTo>
                  <a:pt x="1143648" y="1147333"/>
                  <a:pt x="1119606" y="1249520"/>
                  <a:pt x="1108363" y="1260763"/>
                </a:cubicBezTo>
                <a:cubicBezTo>
                  <a:pt x="1099127" y="1270000"/>
                  <a:pt x="1088491" y="1278023"/>
                  <a:pt x="1080654" y="1288473"/>
                </a:cubicBezTo>
                <a:cubicBezTo>
                  <a:pt x="1060673" y="1315115"/>
                  <a:pt x="1025236" y="1371600"/>
                  <a:pt x="1025236" y="1371600"/>
                </a:cubicBezTo>
                <a:cubicBezTo>
                  <a:pt x="1029854" y="1463964"/>
                  <a:pt x="1027130" y="1556989"/>
                  <a:pt x="1039091" y="1648691"/>
                </a:cubicBezTo>
                <a:cubicBezTo>
                  <a:pt x="1041245" y="1665202"/>
                  <a:pt x="1065822" y="1673632"/>
                  <a:pt x="1066800" y="1690254"/>
                </a:cubicBezTo>
                <a:cubicBezTo>
                  <a:pt x="1070606" y="1754962"/>
                  <a:pt x="1068666" y="1821334"/>
                  <a:pt x="1052945" y="1884218"/>
                </a:cubicBezTo>
                <a:cubicBezTo>
                  <a:pt x="1044868" y="1916526"/>
                  <a:pt x="1016000" y="1939636"/>
                  <a:pt x="997527" y="1967345"/>
                </a:cubicBezTo>
                <a:lnTo>
                  <a:pt x="969818" y="2008909"/>
                </a:lnTo>
                <a:cubicBezTo>
                  <a:pt x="960582" y="2045854"/>
                  <a:pt x="954152" y="2083617"/>
                  <a:pt x="942109" y="2119745"/>
                </a:cubicBezTo>
                <a:cubicBezTo>
                  <a:pt x="937491" y="2133600"/>
                  <a:pt x="932266" y="2147267"/>
                  <a:pt x="928254" y="2161309"/>
                </a:cubicBezTo>
                <a:cubicBezTo>
                  <a:pt x="923023" y="2179618"/>
                  <a:pt x="921901" y="2199225"/>
                  <a:pt x="914400" y="2216727"/>
                </a:cubicBezTo>
                <a:cubicBezTo>
                  <a:pt x="901091" y="2247782"/>
                  <a:pt x="862281" y="2289518"/>
                  <a:pt x="831272" y="2299854"/>
                </a:cubicBezTo>
                <a:cubicBezTo>
                  <a:pt x="795950" y="2311628"/>
                  <a:pt x="757381" y="2309091"/>
                  <a:pt x="720436" y="2313709"/>
                </a:cubicBezTo>
                <a:cubicBezTo>
                  <a:pt x="514000" y="2382521"/>
                  <a:pt x="659475" y="2363577"/>
                  <a:pt x="623454" y="1967345"/>
                </a:cubicBezTo>
                <a:cubicBezTo>
                  <a:pt x="620810" y="1938257"/>
                  <a:pt x="604981" y="1911927"/>
                  <a:pt x="595745" y="1884218"/>
                </a:cubicBezTo>
                <a:lnTo>
                  <a:pt x="581891" y="1842654"/>
                </a:lnTo>
                <a:cubicBezTo>
                  <a:pt x="577273" y="1828800"/>
                  <a:pt x="570900" y="1815411"/>
                  <a:pt x="568036" y="1801091"/>
                </a:cubicBezTo>
                <a:cubicBezTo>
                  <a:pt x="550448" y="1713147"/>
                  <a:pt x="559893" y="1754663"/>
                  <a:pt x="540327" y="1676400"/>
                </a:cubicBezTo>
                <a:cubicBezTo>
                  <a:pt x="535709" y="1597891"/>
                  <a:pt x="533592" y="1519195"/>
                  <a:pt x="526472" y="1440873"/>
                </a:cubicBezTo>
                <a:cubicBezTo>
                  <a:pt x="519625" y="1365557"/>
                  <a:pt x="504269" y="1365911"/>
                  <a:pt x="484909" y="1288473"/>
                </a:cubicBezTo>
                <a:cubicBezTo>
                  <a:pt x="467512" y="1218886"/>
                  <a:pt x="477075" y="1251118"/>
                  <a:pt x="457200" y="1191491"/>
                </a:cubicBezTo>
                <a:cubicBezTo>
                  <a:pt x="452582" y="1159164"/>
                  <a:pt x="452729" y="1125787"/>
                  <a:pt x="443345" y="1094509"/>
                </a:cubicBezTo>
                <a:cubicBezTo>
                  <a:pt x="435078" y="1066952"/>
                  <a:pt x="391745" y="1029054"/>
                  <a:pt x="374072" y="1011382"/>
                </a:cubicBezTo>
                <a:cubicBezTo>
                  <a:pt x="327890" y="1016000"/>
                  <a:pt x="280750" y="1014800"/>
                  <a:pt x="235527" y="1025236"/>
                </a:cubicBezTo>
                <a:cubicBezTo>
                  <a:pt x="219302" y="1028980"/>
                  <a:pt x="208420" y="1044684"/>
                  <a:pt x="193963" y="1052945"/>
                </a:cubicBezTo>
                <a:cubicBezTo>
                  <a:pt x="176031" y="1063192"/>
                  <a:pt x="157018" y="1071418"/>
                  <a:pt x="138545" y="1080654"/>
                </a:cubicBezTo>
                <a:cubicBezTo>
                  <a:pt x="124691" y="1062181"/>
                  <a:pt x="104873" y="1046937"/>
                  <a:pt x="96982" y="1025236"/>
                </a:cubicBezTo>
                <a:cubicBezTo>
                  <a:pt x="85822" y="994547"/>
                  <a:pt x="92511" y="959532"/>
                  <a:pt x="83127" y="928254"/>
                </a:cubicBezTo>
                <a:cubicBezTo>
                  <a:pt x="78342" y="912305"/>
                  <a:pt x="63679" y="901148"/>
                  <a:pt x="55418" y="886691"/>
                </a:cubicBezTo>
                <a:cubicBezTo>
                  <a:pt x="45171" y="868759"/>
                  <a:pt x="35379" y="850449"/>
                  <a:pt x="27709" y="831273"/>
                </a:cubicBezTo>
                <a:cubicBezTo>
                  <a:pt x="16861" y="804154"/>
                  <a:pt x="0" y="748145"/>
                  <a:pt x="0" y="748145"/>
                </a:cubicBezTo>
                <a:cubicBezTo>
                  <a:pt x="4618" y="674254"/>
                  <a:pt x="1683" y="599501"/>
                  <a:pt x="13854" y="526473"/>
                </a:cubicBezTo>
                <a:cubicBezTo>
                  <a:pt x="16001" y="513588"/>
                  <a:pt x="33403" y="508963"/>
                  <a:pt x="41563" y="498763"/>
                </a:cubicBezTo>
                <a:cubicBezTo>
                  <a:pt x="51965" y="485761"/>
                  <a:pt x="60036" y="471054"/>
                  <a:pt x="69272" y="457200"/>
                </a:cubicBezTo>
                <a:cubicBezTo>
                  <a:pt x="70949" y="447139"/>
                  <a:pt x="81823" y="355248"/>
                  <a:pt x="96982" y="332509"/>
                </a:cubicBezTo>
                <a:cubicBezTo>
                  <a:pt x="107850" y="316206"/>
                  <a:pt x="124691" y="304800"/>
                  <a:pt x="138545" y="290945"/>
                </a:cubicBezTo>
                <a:cubicBezTo>
                  <a:pt x="143163" y="272472"/>
                  <a:pt x="144899" y="253029"/>
                  <a:pt x="152400" y="235527"/>
                </a:cubicBezTo>
                <a:cubicBezTo>
                  <a:pt x="158959" y="220222"/>
                  <a:pt x="170431" y="207513"/>
                  <a:pt x="180109" y="193963"/>
                </a:cubicBezTo>
                <a:cubicBezTo>
                  <a:pt x="200806" y="164987"/>
                  <a:pt x="221582" y="134002"/>
                  <a:pt x="249382" y="110836"/>
                </a:cubicBezTo>
                <a:cubicBezTo>
                  <a:pt x="267121" y="96054"/>
                  <a:pt x="287268" y="84300"/>
                  <a:pt x="304800" y="69273"/>
                </a:cubicBezTo>
                <a:cubicBezTo>
                  <a:pt x="319676" y="56522"/>
                  <a:pt x="330061" y="38577"/>
                  <a:pt x="346363" y="27709"/>
                </a:cubicBezTo>
                <a:cubicBezTo>
                  <a:pt x="358514" y="19608"/>
                  <a:pt x="375776" y="21955"/>
                  <a:pt x="387927" y="13854"/>
                </a:cubicBezTo>
                <a:cubicBezTo>
                  <a:pt x="391769" y="11292"/>
                  <a:pt x="387927" y="4618"/>
                  <a:pt x="387927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21450" y="21607"/>
            <a:ext cx="1905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এশিয়া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21450" y="1869046"/>
            <a:ext cx="1905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আফ্রিকা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969000" y="3794995"/>
            <a:ext cx="1905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দক্ষিণ আমেরিকা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21450" y="2853870"/>
            <a:ext cx="1852550" cy="8037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আমেরিকা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21450" y="4876800"/>
            <a:ext cx="1905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06936" y="5939807"/>
            <a:ext cx="1905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এন্টার্ক্টিকা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87143" y="917864"/>
            <a:ext cx="1905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ইউরোপ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470400" y="856343"/>
            <a:ext cx="2104571" cy="2786743"/>
          </a:xfrm>
          <a:custGeom>
            <a:avLst/>
            <a:gdLst>
              <a:gd name="connsiteX0" fmla="*/ 493486 w 2104571"/>
              <a:gd name="connsiteY0" fmla="*/ 2540000 h 2786743"/>
              <a:gd name="connsiteX1" fmla="*/ 391886 w 2104571"/>
              <a:gd name="connsiteY1" fmla="*/ 2307772 h 2786743"/>
              <a:gd name="connsiteX2" fmla="*/ 391886 w 2104571"/>
              <a:gd name="connsiteY2" fmla="*/ 2307772 h 2786743"/>
              <a:gd name="connsiteX3" fmla="*/ 246743 w 2104571"/>
              <a:gd name="connsiteY3" fmla="*/ 2525486 h 2786743"/>
              <a:gd name="connsiteX4" fmla="*/ 290286 w 2104571"/>
              <a:gd name="connsiteY4" fmla="*/ 2728686 h 2786743"/>
              <a:gd name="connsiteX5" fmla="*/ 101600 w 2104571"/>
              <a:gd name="connsiteY5" fmla="*/ 2540000 h 2786743"/>
              <a:gd name="connsiteX6" fmla="*/ 116114 w 2104571"/>
              <a:gd name="connsiteY6" fmla="*/ 2409372 h 2786743"/>
              <a:gd name="connsiteX7" fmla="*/ 29029 w 2104571"/>
              <a:gd name="connsiteY7" fmla="*/ 2220686 h 2786743"/>
              <a:gd name="connsiteX8" fmla="*/ 87086 w 2104571"/>
              <a:gd name="connsiteY8" fmla="*/ 1799772 h 2786743"/>
              <a:gd name="connsiteX9" fmla="*/ 0 w 2104571"/>
              <a:gd name="connsiteY9" fmla="*/ 1567543 h 2786743"/>
              <a:gd name="connsiteX10" fmla="*/ 14514 w 2104571"/>
              <a:gd name="connsiteY10" fmla="*/ 1436915 h 2786743"/>
              <a:gd name="connsiteX11" fmla="*/ 145143 w 2104571"/>
              <a:gd name="connsiteY11" fmla="*/ 1248229 h 2786743"/>
              <a:gd name="connsiteX12" fmla="*/ 203200 w 2104571"/>
              <a:gd name="connsiteY12" fmla="*/ 1132115 h 2786743"/>
              <a:gd name="connsiteX13" fmla="*/ 232229 w 2104571"/>
              <a:gd name="connsiteY13" fmla="*/ 1088572 h 2786743"/>
              <a:gd name="connsiteX14" fmla="*/ 232229 w 2104571"/>
              <a:gd name="connsiteY14" fmla="*/ 957943 h 2786743"/>
              <a:gd name="connsiteX15" fmla="*/ 232229 w 2104571"/>
              <a:gd name="connsiteY15" fmla="*/ 885372 h 2786743"/>
              <a:gd name="connsiteX16" fmla="*/ 232229 w 2104571"/>
              <a:gd name="connsiteY16" fmla="*/ 696686 h 2786743"/>
              <a:gd name="connsiteX17" fmla="*/ 246743 w 2104571"/>
              <a:gd name="connsiteY17" fmla="*/ 348343 h 2786743"/>
              <a:gd name="connsiteX18" fmla="*/ 261257 w 2104571"/>
              <a:gd name="connsiteY18" fmla="*/ 319315 h 2786743"/>
              <a:gd name="connsiteX19" fmla="*/ 290286 w 2104571"/>
              <a:gd name="connsiteY19" fmla="*/ 159657 h 2786743"/>
              <a:gd name="connsiteX20" fmla="*/ 391886 w 2104571"/>
              <a:gd name="connsiteY20" fmla="*/ 87086 h 2786743"/>
              <a:gd name="connsiteX21" fmla="*/ 449943 w 2104571"/>
              <a:gd name="connsiteY21" fmla="*/ 43543 h 2786743"/>
              <a:gd name="connsiteX22" fmla="*/ 508000 w 2104571"/>
              <a:gd name="connsiteY22" fmla="*/ 29029 h 2786743"/>
              <a:gd name="connsiteX23" fmla="*/ 638629 w 2104571"/>
              <a:gd name="connsiteY23" fmla="*/ 0 h 2786743"/>
              <a:gd name="connsiteX24" fmla="*/ 798286 w 2104571"/>
              <a:gd name="connsiteY24" fmla="*/ 29029 h 2786743"/>
              <a:gd name="connsiteX25" fmla="*/ 798286 w 2104571"/>
              <a:gd name="connsiteY25" fmla="*/ 101600 h 2786743"/>
              <a:gd name="connsiteX26" fmla="*/ 754743 w 2104571"/>
              <a:gd name="connsiteY26" fmla="*/ 261257 h 2786743"/>
              <a:gd name="connsiteX27" fmla="*/ 812800 w 2104571"/>
              <a:gd name="connsiteY27" fmla="*/ 217715 h 2786743"/>
              <a:gd name="connsiteX28" fmla="*/ 1103086 w 2104571"/>
              <a:gd name="connsiteY28" fmla="*/ 188686 h 2786743"/>
              <a:gd name="connsiteX29" fmla="*/ 1103086 w 2104571"/>
              <a:gd name="connsiteY29" fmla="*/ 217715 h 2786743"/>
              <a:gd name="connsiteX30" fmla="*/ 1103086 w 2104571"/>
              <a:gd name="connsiteY30" fmla="*/ 217715 h 2786743"/>
              <a:gd name="connsiteX31" fmla="*/ 1233714 w 2104571"/>
              <a:gd name="connsiteY31" fmla="*/ 290286 h 2786743"/>
              <a:gd name="connsiteX32" fmla="*/ 1233714 w 2104571"/>
              <a:gd name="connsiteY32" fmla="*/ 290286 h 2786743"/>
              <a:gd name="connsiteX33" fmla="*/ 1451429 w 2104571"/>
              <a:gd name="connsiteY33" fmla="*/ 261257 h 2786743"/>
              <a:gd name="connsiteX34" fmla="*/ 1582057 w 2104571"/>
              <a:gd name="connsiteY34" fmla="*/ 290286 h 2786743"/>
              <a:gd name="connsiteX35" fmla="*/ 1640114 w 2104571"/>
              <a:gd name="connsiteY35" fmla="*/ 304800 h 2786743"/>
              <a:gd name="connsiteX36" fmla="*/ 1727200 w 2104571"/>
              <a:gd name="connsiteY36" fmla="*/ 319315 h 2786743"/>
              <a:gd name="connsiteX37" fmla="*/ 1799771 w 2104571"/>
              <a:gd name="connsiteY37" fmla="*/ 333829 h 2786743"/>
              <a:gd name="connsiteX38" fmla="*/ 1785257 w 2104571"/>
              <a:gd name="connsiteY38" fmla="*/ 319315 h 2786743"/>
              <a:gd name="connsiteX39" fmla="*/ 1785257 w 2104571"/>
              <a:gd name="connsiteY39" fmla="*/ 319315 h 2786743"/>
              <a:gd name="connsiteX40" fmla="*/ 1886857 w 2104571"/>
              <a:gd name="connsiteY40" fmla="*/ 377372 h 2786743"/>
              <a:gd name="connsiteX41" fmla="*/ 1973943 w 2104571"/>
              <a:gd name="connsiteY41" fmla="*/ 493486 h 2786743"/>
              <a:gd name="connsiteX42" fmla="*/ 2104571 w 2104571"/>
              <a:gd name="connsiteY42" fmla="*/ 493486 h 2786743"/>
              <a:gd name="connsiteX43" fmla="*/ 1872343 w 2104571"/>
              <a:gd name="connsiteY43" fmla="*/ 624115 h 2786743"/>
              <a:gd name="connsiteX44" fmla="*/ 1770743 w 2104571"/>
              <a:gd name="connsiteY44" fmla="*/ 711200 h 2786743"/>
              <a:gd name="connsiteX45" fmla="*/ 1727200 w 2104571"/>
              <a:gd name="connsiteY45" fmla="*/ 870857 h 2786743"/>
              <a:gd name="connsiteX46" fmla="*/ 1727200 w 2104571"/>
              <a:gd name="connsiteY46" fmla="*/ 885372 h 2786743"/>
              <a:gd name="connsiteX47" fmla="*/ 1582057 w 2104571"/>
              <a:gd name="connsiteY47" fmla="*/ 986972 h 2786743"/>
              <a:gd name="connsiteX48" fmla="*/ 1494971 w 2104571"/>
              <a:gd name="connsiteY48" fmla="*/ 1074057 h 2786743"/>
              <a:gd name="connsiteX49" fmla="*/ 1393371 w 2104571"/>
              <a:gd name="connsiteY49" fmla="*/ 885372 h 2786743"/>
              <a:gd name="connsiteX50" fmla="*/ 1393371 w 2104571"/>
              <a:gd name="connsiteY50" fmla="*/ 885372 h 2786743"/>
              <a:gd name="connsiteX51" fmla="*/ 1349829 w 2104571"/>
              <a:gd name="connsiteY51" fmla="*/ 1204686 h 2786743"/>
              <a:gd name="connsiteX52" fmla="*/ 1262743 w 2104571"/>
              <a:gd name="connsiteY52" fmla="*/ 1364343 h 2786743"/>
              <a:gd name="connsiteX53" fmla="*/ 1190171 w 2104571"/>
              <a:gd name="connsiteY53" fmla="*/ 1509486 h 2786743"/>
              <a:gd name="connsiteX54" fmla="*/ 1146629 w 2104571"/>
              <a:gd name="connsiteY54" fmla="*/ 1654629 h 2786743"/>
              <a:gd name="connsiteX55" fmla="*/ 1074057 w 2104571"/>
              <a:gd name="connsiteY55" fmla="*/ 1640115 h 2786743"/>
              <a:gd name="connsiteX56" fmla="*/ 1117600 w 2104571"/>
              <a:gd name="connsiteY56" fmla="*/ 1843315 h 2786743"/>
              <a:gd name="connsiteX57" fmla="*/ 943429 w 2104571"/>
              <a:gd name="connsiteY57" fmla="*/ 1857829 h 2786743"/>
              <a:gd name="connsiteX58" fmla="*/ 899886 w 2104571"/>
              <a:gd name="connsiteY58" fmla="*/ 1712686 h 2786743"/>
              <a:gd name="connsiteX59" fmla="*/ 928914 w 2104571"/>
              <a:gd name="connsiteY59" fmla="*/ 1843315 h 2786743"/>
              <a:gd name="connsiteX60" fmla="*/ 957943 w 2104571"/>
              <a:gd name="connsiteY60" fmla="*/ 1944915 h 2786743"/>
              <a:gd name="connsiteX61" fmla="*/ 957943 w 2104571"/>
              <a:gd name="connsiteY61" fmla="*/ 1944915 h 2786743"/>
              <a:gd name="connsiteX62" fmla="*/ 856343 w 2104571"/>
              <a:gd name="connsiteY62" fmla="*/ 2162629 h 2786743"/>
              <a:gd name="connsiteX63" fmla="*/ 769257 w 2104571"/>
              <a:gd name="connsiteY63" fmla="*/ 2365829 h 2786743"/>
              <a:gd name="connsiteX64" fmla="*/ 783771 w 2104571"/>
              <a:gd name="connsiteY64" fmla="*/ 2598057 h 2786743"/>
              <a:gd name="connsiteX65" fmla="*/ 754743 w 2104571"/>
              <a:gd name="connsiteY65" fmla="*/ 2554515 h 2786743"/>
              <a:gd name="connsiteX66" fmla="*/ 769257 w 2104571"/>
              <a:gd name="connsiteY66" fmla="*/ 2728686 h 2786743"/>
              <a:gd name="connsiteX67" fmla="*/ 769257 w 2104571"/>
              <a:gd name="connsiteY67" fmla="*/ 2728686 h 2786743"/>
              <a:gd name="connsiteX68" fmla="*/ 682171 w 2104571"/>
              <a:gd name="connsiteY68" fmla="*/ 2786743 h 2786743"/>
              <a:gd name="connsiteX69" fmla="*/ 551543 w 2104571"/>
              <a:gd name="connsiteY69" fmla="*/ 2627086 h 2786743"/>
              <a:gd name="connsiteX70" fmla="*/ 522514 w 2104571"/>
              <a:gd name="connsiteY70" fmla="*/ 2496457 h 2786743"/>
              <a:gd name="connsiteX71" fmla="*/ 420914 w 2104571"/>
              <a:gd name="connsiteY71" fmla="*/ 2307772 h 2786743"/>
              <a:gd name="connsiteX72" fmla="*/ 290286 w 2104571"/>
              <a:gd name="connsiteY72" fmla="*/ 2743200 h 278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104571" h="2786743">
                <a:moveTo>
                  <a:pt x="493486" y="2540000"/>
                </a:moveTo>
                <a:lnTo>
                  <a:pt x="391886" y="2307772"/>
                </a:lnTo>
                <a:lnTo>
                  <a:pt x="391886" y="2307772"/>
                </a:lnTo>
                <a:lnTo>
                  <a:pt x="246743" y="2525486"/>
                </a:lnTo>
                <a:lnTo>
                  <a:pt x="290286" y="2728686"/>
                </a:lnTo>
                <a:lnTo>
                  <a:pt x="101600" y="2540000"/>
                </a:lnTo>
                <a:lnTo>
                  <a:pt x="116114" y="2409372"/>
                </a:lnTo>
                <a:lnTo>
                  <a:pt x="29029" y="2220686"/>
                </a:lnTo>
                <a:lnTo>
                  <a:pt x="87086" y="1799772"/>
                </a:lnTo>
                <a:lnTo>
                  <a:pt x="0" y="1567543"/>
                </a:lnTo>
                <a:lnTo>
                  <a:pt x="14514" y="1436915"/>
                </a:lnTo>
                <a:lnTo>
                  <a:pt x="145143" y="1248229"/>
                </a:lnTo>
                <a:cubicBezTo>
                  <a:pt x="164495" y="1209524"/>
                  <a:pt x="182479" y="1170104"/>
                  <a:pt x="203200" y="1132115"/>
                </a:cubicBezTo>
                <a:cubicBezTo>
                  <a:pt x="211553" y="1116801"/>
                  <a:pt x="229361" y="1105779"/>
                  <a:pt x="232229" y="1088572"/>
                </a:cubicBezTo>
                <a:cubicBezTo>
                  <a:pt x="239388" y="1045621"/>
                  <a:pt x="232229" y="1001486"/>
                  <a:pt x="232229" y="957943"/>
                </a:cubicBezTo>
                <a:lnTo>
                  <a:pt x="232229" y="885372"/>
                </a:lnTo>
                <a:lnTo>
                  <a:pt x="232229" y="696686"/>
                </a:lnTo>
                <a:lnTo>
                  <a:pt x="246743" y="348343"/>
                </a:lnTo>
                <a:lnTo>
                  <a:pt x="261257" y="319315"/>
                </a:lnTo>
                <a:lnTo>
                  <a:pt x="290286" y="159657"/>
                </a:lnTo>
                <a:lnTo>
                  <a:pt x="391886" y="87086"/>
                </a:lnTo>
                <a:lnTo>
                  <a:pt x="449943" y="43543"/>
                </a:lnTo>
                <a:lnTo>
                  <a:pt x="508000" y="29029"/>
                </a:lnTo>
                <a:lnTo>
                  <a:pt x="638629" y="0"/>
                </a:lnTo>
                <a:cubicBezTo>
                  <a:pt x="780009" y="15710"/>
                  <a:pt x="730071" y="-5077"/>
                  <a:pt x="798286" y="29029"/>
                </a:cubicBezTo>
                <a:lnTo>
                  <a:pt x="798286" y="101600"/>
                </a:lnTo>
                <a:lnTo>
                  <a:pt x="754743" y="261257"/>
                </a:lnTo>
                <a:lnTo>
                  <a:pt x="812800" y="217715"/>
                </a:lnTo>
                <a:lnTo>
                  <a:pt x="1103086" y="188686"/>
                </a:lnTo>
                <a:lnTo>
                  <a:pt x="1103086" y="217715"/>
                </a:lnTo>
                <a:lnTo>
                  <a:pt x="1103086" y="217715"/>
                </a:lnTo>
                <a:lnTo>
                  <a:pt x="1233714" y="290286"/>
                </a:lnTo>
                <a:lnTo>
                  <a:pt x="1233714" y="290286"/>
                </a:lnTo>
                <a:lnTo>
                  <a:pt x="1451429" y="261257"/>
                </a:lnTo>
                <a:lnTo>
                  <a:pt x="1582057" y="290286"/>
                </a:lnTo>
                <a:cubicBezTo>
                  <a:pt x="1601494" y="294772"/>
                  <a:pt x="1620553" y="300888"/>
                  <a:pt x="1640114" y="304800"/>
                </a:cubicBezTo>
                <a:cubicBezTo>
                  <a:pt x="1668972" y="310572"/>
                  <a:pt x="1698246" y="314050"/>
                  <a:pt x="1727200" y="319315"/>
                </a:cubicBezTo>
                <a:cubicBezTo>
                  <a:pt x="1751471" y="323728"/>
                  <a:pt x="1775102" y="333829"/>
                  <a:pt x="1799771" y="333829"/>
                </a:cubicBezTo>
                <a:cubicBezTo>
                  <a:pt x="1806613" y="333829"/>
                  <a:pt x="1790095" y="324153"/>
                  <a:pt x="1785257" y="319315"/>
                </a:cubicBezTo>
                <a:lnTo>
                  <a:pt x="1785257" y="319315"/>
                </a:lnTo>
                <a:lnTo>
                  <a:pt x="1886857" y="377372"/>
                </a:lnTo>
                <a:lnTo>
                  <a:pt x="1973943" y="493486"/>
                </a:lnTo>
                <a:lnTo>
                  <a:pt x="2104571" y="493486"/>
                </a:lnTo>
                <a:lnTo>
                  <a:pt x="1872343" y="624115"/>
                </a:lnTo>
                <a:lnTo>
                  <a:pt x="1770743" y="711200"/>
                </a:lnTo>
                <a:cubicBezTo>
                  <a:pt x="1754718" y="855429"/>
                  <a:pt x="1787209" y="810851"/>
                  <a:pt x="1727200" y="870857"/>
                </a:cubicBezTo>
                <a:lnTo>
                  <a:pt x="1727200" y="885372"/>
                </a:lnTo>
                <a:cubicBezTo>
                  <a:pt x="1603804" y="993344"/>
                  <a:pt x="1662516" y="986972"/>
                  <a:pt x="1582057" y="986972"/>
                </a:cubicBezTo>
                <a:lnTo>
                  <a:pt x="1494971" y="1074057"/>
                </a:lnTo>
                <a:lnTo>
                  <a:pt x="1393371" y="885372"/>
                </a:lnTo>
                <a:lnTo>
                  <a:pt x="1393371" y="885372"/>
                </a:lnTo>
                <a:lnTo>
                  <a:pt x="1349829" y="1204686"/>
                </a:lnTo>
                <a:lnTo>
                  <a:pt x="1262743" y="1364343"/>
                </a:lnTo>
                <a:lnTo>
                  <a:pt x="1190171" y="1509486"/>
                </a:lnTo>
                <a:lnTo>
                  <a:pt x="1146629" y="1654629"/>
                </a:lnTo>
                <a:lnTo>
                  <a:pt x="1074057" y="1640115"/>
                </a:lnTo>
                <a:cubicBezTo>
                  <a:pt x="1135535" y="1824549"/>
                  <a:pt x="1159482" y="1759549"/>
                  <a:pt x="1117600" y="1843315"/>
                </a:cubicBezTo>
                <a:lnTo>
                  <a:pt x="943429" y="1857829"/>
                </a:lnTo>
                <a:lnTo>
                  <a:pt x="899886" y="1712686"/>
                </a:lnTo>
                <a:cubicBezTo>
                  <a:pt x="909562" y="1756229"/>
                  <a:pt x="917421" y="1800216"/>
                  <a:pt x="928914" y="1843315"/>
                </a:cubicBezTo>
                <a:cubicBezTo>
                  <a:pt x="959473" y="1957912"/>
                  <a:pt x="957943" y="1896177"/>
                  <a:pt x="957943" y="1944915"/>
                </a:cubicBezTo>
                <a:lnTo>
                  <a:pt x="957943" y="1944915"/>
                </a:lnTo>
                <a:lnTo>
                  <a:pt x="856343" y="2162629"/>
                </a:lnTo>
                <a:lnTo>
                  <a:pt x="769257" y="2365829"/>
                </a:lnTo>
                <a:cubicBezTo>
                  <a:pt x="785961" y="2549577"/>
                  <a:pt x="783771" y="2472048"/>
                  <a:pt x="783771" y="2598057"/>
                </a:cubicBezTo>
                <a:lnTo>
                  <a:pt x="754743" y="2554515"/>
                </a:lnTo>
                <a:cubicBezTo>
                  <a:pt x="770860" y="2699569"/>
                  <a:pt x="769257" y="2641332"/>
                  <a:pt x="769257" y="2728686"/>
                </a:cubicBezTo>
                <a:lnTo>
                  <a:pt x="769257" y="2728686"/>
                </a:lnTo>
                <a:lnTo>
                  <a:pt x="682171" y="2786743"/>
                </a:lnTo>
                <a:cubicBezTo>
                  <a:pt x="558870" y="2648029"/>
                  <a:pt x="592110" y="2708223"/>
                  <a:pt x="551543" y="2627086"/>
                </a:cubicBezTo>
                <a:lnTo>
                  <a:pt x="522514" y="2496457"/>
                </a:lnTo>
                <a:lnTo>
                  <a:pt x="420914" y="2307772"/>
                </a:lnTo>
                <a:lnTo>
                  <a:pt x="290286" y="274320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222172" y="1141517"/>
            <a:ext cx="1480457" cy="2177143"/>
          </a:xfrm>
          <a:custGeom>
            <a:avLst/>
            <a:gdLst>
              <a:gd name="connsiteX0" fmla="*/ 1233714 w 1480457"/>
              <a:gd name="connsiteY0" fmla="*/ 1930400 h 2177143"/>
              <a:gd name="connsiteX1" fmla="*/ 1175657 w 1480457"/>
              <a:gd name="connsiteY1" fmla="*/ 1973943 h 2177143"/>
              <a:gd name="connsiteX2" fmla="*/ 1146628 w 1480457"/>
              <a:gd name="connsiteY2" fmla="*/ 1973943 h 2177143"/>
              <a:gd name="connsiteX3" fmla="*/ 1045028 w 1480457"/>
              <a:gd name="connsiteY3" fmla="*/ 2046514 h 2177143"/>
              <a:gd name="connsiteX4" fmla="*/ 1001485 w 1480457"/>
              <a:gd name="connsiteY4" fmla="*/ 2177143 h 2177143"/>
              <a:gd name="connsiteX5" fmla="*/ 798285 w 1480457"/>
              <a:gd name="connsiteY5" fmla="*/ 2017486 h 2177143"/>
              <a:gd name="connsiteX6" fmla="*/ 769257 w 1480457"/>
              <a:gd name="connsiteY6" fmla="*/ 1872343 h 2177143"/>
              <a:gd name="connsiteX7" fmla="*/ 769257 w 1480457"/>
              <a:gd name="connsiteY7" fmla="*/ 1770743 h 2177143"/>
              <a:gd name="connsiteX8" fmla="*/ 769257 w 1480457"/>
              <a:gd name="connsiteY8" fmla="*/ 1538514 h 2177143"/>
              <a:gd name="connsiteX9" fmla="*/ 682171 w 1480457"/>
              <a:gd name="connsiteY9" fmla="*/ 1422400 h 2177143"/>
              <a:gd name="connsiteX10" fmla="*/ 609600 w 1480457"/>
              <a:gd name="connsiteY10" fmla="*/ 1320800 h 2177143"/>
              <a:gd name="connsiteX11" fmla="*/ 551542 w 1480457"/>
              <a:gd name="connsiteY11" fmla="*/ 1262743 h 2177143"/>
              <a:gd name="connsiteX12" fmla="*/ 449942 w 1480457"/>
              <a:gd name="connsiteY12" fmla="*/ 1233714 h 2177143"/>
              <a:gd name="connsiteX13" fmla="*/ 406400 w 1480457"/>
              <a:gd name="connsiteY13" fmla="*/ 1233714 h 2177143"/>
              <a:gd name="connsiteX14" fmla="*/ 246742 w 1480457"/>
              <a:gd name="connsiteY14" fmla="*/ 1277257 h 2177143"/>
              <a:gd name="connsiteX15" fmla="*/ 188685 w 1480457"/>
              <a:gd name="connsiteY15" fmla="*/ 1364343 h 2177143"/>
              <a:gd name="connsiteX16" fmla="*/ 0 w 1480457"/>
              <a:gd name="connsiteY16" fmla="*/ 1291771 h 2177143"/>
              <a:gd name="connsiteX17" fmla="*/ 29028 w 1480457"/>
              <a:gd name="connsiteY17" fmla="*/ 1132114 h 2177143"/>
              <a:gd name="connsiteX18" fmla="*/ 87085 w 1480457"/>
              <a:gd name="connsiteY18" fmla="*/ 899886 h 2177143"/>
              <a:gd name="connsiteX19" fmla="*/ 203200 w 1480457"/>
              <a:gd name="connsiteY19" fmla="*/ 870857 h 2177143"/>
              <a:gd name="connsiteX20" fmla="*/ 261257 w 1480457"/>
              <a:gd name="connsiteY20" fmla="*/ 740229 h 2177143"/>
              <a:gd name="connsiteX21" fmla="*/ 174171 w 1480457"/>
              <a:gd name="connsiteY21" fmla="*/ 566057 h 2177143"/>
              <a:gd name="connsiteX22" fmla="*/ 275771 w 1480457"/>
              <a:gd name="connsiteY22" fmla="*/ 406400 h 2177143"/>
              <a:gd name="connsiteX23" fmla="*/ 348342 w 1480457"/>
              <a:gd name="connsiteY23" fmla="*/ 348343 h 2177143"/>
              <a:gd name="connsiteX24" fmla="*/ 508000 w 1480457"/>
              <a:gd name="connsiteY24" fmla="*/ 232229 h 2177143"/>
              <a:gd name="connsiteX25" fmla="*/ 696685 w 1480457"/>
              <a:gd name="connsiteY25" fmla="*/ 145143 h 2177143"/>
              <a:gd name="connsiteX26" fmla="*/ 740228 w 1480457"/>
              <a:gd name="connsiteY26" fmla="*/ 362857 h 2177143"/>
              <a:gd name="connsiteX27" fmla="*/ 870857 w 1480457"/>
              <a:gd name="connsiteY27" fmla="*/ 275771 h 2177143"/>
              <a:gd name="connsiteX28" fmla="*/ 1262742 w 1480457"/>
              <a:gd name="connsiteY28" fmla="*/ 188686 h 2177143"/>
              <a:gd name="connsiteX29" fmla="*/ 1378857 w 1480457"/>
              <a:gd name="connsiteY29" fmla="*/ 0 h 2177143"/>
              <a:gd name="connsiteX30" fmla="*/ 1465942 w 1480457"/>
              <a:gd name="connsiteY30" fmla="*/ 87086 h 2177143"/>
              <a:gd name="connsiteX31" fmla="*/ 1480457 w 1480457"/>
              <a:gd name="connsiteY31" fmla="*/ 217714 h 2177143"/>
              <a:gd name="connsiteX32" fmla="*/ 1480457 w 1480457"/>
              <a:gd name="connsiteY32" fmla="*/ 362857 h 2177143"/>
              <a:gd name="connsiteX33" fmla="*/ 1465942 w 1480457"/>
              <a:gd name="connsiteY33" fmla="*/ 493486 h 2177143"/>
              <a:gd name="connsiteX34" fmla="*/ 1422400 w 1480457"/>
              <a:gd name="connsiteY34" fmla="*/ 653143 h 2177143"/>
              <a:gd name="connsiteX35" fmla="*/ 1320800 w 1480457"/>
              <a:gd name="connsiteY35" fmla="*/ 725714 h 2177143"/>
              <a:gd name="connsiteX36" fmla="*/ 1306285 w 1480457"/>
              <a:gd name="connsiteY36" fmla="*/ 914400 h 2177143"/>
              <a:gd name="connsiteX37" fmla="*/ 1262742 w 1480457"/>
              <a:gd name="connsiteY37" fmla="*/ 943429 h 2177143"/>
              <a:gd name="connsiteX38" fmla="*/ 1248228 w 1480457"/>
              <a:gd name="connsiteY38" fmla="*/ 986971 h 2177143"/>
              <a:gd name="connsiteX39" fmla="*/ 1233714 w 1480457"/>
              <a:gd name="connsiteY39" fmla="*/ 1117600 h 2177143"/>
              <a:gd name="connsiteX40" fmla="*/ 1320800 w 1480457"/>
              <a:gd name="connsiteY40" fmla="*/ 1378857 h 2177143"/>
              <a:gd name="connsiteX41" fmla="*/ 1320800 w 1480457"/>
              <a:gd name="connsiteY41" fmla="*/ 1422400 h 2177143"/>
              <a:gd name="connsiteX42" fmla="*/ 1320800 w 1480457"/>
              <a:gd name="connsiteY42" fmla="*/ 1582057 h 2177143"/>
              <a:gd name="connsiteX43" fmla="*/ 1291771 w 1480457"/>
              <a:gd name="connsiteY43" fmla="*/ 1582057 h 2177143"/>
              <a:gd name="connsiteX44" fmla="*/ 1320800 w 1480457"/>
              <a:gd name="connsiteY44" fmla="*/ 1785257 h 2177143"/>
              <a:gd name="connsiteX45" fmla="*/ 1233714 w 1480457"/>
              <a:gd name="connsiteY45" fmla="*/ 1930400 h 217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80457" h="2177143">
                <a:moveTo>
                  <a:pt x="1233714" y="1930400"/>
                </a:moveTo>
                <a:lnTo>
                  <a:pt x="1175657" y="1973943"/>
                </a:lnTo>
                <a:lnTo>
                  <a:pt x="1146628" y="1973943"/>
                </a:lnTo>
                <a:lnTo>
                  <a:pt x="1045028" y="2046514"/>
                </a:lnTo>
                <a:lnTo>
                  <a:pt x="1001485" y="2177143"/>
                </a:lnTo>
                <a:lnTo>
                  <a:pt x="798285" y="2017486"/>
                </a:lnTo>
                <a:lnTo>
                  <a:pt x="769257" y="1872343"/>
                </a:lnTo>
                <a:lnTo>
                  <a:pt x="769257" y="1770743"/>
                </a:lnTo>
                <a:lnTo>
                  <a:pt x="769257" y="1538514"/>
                </a:lnTo>
                <a:lnTo>
                  <a:pt x="682171" y="1422400"/>
                </a:lnTo>
                <a:lnTo>
                  <a:pt x="609600" y="1320800"/>
                </a:lnTo>
                <a:lnTo>
                  <a:pt x="551542" y="1262743"/>
                </a:lnTo>
                <a:lnTo>
                  <a:pt x="449942" y="1233714"/>
                </a:lnTo>
                <a:lnTo>
                  <a:pt x="406400" y="1233714"/>
                </a:lnTo>
                <a:lnTo>
                  <a:pt x="246742" y="1277257"/>
                </a:lnTo>
                <a:lnTo>
                  <a:pt x="188685" y="1364343"/>
                </a:lnTo>
                <a:lnTo>
                  <a:pt x="0" y="1291771"/>
                </a:lnTo>
                <a:lnTo>
                  <a:pt x="29028" y="1132114"/>
                </a:lnTo>
                <a:lnTo>
                  <a:pt x="87085" y="899886"/>
                </a:lnTo>
                <a:lnTo>
                  <a:pt x="203200" y="870857"/>
                </a:lnTo>
                <a:lnTo>
                  <a:pt x="261257" y="740229"/>
                </a:lnTo>
                <a:lnTo>
                  <a:pt x="174171" y="566057"/>
                </a:lnTo>
                <a:cubicBezTo>
                  <a:pt x="251937" y="391085"/>
                  <a:pt x="187960" y="472259"/>
                  <a:pt x="275771" y="406400"/>
                </a:cubicBezTo>
                <a:cubicBezTo>
                  <a:pt x="300554" y="387813"/>
                  <a:pt x="348342" y="348343"/>
                  <a:pt x="348342" y="348343"/>
                </a:cubicBezTo>
                <a:lnTo>
                  <a:pt x="508000" y="232229"/>
                </a:lnTo>
                <a:lnTo>
                  <a:pt x="696685" y="145143"/>
                </a:lnTo>
                <a:lnTo>
                  <a:pt x="740228" y="362857"/>
                </a:lnTo>
                <a:lnTo>
                  <a:pt x="870857" y="275771"/>
                </a:lnTo>
                <a:lnTo>
                  <a:pt x="1262742" y="188686"/>
                </a:lnTo>
                <a:lnTo>
                  <a:pt x="1378857" y="0"/>
                </a:lnTo>
                <a:lnTo>
                  <a:pt x="1465942" y="87086"/>
                </a:lnTo>
                <a:lnTo>
                  <a:pt x="1480457" y="217714"/>
                </a:lnTo>
                <a:lnTo>
                  <a:pt x="1480457" y="362857"/>
                </a:lnTo>
                <a:lnTo>
                  <a:pt x="1465942" y="493486"/>
                </a:lnTo>
                <a:lnTo>
                  <a:pt x="1422400" y="653143"/>
                </a:lnTo>
                <a:lnTo>
                  <a:pt x="1320800" y="725714"/>
                </a:lnTo>
                <a:cubicBezTo>
                  <a:pt x="1315962" y="788609"/>
                  <a:pt x="1322539" y="853449"/>
                  <a:pt x="1306285" y="914400"/>
                </a:cubicBezTo>
                <a:cubicBezTo>
                  <a:pt x="1301790" y="931255"/>
                  <a:pt x="1273639" y="929807"/>
                  <a:pt x="1262742" y="943429"/>
                </a:cubicBezTo>
                <a:cubicBezTo>
                  <a:pt x="1253185" y="955376"/>
                  <a:pt x="1248228" y="986971"/>
                  <a:pt x="1248228" y="986971"/>
                </a:cubicBezTo>
                <a:lnTo>
                  <a:pt x="1233714" y="1117600"/>
                </a:lnTo>
                <a:lnTo>
                  <a:pt x="1320800" y="1378857"/>
                </a:lnTo>
                <a:lnTo>
                  <a:pt x="1320800" y="1422400"/>
                </a:lnTo>
                <a:lnTo>
                  <a:pt x="1320800" y="1582057"/>
                </a:lnTo>
                <a:lnTo>
                  <a:pt x="1291771" y="1582057"/>
                </a:lnTo>
                <a:lnTo>
                  <a:pt x="1320800" y="1785257"/>
                </a:lnTo>
                <a:lnTo>
                  <a:pt x="1233714" y="1930400"/>
                </a:lnTo>
                <a:close/>
              </a:path>
            </a:pathLst>
          </a:cu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312229" y="4049486"/>
            <a:ext cx="725714" cy="1132114"/>
          </a:xfrm>
          <a:custGeom>
            <a:avLst/>
            <a:gdLst>
              <a:gd name="connsiteX0" fmla="*/ 43542 w 725714"/>
              <a:gd name="connsiteY0" fmla="*/ 870857 h 1132114"/>
              <a:gd name="connsiteX1" fmla="*/ 43542 w 725714"/>
              <a:gd name="connsiteY1" fmla="*/ 870857 h 1132114"/>
              <a:gd name="connsiteX2" fmla="*/ 43542 w 725714"/>
              <a:gd name="connsiteY2" fmla="*/ 711200 h 1132114"/>
              <a:gd name="connsiteX3" fmla="*/ 0 w 725714"/>
              <a:gd name="connsiteY3" fmla="*/ 696685 h 1132114"/>
              <a:gd name="connsiteX4" fmla="*/ 0 w 725714"/>
              <a:gd name="connsiteY4" fmla="*/ 537028 h 1132114"/>
              <a:gd name="connsiteX5" fmla="*/ 0 w 725714"/>
              <a:gd name="connsiteY5" fmla="*/ 537028 h 1132114"/>
              <a:gd name="connsiteX6" fmla="*/ 130628 w 725714"/>
              <a:gd name="connsiteY6" fmla="*/ 391885 h 1132114"/>
              <a:gd name="connsiteX7" fmla="*/ 145142 w 725714"/>
              <a:gd name="connsiteY7" fmla="*/ 116114 h 1132114"/>
              <a:gd name="connsiteX8" fmla="*/ 275771 w 725714"/>
              <a:gd name="connsiteY8" fmla="*/ 87085 h 1132114"/>
              <a:gd name="connsiteX9" fmla="*/ 420914 w 725714"/>
              <a:gd name="connsiteY9" fmla="*/ 43543 h 1132114"/>
              <a:gd name="connsiteX10" fmla="*/ 493485 w 725714"/>
              <a:gd name="connsiteY10" fmla="*/ 217714 h 1132114"/>
              <a:gd name="connsiteX11" fmla="*/ 508000 w 725714"/>
              <a:gd name="connsiteY11" fmla="*/ 0 h 1132114"/>
              <a:gd name="connsiteX12" fmla="*/ 566057 w 725714"/>
              <a:gd name="connsiteY12" fmla="*/ 159657 h 1132114"/>
              <a:gd name="connsiteX13" fmla="*/ 638628 w 725714"/>
              <a:gd name="connsiteY13" fmla="*/ 217714 h 1132114"/>
              <a:gd name="connsiteX14" fmla="*/ 667657 w 725714"/>
              <a:gd name="connsiteY14" fmla="*/ 348343 h 1132114"/>
              <a:gd name="connsiteX15" fmla="*/ 667657 w 725714"/>
              <a:gd name="connsiteY15" fmla="*/ 348343 h 1132114"/>
              <a:gd name="connsiteX16" fmla="*/ 696685 w 725714"/>
              <a:gd name="connsiteY16" fmla="*/ 435428 h 1132114"/>
              <a:gd name="connsiteX17" fmla="*/ 725714 w 725714"/>
              <a:gd name="connsiteY17" fmla="*/ 638628 h 1132114"/>
              <a:gd name="connsiteX18" fmla="*/ 725714 w 725714"/>
              <a:gd name="connsiteY18" fmla="*/ 740228 h 1132114"/>
              <a:gd name="connsiteX19" fmla="*/ 725714 w 725714"/>
              <a:gd name="connsiteY19" fmla="*/ 972457 h 1132114"/>
              <a:gd name="connsiteX20" fmla="*/ 595085 w 725714"/>
              <a:gd name="connsiteY20" fmla="*/ 1132114 h 1132114"/>
              <a:gd name="connsiteX21" fmla="*/ 551542 w 725714"/>
              <a:gd name="connsiteY21" fmla="*/ 1117600 h 1132114"/>
              <a:gd name="connsiteX22" fmla="*/ 493485 w 725714"/>
              <a:gd name="connsiteY22" fmla="*/ 1030514 h 1132114"/>
              <a:gd name="connsiteX23" fmla="*/ 464457 w 725714"/>
              <a:gd name="connsiteY23" fmla="*/ 957943 h 1132114"/>
              <a:gd name="connsiteX24" fmla="*/ 391885 w 725714"/>
              <a:gd name="connsiteY24" fmla="*/ 827314 h 1132114"/>
              <a:gd name="connsiteX25" fmla="*/ 217714 w 725714"/>
              <a:gd name="connsiteY25" fmla="*/ 827314 h 1132114"/>
              <a:gd name="connsiteX26" fmla="*/ 43542 w 725714"/>
              <a:gd name="connsiteY26" fmla="*/ 870857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5714" h="1132114">
                <a:moveTo>
                  <a:pt x="43542" y="870857"/>
                </a:moveTo>
                <a:lnTo>
                  <a:pt x="43542" y="870857"/>
                </a:lnTo>
                <a:lnTo>
                  <a:pt x="43542" y="711200"/>
                </a:lnTo>
                <a:lnTo>
                  <a:pt x="0" y="696685"/>
                </a:lnTo>
                <a:lnTo>
                  <a:pt x="0" y="537028"/>
                </a:lnTo>
                <a:lnTo>
                  <a:pt x="0" y="537028"/>
                </a:lnTo>
                <a:lnTo>
                  <a:pt x="130628" y="391885"/>
                </a:lnTo>
                <a:lnTo>
                  <a:pt x="145142" y="116114"/>
                </a:lnTo>
                <a:lnTo>
                  <a:pt x="275771" y="87085"/>
                </a:lnTo>
                <a:lnTo>
                  <a:pt x="420914" y="43543"/>
                </a:lnTo>
                <a:lnTo>
                  <a:pt x="493485" y="217714"/>
                </a:lnTo>
                <a:lnTo>
                  <a:pt x="508000" y="0"/>
                </a:lnTo>
                <a:lnTo>
                  <a:pt x="566057" y="159657"/>
                </a:lnTo>
                <a:lnTo>
                  <a:pt x="638628" y="217714"/>
                </a:lnTo>
                <a:lnTo>
                  <a:pt x="667657" y="348343"/>
                </a:lnTo>
                <a:lnTo>
                  <a:pt x="667657" y="348343"/>
                </a:lnTo>
                <a:lnTo>
                  <a:pt x="696685" y="435428"/>
                </a:lnTo>
                <a:lnTo>
                  <a:pt x="725714" y="638628"/>
                </a:lnTo>
                <a:lnTo>
                  <a:pt x="725714" y="740228"/>
                </a:lnTo>
                <a:lnTo>
                  <a:pt x="725714" y="972457"/>
                </a:lnTo>
                <a:lnTo>
                  <a:pt x="595085" y="1132114"/>
                </a:lnTo>
                <a:lnTo>
                  <a:pt x="551542" y="1117600"/>
                </a:lnTo>
                <a:lnTo>
                  <a:pt x="493485" y="1030514"/>
                </a:lnTo>
                <a:lnTo>
                  <a:pt x="464457" y="957943"/>
                </a:lnTo>
                <a:lnTo>
                  <a:pt x="391885" y="827314"/>
                </a:lnTo>
                <a:lnTo>
                  <a:pt x="217714" y="827314"/>
                </a:lnTo>
                <a:lnTo>
                  <a:pt x="43542" y="870857"/>
                </a:lnTo>
                <a:close/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77371" y="304800"/>
            <a:ext cx="2743200" cy="3338286"/>
          </a:xfrm>
          <a:custGeom>
            <a:avLst/>
            <a:gdLst>
              <a:gd name="connsiteX0" fmla="*/ 2148115 w 2743200"/>
              <a:gd name="connsiteY0" fmla="*/ 1582057 h 3338286"/>
              <a:gd name="connsiteX1" fmla="*/ 2249715 w 2743200"/>
              <a:gd name="connsiteY1" fmla="*/ 1436914 h 3338286"/>
              <a:gd name="connsiteX2" fmla="*/ 2249715 w 2743200"/>
              <a:gd name="connsiteY2" fmla="*/ 1436914 h 3338286"/>
              <a:gd name="connsiteX3" fmla="*/ 2598058 w 2743200"/>
              <a:gd name="connsiteY3" fmla="*/ 1190171 h 3338286"/>
              <a:gd name="connsiteX4" fmla="*/ 2554515 w 2743200"/>
              <a:gd name="connsiteY4" fmla="*/ 943429 h 3338286"/>
              <a:gd name="connsiteX5" fmla="*/ 2583543 w 2743200"/>
              <a:gd name="connsiteY5" fmla="*/ 754743 h 3338286"/>
              <a:gd name="connsiteX6" fmla="*/ 2685143 w 2743200"/>
              <a:gd name="connsiteY6" fmla="*/ 638629 h 3338286"/>
              <a:gd name="connsiteX7" fmla="*/ 2699658 w 2743200"/>
              <a:gd name="connsiteY7" fmla="*/ 478971 h 3338286"/>
              <a:gd name="connsiteX8" fmla="*/ 2743200 w 2743200"/>
              <a:gd name="connsiteY8" fmla="*/ 261257 h 3338286"/>
              <a:gd name="connsiteX9" fmla="*/ 2641600 w 2743200"/>
              <a:gd name="connsiteY9" fmla="*/ 116114 h 3338286"/>
              <a:gd name="connsiteX10" fmla="*/ 2452915 w 2743200"/>
              <a:gd name="connsiteY10" fmla="*/ 29029 h 3338286"/>
              <a:gd name="connsiteX11" fmla="*/ 2307772 w 2743200"/>
              <a:gd name="connsiteY11" fmla="*/ 14514 h 3338286"/>
              <a:gd name="connsiteX12" fmla="*/ 2046515 w 2743200"/>
              <a:gd name="connsiteY12" fmla="*/ 0 h 3338286"/>
              <a:gd name="connsiteX13" fmla="*/ 1857829 w 2743200"/>
              <a:gd name="connsiteY13" fmla="*/ 43543 h 3338286"/>
              <a:gd name="connsiteX14" fmla="*/ 1625600 w 2743200"/>
              <a:gd name="connsiteY14" fmla="*/ 116114 h 3338286"/>
              <a:gd name="connsiteX15" fmla="*/ 1553029 w 2743200"/>
              <a:gd name="connsiteY15" fmla="*/ 188686 h 3338286"/>
              <a:gd name="connsiteX16" fmla="*/ 1436915 w 2743200"/>
              <a:gd name="connsiteY16" fmla="*/ 203200 h 3338286"/>
              <a:gd name="connsiteX17" fmla="*/ 1306286 w 2743200"/>
              <a:gd name="connsiteY17" fmla="*/ 246743 h 3338286"/>
              <a:gd name="connsiteX18" fmla="*/ 1088572 w 2743200"/>
              <a:gd name="connsiteY18" fmla="*/ 493486 h 3338286"/>
              <a:gd name="connsiteX19" fmla="*/ 986972 w 2743200"/>
              <a:gd name="connsiteY19" fmla="*/ 580571 h 3338286"/>
              <a:gd name="connsiteX20" fmla="*/ 943429 w 2743200"/>
              <a:gd name="connsiteY20" fmla="*/ 725714 h 3338286"/>
              <a:gd name="connsiteX21" fmla="*/ 827315 w 2743200"/>
              <a:gd name="connsiteY21" fmla="*/ 870857 h 3338286"/>
              <a:gd name="connsiteX22" fmla="*/ 725715 w 2743200"/>
              <a:gd name="connsiteY22" fmla="*/ 1001486 h 3338286"/>
              <a:gd name="connsiteX23" fmla="*/ 609600 w 2743200"/>
              <a:gd name="connsiteY23" fmla="*/ 1074057 h 3338286"/>
              <a:gd name="connsiteX24" fmla="*/ 449943 w 2743200"/>
              <a:gd name="connsiteY24" fmla="*/ 1074057 h 3338286"/>
              <a:gd name="connsiteX25" fmla="*/ 232229 w 2743200"/>
              <a:gd name="connsiteY25" fmla="*/ 1103086 h 3338286"/>
              <a:gd name="connsiteX26" fmla="*/ 174172 w 2743200"/>
              <a:gd name="connsiteY26" fmla="*/ 1103086 h 3338286"/>
              <a:gd name="connsiteX27" fmla="*/ 174172 w 2743200"/>
              <a:gd name="connsiteY27" fmla="*/ 1103086 h 3338286"/>
              <a:gd name="connsiteX28" fmla="*/ 0 w 2743200"/>
              <a:gd name="connsiteY28" fmla="*/ 1291771 h 3338286"/>
              <a:gd name="connsiteX29" fmla="*/ 130629 w 2743200"/>
              <a:gd name="connsiteY29" fmla="*/ 1494971 h 3338286"/>
              <a:gd name="connsiteX30" fmla="*/ 14515 w 2743200"/>
              <a:gd name="connsiteY30" fmla="*/ 1640114 h 3338286"/>
              <a:gd name="connsiteX31" fmla="*/ 174172 w 2743200"/>
              <a:gd name="connsiteY31" fmla="*/ 1886857 h 3338286"/>
              <a:gd name="connsiteX32" fmla="*/ 174172 w 2743200"/>
              <a:gd name="connsiteY32" fmla="*/ 1727200 h 3338286"/>
              <a:gd name="connsiteX33" fmla="*/ 319315 w 2743200"/>
              <a:gd name="connsiteY33" fmla="*/ 1611086 h 3338286"/>
              <a:gd name="connsiteX34" fmla="*/ 435429 w 2743200"/>
              <a:gd name="connsiteY34" fmla="*/ 1683657 h 3338286"/>
              <a:gd name="connsiteX35" fmla="*/ 435429 w 2743200"/>
              <a:gd name="connsiteY35" fmla="*/ 1683657 h 3338286"/>
              <a:gd name="connsiteX36" fmla="*/ 566058 w 2743200"/>
              <a:gd name="connsiteY36" fmla="*/ 1785257 h 3338286"/>
              <a:gd name="connsiteX37" fmla="*/ 566058 w 2743200"/>
              <a:gd name="connsiteY37" fmla="*/ 1785257 h 3338286"/>
              <a:gd name="connsiteX38" fmla="*/ 638629 w 2743200"/>
              <a:gd name="connsiteY38" fmla="*/ 1973943 h 3338286"/>
              <a:gd name="connsiteX39" fmla="*/ 682172 w 2743200"/>
              <a:gd name="connsiteY39" fmla="*/ 2206171 h 3338286"/>
              <a:gd name="connsiteX40" fmla="*/ 740229 w 2743200"/>
              <a:gd name="connsiteY40" fmla="*/ 2307771 h 3338286"/>
              <a:gd name="connsiteX41" fmla="*/ 769258 w 2743200"/>
              <a:gd name="connsiteY41" fmla="*/ 2438400 h 3338286"/>
              <a:gd name="connsiteX42" fmla="*/ 754743 w 2743200"/>
              <a:gd name="connsiteY42" fmla="*/ 2481943 h 3338286"/>
              <a:gd name="connsiteX43" fmla="*/ 754743 w 2743200"/>
              <a:gd name="connsiteY43" fmla="*/ 2481943 h 3338286"/>
              <a:gd name="connsiteX44" fmla="*/ 798286 w 2743200"/>
              <a:gd name="connsiteY44" fmla="*/ 2801257 h 3338286"/>
              <a:gd name="connsiteX45" fmla="*/ 928915 w 2743200"/>
              <a:gd name="connsiteY45" fmla="*/ 2743200 h 3338286"/>
              <a:gd name="connsiteX46" fmla="*/ 986972 w 2743200"/>
              <a:gd name="connsiteY46" fmla="*/ 2873829 h 3338286"/>
              <a:gd name="connsiteX47" fmla="*/ 1059543 w 2743200"/>
              <a:gd name="connsiteY47" fmla="*/ 2975429 h 3338286"/>
              <a:gd name="connsiteX48" fmla="*/ 1059543 w 2743200"/>
              <a:gd name="connsiteY48" fmla="*/ 2975429 h 3338286"/>
              <a:gd name="connsiteX49" fmla="*/ 1277258 w 2743200"/>
              <a:gd name="connsiteY49" fmla="*/ 3222171 h 3338286"/>
              <a:gd name="connsiteX50" fmla="*/ 1393372 w 2743200"/>
              <a:gd name="connsiteY50" fmla="*/ 3338286 h 3338286"/>
              <a:gd name="connsiteX51" fmla="*/ 1480458 w 2743200"/>
              <a:gd name="connsiteY51" fmla="*/ 3265714 h 3338286"/>
              <a:gd name="connsiteX52" fmla="*/ 1509486 w 2743200"/>
              <a:gd name="connsiteY52" fmla="*/ 3149600 h 3338286"/>
              <a:gd name="connsiteX53" fmla="*/ 1393372 w 2743200"/>
              <a:gd name="connsiteY53" fmla="*/ 3004457 h 3338286"/>
              <a:gd name="connsiteX54" fmla="*/ 1320800 w 2743200"/>
              <a:gd name="connsiteY54" fmla="*/ 2873829 h 3338286"/>
              <a:gd name="connsiteX55" fmla="*/ 1451429 w 2743200"/>
              <a:gd name="connsiteY55" fmla="*/ 2714171 h 3338286"/>
              <a:gd name="connsiteX56" fmla="*/ 1494972 w 2743200"/>
              <a:gd name="connsiteY56" fmla="*/ 2801257 h 3338286"/>
              <a:gd name="connsiteX57" fmla="*/ 1698172 w 2743200"/>
              <a:gd name="connsiteY57" fmla="*/ 2452914 h 3338286"/>
              <a:gd name="connsiteX58" fmla="*/ 1843315 w 2743200"/>
              <a:gd name="connsiteY58" fmla="*/ 2148114 h 3338286"/>
              <a:gd name="connsiteX59" fmla="*/ 2104572 w 2743200"/>
              <a:gd name="connsiteY59" fmla="*/ 1930400 h 3338286"/>
              <a:gd name="connsiteX60" fmla="*/ 2148115 w 2743200"/>
              <a:gd name="connsiteY60" fmla="*/ 1712686 h 3338286"/>
              <a:gd name="connsiteX61" fmla="*/ 2293258 w 2743200"/>
              <a:gd name="connsiteY61" fmla="*/ 1494971 h 3338286"/>
              <a:gd name="connsiteX62" fmla="*/ 2307772 w 2743200"/>
              <a:gd name="connsiteY62" fmla="*/ 1451429 h 3338286"/>
              <a:gd name="connsiteX63" fmla="*/ 2293258 w 2743200"/>
              <a:gd name="connsiteY63" fmla="*/ 1349829 h 3338286"/>
              <a:gd name="connsiteX64" fmla="*/ 2293258 w 2743200"/>
              <a:gd name="connsiteY64" fmla="*/ 1349829 h 333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743200" h="3338286">
                <a:moveTo>
                  <a:pt x="2148115" y="1582057"/>
                </a:moveTo>
                <a:lnTo>
                  <a:pt x="2249715" y="1436914"/>
                </a:lnTo>
                <a:lnTo>
                  <a:pt x="2249715" y="1436914"/>
                </a:lnTo>
                <a:lnTo>
                  <a:pt x="2598058" y="1190171"/>
                </a:lnTo>
                <a:lnTo>
                  <a:pt x="2554515" y="943429"/>
                </a:lnTo>
                <a:lnTo>
                  <a:pt x="2583543" y="754743"/>
                </a:lnTo>
                <a:lnTo>
                  <a:pt x="2685143" y="638629"/>
                </a:lnTo>
                <a:cubicBezTo>
                  <a:pt x="2700727" y="498383"/>
                  <a:pt x="2699658" y="551811"/>
                  <a:pt x="2699658" y="478971"/>
                </a:cubicBezTo>
                <a:lnTo>
                  <a:pt x="2743200" y="261257"/>
                </a:lnTo>
                <a:lnTo>
                  <a:pt x="2641600" y="116114"/>
                </a:lnTo>
                <a:lnTo>
                  <a:pt x="2452915" y="29029"/>
                </a:lnTo>
                <a:lnTo>
                  <a:pt x="2307772" y="14514"/>
                </a:lnTo>
                <a:lnTo>
                  <a:pt x="2046515" y="0"/>
                </a:lnTo>
                <a:lnTo>
                  <a:pt x="1857829" y="43543"/>
                </a:lnTo>
                <a:lnTo>
                  <a:pt x="1625600" y="116114"/>
                </a:lnTo>
                <a:lnTo>
                  <a:pt x="1553029" y="188686"/>
                </a:lnTo>
                <a:lnTo>
                  <a:pt x="1436915" y="203200"/>
                </a:lnTo>
                <a:lnTo>
                  <a:pt x="1306286" y="246743"/>
                </a:lnTo>
                <a:lnTo>
                  <a:pt x="1088572" y="493486"/>
                </a:lnTo>
                <a:lnTo>
                  <a:pt x="986972" y="580571"/>
                </a:lnTo>
                <a:lnTo>
                  <a:pt x="943429" y="725714"/>
                </a:lnTo>
                <a:lnTo>
                  <a:pt x="827315" y="870857"/>
                </a:lnTo>
                <a:lnTo>
                  <a:pt x="725715" y="1001486"/>
                </a:lnTo>
                <a:lnTo>
                  <a:pt x="609600" y="1074057"/>
                </a:lnTo>
                <a:lnTo>
                  <a:pt x="449943" y="1074057"/>
                </a:lnTo>
                <a:cubicBezTo>
                  <a:pt x="227401" y="1088893"/>
                  <a:pt x="232229" y="1015839"/>
                  <a:pt x="232229" y="1103086"/>
                </a:cubicBezTo>
                <a:lnTo>
                  <a:pt x="174172" y="1103086"/>
                </a:lnTo>
                <a:lnTo>
                  <a:pt x="174172" y="1103086"/>
                </a:lnTo>
                <a:lnTo>
                  <a:pt x="0" y="1291771"/>
                </a:lnTo>
                <a:lnTo>
                  <a:pt x="130629" y="1494971"/>
                </a:lnTo>
                <a:lnTo>
                  <a:pt x="14515" y="1640114"/>
                </a:lnTo>
                <a:lnTo>
                  <a:pt x="174172" y="1886857"/>
                </a:lnTo>
                <a:lnTo>
                  <a:pt x="174172" y="1727200"/>
                </a:lnTo>
                <a:lnTo>
                  <a:pt x="319315" y="1611086"/>
                </a:lnTo>
                <a:lnTo>
                  <a:pt x="435429" y="1683657"/>
                </a:lnTo>
                <a:lnTo>
                  <a:pt x="435429" y="1683657"/>
                </a:lnTo>
                <a:lnTo>
                  <a:pt x="566058" y="1785257"/>
                </a:lnTo>
                <a:lnTo>
                  <a:pt x="566058" y="1785257"/>
                </a:lnTo>
                <a:lnTo>
                  <a:pt x="638629" y="1973943"/>
                </a:lnTo>
                <a:lnTo>
                  <a:pt x="682172" y="2206171"/>
                </a:lnTo>
                <a:lnTo>
                  <a:pt x="740229" y="2307771"/>
                </a:lnTo>
                <a:cubicBezTo>
                  <a:pt x="749905" y="2351314"/>
                  <a:pt x="765554" y="2393949"/>
                  <a:pt x="769258" y="2438400"/>
                </a:cubicBezTo>
                <a:cubicBezTo>
                  <a:pt x="770529" y="2453647"/>
                  <a:pt x="754743" y="2481943"/>
                  <a:pt x="754743" y="2481943"/>
                </a:cubicBezTo>
                <a:lnTo>
                  <a:pt x="754743" y="2481943"/>
                </a:lnTo>
                <a:lnTo>
                  <a:pt x="798286" y="2801257"/>
                </a:lnTo>
                <a:lnTo>
                  <a:pt x="928915" y="2743200"/>
                </a:lnTo>
                <a:lnTo>
                  <a:pt x="986972" y="2873829"/>
                </a:lnTo>
                <a:lnTo>
                  <a:pt x="1059543" y="2975429"/>
                </a:lnTo>
                <a:lnTo>
                  <a:pt x="1059543" y="2975429"/>
                </a:lnTo>
                <a:lnTo>
                  <a:pt x="1277258" y="3222171"/>
                </a:lnTo>
                <a:lnTo>
                  <a:pt x="1393372" y="3338286"/>
                </a:lnTo>
                <a:lnTo>
                  <a:pt x="1480458" y="3265714"/>
                </a:lnTo>
                <a:lnTo>
                  <a:pt x="1509486" y="3149600"/>
                </a:lnTo>
                <a:lnTo>
                  <a:pt x="1393372" y="3004457"/>
                </a:lnTo>
                <a:lnTo>
                  <a:pt x="1320800" y="2873829"/>
                </a:lnTo>
                <a:lnTo>
                  <a:pt x="1451429" y="2714171"/>
                </a:lnTo>
                <a:lnTo>
                  <a:pt x="1494972" y="2801257"/>
                </a:lnTo>
                <a:lnTo>
                  <a:pt x="1698172" y="2452914"/>
                </a:lnTo>
                <a:lnTo>
                  <a:pt x="1843315" y="2148114"/>
                </a:lnTo>
                <a:lnTo>
                  <a:pt x="2104572" y="1930400"/>
                </a:lnTo>
                <a:lnTo>
                  <a:pt x="2148115" y="1712686"/>
                </a:lnTo>
                <a:lnTo>
                  <a:pt x="2293258" y="1494971"/>
                </a:lnTo>
                <a:lnTo>
                  <a:pt x="2307772" y="1451429"/>
                </a:lnTo>
                <a:lnTo>
                  <a:pt x="2293258" y="1349829"/>
                </a:lnTo>
                <a:lnTo>
                  <a:pt x="2293258" y="1349829"/>
                </a:lnTo>
              </a:path>
            </a:pathLst>
          </a:cu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097993" y="5547921"/>
            <a:ext cx="4209143" cy="783771"/>
          </a:xfrm>
          <a:custGeom>
            <a:avLst/>
            <a:gdLst>
              <a:gd name="connsiteX0" fmla="*/ 0 w 4209143"/>
              <a:gd name="connsiteY0" fmla="*/ 580571 h 783771"/>
              <a:gd name="connsiteX1" fmla="*/ 0 w 4209143"/>
              <a:gd name="connsiteY1" fmla="*/ 580571 h 783771"/>
              <a:gd name="connsiteX2" fmla="*/ 116115 w 4209143"/>
              <a:gd name="connsiteY2" fmla="*/ 478971 h 783771"/>
              <a:gd name="connsiteX3" fmla="*/ 217715 w 4209143"/>
              <a:gd name="connsiteY3" fmla="*/ 319314 h 783771"/>
              <a:gd name="connsiteX4" fmla="*/ 246743 w 4209143"/>
              <a:gd name="connsiteY4" fmla="*/ 174171 h 783771"/>
              <a:gd name="connsiteX5" fmla="*/ 304800 w 4209143"/>
              <a:gd name="connsiteY5" fmla="*/ 420914 h 783771"/>
              <a:gd name="connsiteX6" fmla="*/ 508000 w 4209143"/>
              <a:gd name="connsiteY6" fmla="*/ 464457 h 783771"/>
              <a:gd name="connsiteX7" fmla="*/ 667658 w 4209143"/>
              <a:gd name="connsiteY7" fmla="*/ 377371 h 783771"/>
              <a:gd name="connsiteX8" fmla="*/ 769258 w 4209143"/>
              <a:gd name="connsiteY8" fmla="*/ 391885 h 783771"/>
              <a:gd name="connsiteX9" fmla="*/ 769258 w 4209143"/>
              <a:gd name="connsiteY9" fmla="*/ 391885 h 783771"/>
              <a:gd name="connsiteX10" fmla="*/ 1088572 w 4209143"/>
              <a:gd name="connsiteY10" fmla="*/ 377371 h 783771"/>
              <a:gd name="connsiteX11" fmla="*/ 1088572 w 4209143"/>
              <a:gd name="connsiteY11" fmla="*/ 377371 h 783771"/>
              <a:gd name="connsiteX12" fmla="*/ 1349829 w 4209143"/>
              <a:gd name="connsiteY12" fmla="*/ 420914 h 783771"/>
              <a:gd name="connsiteX13" fmla="*/ 1553029 w 4209143"/>
              <a:gd name="connsiteY13" fmla="*/ 377371 h 783771"/>
              <a:gd name="connsiteX14" fmla="*/ 1727200 w 4209143"/>
              <a:gd name="connsiteY14" fmla="*/ 377371 h 783771"/>
              <a:gd name="connsiteX15" fmla="*/ 1814286 w 4209143"/>
              <a:gd name="connsiteY15" fmla="*/ 275771 h 783771"/>
              <a:gd name="connsiteX16" fmla="*/ 1959429 w 4209143"/>
              <a:gd name="connsiteY16" fmla="*/ 232228 h 783771"/>
              <a:gd name="connsiteX17" fmla="*/ 2002972 w 4209143"/>
              <a:gd name="connsiteY17" fmla="*/ 101600 h 783771"/>
              <a:gd name="connsiteX18" fmla="*/ 2133600 w 4209143"/>
              <a:gd name="connsiteY18" fmla="*/ 101600 h 783771"/>
              <a:gd name="connsiteX19" fmla="*/ 2278743 w 4209143"/>
              <a:gd name="connsiteY19" fmla="*/ 87085 h 783771"/>
              <a:gd name="connsiteX20" fmla="*/ 2278743 w 4209143"/>
              <a:gd name="connsiteY20" fmla="*/ 87085 h 783771"/>
              <a:gd name="connsiteX21" fmla="*/ 2452915 w 4209143"/>
              <a:gd name="connsiteY21" fmla="*/ 159657 h 783771"/>
              <a:gd name="connsiteX22" fmla="*/ 2583543 w 4209143"/>
              <a:gd name="connsiteY22" fmla="*/ 159657 h 783771"/>
              <a:gd name="connsiteX23" fmla="*/ 2583543 w 4209143"/>
              <a:gd name="connsiteY23" fmla="*/ 159657 h 783771"/>
              <a:gd name="connsiteX24" fmla="*/ 2685143 w 4209143"/>
              <a:gd name="connsiteY24" fmla="*/ 0 h 783771"/>
              <a:gd name="connsiteX25" fmla="*/ 2844800 w 4209143"/>
              <a:gd name="connsiteY25" fmla="*/ 58057 h 783771"/>
              <a:gd name="connsiteX26" fmla="*/ 3033486 w 4209143"/>
              <a:gd name="connsiteY26" fmla="*/ 101600 h 783771"/>
              <a:gd name="connsiteX27" fmla="*/ 3178629 w 4209143"/>
              <a:gd name="connsiteY27" fmla="*/ 130628 h 783771"/>
              <a:gd name="connsiteX28" fmla="*/ 3367315 w 4209143"/>
              <a:gd name="connsiteY28" fmla="*/ 130628 h 783771"/>
              <a:gd name="connsiteX29" fmla="*/ 3483429 w 4209143"/>
              <a:gd name="connsiteY29" fmla="*/ 145142 h 783771"/>
              <a:gd name="connsiteX30" fmla="*/ 3657600 w 4209143"/>
              <a:gd name="connsiteY30" fmla="*/ 145142 h 783771"/>
              <a:gd name="connsiteX31" fmla="*/ 3802743 w 4209143"/>
              <a:gd name="connsiteY31" fmla="*/ 159657 h 783771"/>
              <a:gd name="connsiteX32" fmla="*/ 4049486 w 4209143"/>
              <a:gd name="connsiteY32" fmla="*/ 174171 h 783771"/>
              <a:gd name="connsiteX33" fmla="*/ 4209143 w 4209143"/>
              <a:gd name="connsiteY33" fmla="*/ 449942 h 783771"/>
              <a:gd name="connsiteX34" fmla="*/ 4209143 w 4209143"/>
              <a:gd name="connsiteY34" fmla="*/ 624114 h 783771"/>
              <a:gd name="connsiteX35" fmla="*/ 4034972 w 4209143"/>
              <a:gd name="connsiteY35" fmla="*/ 682171 h 783771"/>
              <a:gd name="connsiteX36" fmla="*/ 3817258 w 4209143"/>
              <a:gd name="connsiteY36" fmla="*/ 711200 h 783771"/>
              <a:gd name="connsiteX37" fmla="*/ 3672115 w 4209143"/>
              <a:gd name="connsiteY37" fmla="*/ 725714 h 783771"/>
              <a:gd name="connsiteX38" fmla="*/ 3585029 w 4209143"/>
              <a:gd name="connsiteY38" fmla="*/ 754742 h 783771"/>
              <a:gd name="connsiteX39" fmla="*/ 3338286 w 4209143"/>
              <a:gd name="connsiteY39" fmla="*/ 769257 h 783771"/>
              <a:gd name="connsiteX40" fmla="*/ 3193143 w 4209143"/>
              <a:gd name="connsiteY40" fmla="*/ 783771 h 783771"/>
              <a:gd name="connsiteX41" fmla="*/ 2873829 w 4209143"/>
              <a:gd name="connsiteY41" fmla="*/ 769257 h 783771"/>
              <a:gd name="connsiteX42" fmla="*/ 2815772 w 4209143"/>
              <a:gd name="connsiteY42" fmla="*/ 754742 h 783771"/>
              <a:gd name="connsiteX43" fmla="*/ 2685143 w 4209143"/>
              <a:gd name="connsiteY43" fmla="*/ 740228 h 783771"/>
              <a:gd name="connsiteX44" fmla="*/ 2090058 w 4209143"/>
              <a:gd name="connsiteY44" fmla="*/ 711200 h 783771"/>
              <a:gd name="connsiteX45" fmla="*/ 638629 w 4209143"/>
              <a:gd name="connsiteY45" fmla="*/ 696685 h 783771"/>
              <a:gd name="connsiteX46" fmla="*/ 551543 w 4209143"/>
              <a:gd name="connsiteY46" fmla="*/ 638628 h 783771"/>
              <a:gd name="connsiteX47" fmla="*/ 508000 w 4209143"/>
              <a:gd name="connsiteY47" fmla="*/ 595085 h 783771"/>
              <a:gd name="connsiteX48" fmla="*/ 435429 w 4209143"/>
              <a:gd name="connsiteY48" fmla="*/ 580571 h 783771"/>
              <a:gd name="connsiteX49" fmla="*/ 391886 w 4209143"/>
              <a:gd name="connsiteY49" fmla="*/ 566057 h 783771"/>
              <a:gd name="connsiteX50" fmla="*/ 130629 w 4209143"/>
              <a:gd name="connsiteY50" fmla="*/ 580571 h 783771"/>
              <a:gd name="connsiteX51" fmla="*/ 130629 w 4209143"/>
              <a:gd name="connsiteY51" fmla="*/ 5805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209143" h="783771">
                <a:moveTo>
                  <a:pt x="0" y="580571"/>
                </a:moveTo>
                <a:lnTo>
                  <a:pt x="0" y="580571"/>
                </a:lnTo>
                <a:lnTo>
                  <a:pt x="116115" y="478971"/>
                </a:lnTo>
                <a:lnTo>
                  <a:pt x="217715" y="319314"/>
                </a:lnTo>
                <a:lnTo>
                  <a:pt x="246743" y="174171"/>
                </a:lnTo>
                <a:lnTo>
                  <a:pt x="304800" y="420914"/>
                </a:lnTo>
                <a:lnTo>
                  <a:pt x="508000" y="464457"/>
                </a:lnTo>
                <a:lnTo>
                  <a:pt x="667658" y="377371"/>
                </a:lnTo>
                <a:lnTo>
                  <a:pt x="769258" y="391885"/>
                </a:lnTo>
                <a:lnTo>
                  <a:pt x="769258" y="391885"/>
                </a:lnTo>
                <a:lnTo>
                  <a:pt x="1088572" y="377371"/>
                </a:lnTo>
                <a:lnTo>
                  <a:pt x="1088572" y="377371"/>
                </a:lnTo>
                <a:lnTo>
                  <a:pt x="1349829" y="420914"/>
                </a:lnTo>
                <a:lnTo>
                  <a:pt x="1553029" y="377371"/>
                </a:lnTo>
                <a:lnTo>
                  <a:pt x="1727200" y="377371"/>
                </a:lnTo>
                <a:lnTo>
                  <a:pt x="1814286" y="275771"/>
                </a:lnTo>
                <a:lnTo>
                  <a:pt x="1959429" y="232228"/>
                </a:lnTo>
                <a:lnTo>
                  <a:pt x="2002972" y="101600"/>
                </a:lnTo>
                <a:lnTo>
                  <a:pt x="2133600" y="101600"/>
                </a:lnTo>
                <a:lnTo>
                  <a:pt x="2278743" y="87085"/>
                </a:lnTo>
                <a:lnTo>
                  <a:pt x="2278743" y="87085"/>
                </a:lnTo>
                <a:lnTo>
                  <a:pt x="2452915" y="159657"/>
                </a:lnTo>
                <a:lnTo>
                  <a:pt x="2583543" y="159657"/>
                </a:lnTo>
                <a:lnTo>
                  <a:pt x="2583543" y="159657"/>
                </a:lnTo>
                <a:lnTo>
                  <a:pt x="2685143" y="0"/>
                </a:lnTo>
                <a:lnTo>
                  <a:pt x="2844800" y="58057"/>
                </a:lnTo>
                <a:lnTo>
                  <a:pt x="3033486" y="101600"/>
                </a:lnTo>
                <a:lnTo>
                  <a:pt x="3178629" y="130628"/>
                </a:lnTo>
                <a:lnTo>
                  <a:pt x="3367315" y="130628"/>
                </a:lnTo>
                <a:lnTo>
                  <a:pt x="3483429" y="145142"/>
                </a:lnTo>
                <a:lnTo>
                  <a:pt x="3657600" y="145142"/>
                </a:lnTo>
                <a:lnTo>
                  <a:pt x="3802743" y="159657"/>
                </a:lnTo>
                <a:lnTo>
                  <a:pt x="4049486" y="174171"/>
                </a:lnTo>
                <a:lnTo>
                  <a:pt x="4209143" y="449942"/>
                </a:lnTo>
                <a:lnTo>
                  <a:pt x="4209143" y="624114"/>
                </a:lnTo>
                <a:cubicBezTo>
                  <a:pt x="4075720" y="690826"/>
                  <a:pt x="4136302" y="682171"/>
                  <a:pt x="4034972" y="682171"/>
                </a:cubicBezTo>
                <a:lnTo>
                  <a:pt x="3817258" y="711200"/>
                </a:lnTo>
                <a:cubicBezTo>
                  <a:pt x="3768877" y="716038"/>
                  <a:pt x="3719905" y="716754"/>
                  <a:pt x="3672115" y="725714"/>
                </a:cubicBezTo>
                <a:cubicBezTo>
                  <a:pt x="3642040" y="731353"/>
                  <a:pt x="3615371" y="750784"/>
                  <a:pt x="3585029" y="754742"/>
                </a:cubicBezTo>
                <a:cubicBezTo>
                  <a:pt x="3503331" y="765398"/>
                  <a:pt x="3420451" y="763171"/>
                  <a:pt x="3338286" y="769257"/>
                </a:cubicBezTo>
                <a:cubicBezTo>
                  <a:pt x="3289797" y="772849"/>
                  <a:pt x="3241524" y="778933"/>
                  <a:pt x="3193143" y="783771"/>
                </a:cubicBezTo>
                <a:cubicBezTo>
                  <a:pt x="3086705" y="778933"/>
                  <a:pt x="2980063" y="777429"/>
                  <a:pt x="2873829" y="769257"/>
                </a:cubicBezTo>
                <a:cubicBezTo>
                  <a:pt x="2853940" y="767727"/>
                  <a:pt x="2835488" y="757775"/>
                  <a:pt x="2815772" y="754742"/>
                </a:cubicBezTo>
                <a:cubicBezTo>
                  <a:pt x="2772471" y="748080"/>
                  <a:pt x="2728875" y="742852"/>
                  <a:pt x="2685143" y="740228"/>
                </a:cubicBezTo>
                <a:cubicBezTo>
                  <a:pt x="2486902" y="728334"/>
                  <a:pt x="2288611" y="715425"/>
                  <a:pt x="2090058" y="711200"/>
                </a:cubicBezTo>
                <a:cubicBezTo>
                  <a:pt x="1606334" y="700908"/>
                  <a:pt x="1122439" y="701523"/>
                  <a:pt x="638629" y="696685"/>
                </a:cubicBezTo>
                <a:cubicBezTo>
                  <a:pt x="609600" y="677333"/>
                  <a:pt x="576213" y="663298"/>
                  <a:pt x="551543" y="638628"/>
                </a:cubicBezTo>
                <a:cubicBezTo>
                  <a:pt x="537029" y="624114"/>
                  <a:pt x="526359" y="604265"/>
                  <a:pt x="508000" y="595085"/>
                </a:cubicBezTo>
                <a:cubicBezTo>
                  <a:pt x="485935" y="584053"/>
                  <a:pt x="459362" y="586554"/>
                  <a:pt x="435429" y="580571"/>
                </a:cubicBezTo>
                <a:cubicBezTo>
                  <a:pt x="420586" y="576860"/>
                  <a:pt x="406400" y="570895"/>
                  <a:pt x="391886" y="566057"/>
                </a:cubicBezTo>
                <a:cubicBezTo>
                  <a:pt x="227765" y="586572"/>
                  <a:pt x="314778" y="580571"/>
                  <a:pt x="130629" y="580571"/>
                </a:cubicBezTo>
                <a:lnTo>
                  <a:pt x="130629" y="580571"/>
                </a:lnTo>
              </a:path>
            </a:pathLst>
          </a:cu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0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0206" y="152400"/>
            <a:ext cx="4648200" cy="3962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 এশিয়া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6200" y="228600"/>
            <a:ext cx="4495800" cy="3733800"/>
          </a:xfrm>
          <a:custGeom>
            <a:avLst/>
            <a:gdLst>
              <a:gd name="connsiteX0" fmla="*/ 493486 w 2104571"/>
              <a:gd name="connsiteY0" fmla="*/ 2540000 h 2786743"/>
              <a:gd name="connsiteX1" fmla="*/ 391886 w 2104571"/>
              <a:gd name="connsiteY1" fmla="*/ 2307772 h 2786743"/>
              <a:gd name="connsiteX2" fmla="*/ 391886 w 2104571"/>
              <a:gd name="connsiteY2" fmla="*/ 2307772 h 2786743"/>
              <a:gd name="connsiteX3" fmla="*/ 246743 w 2104571"/>
              <a:gd name="connsiteY3" fmla="*/ 2525486 h 2786743"/>
              <a:gd name="connsiteX4" fmla="*/ 290286 w 2104571"/>
              <a:gd name="connsiteY4" fmla="*/ 2728686 h 2786743"/>
              <a:gd name="connsiteX5" fmla="*/ 101600 w 2104571"/>
              <a:gd name="connsiteY5" fmla="*/ 2540000 h 2786743"/>
              <a:gd name="connsiteX6" fmla="*/ 116114 w 2104571"/>
              <a:gd name="connsiteY6" fmla="*/ 2409372 h 2786743"/>
              <a:gd name="connsiteX7" fmla="*/ 29029 w 2104571"/>
              <a:gd name="connsiteY7" fmla="*/ 2220686 h 2786743"/>
              <a:gd name="connsiteX8" fmla="*/ 87086 w 2104571"/>
              <a:gd name="connsiteY8" fmla="*/ 1799772 h 2786743"/>
              <a:gd name="connsiteX9" fmla="*/ 0 w 2104571"/>
              <a:gd name="connsiteY9" fmla="*/ 1567543 h 2786743"/>
              <a:gd name="connsiteX10" fmla="*/ 14514 w 2104571"/>
              <a:gd name="connsiteY10" fmla="*/ 1436915 h 2786743"/>
              <a:gd name="connsiteX11" fmla="*/ 145143 w 2104571"/>
              <a:gd name="connsiteY11" fmla="*/ 1248229 h 2786743"/>
              <a:gd name="connsiteX12" fmla="*/ 203200 w 2104571"/>
              <a:gd name="connsiteY12" fmla="*/ 1132115 h 2786743"/>
              <a:gd name="connsiteX13" fmla="*/ 232229 w 2104571"/>
              <a:gd name="connsiteY13" fmla="*/ 1088572 h 2786743"/>
              <a:gd name="connsiteX14" fmla="*/ 232229 w 2104571"/>
              <a:gd name="connsiteY14" fmla="*/ 957943 h 2786743"/>
              <a:gd name="connsiteX15" fmla="*/ 232229 w 2104571"/>
              <a:gd name="connsiteY15" fmla="*/ 885372 h 2786743"/>
              <a:gd name="connsiteX16" fmla="*/ 232229 w 2104571"/>
              <a:gd name="connsiteY16" fmla="*/ 696686 h 2786743"/>
              <a:gd name="connsiteX17" fmla="*/ 246743 w 2104571"/>
              <a:gd name="connsiteY17" fmla="*/ 348343 h 2786743"/>
              <a:gd name="connsiteX18" fmla="*/ 261257 w 2104571"/>
              <a:gd name="connsiteY18" fmla="*/ 319315 h 2786743"/>
              <a:gd name="connsiteX19" fmla="*/ 290286 w 2104571"/>
              <a:gd name="connsiteY19" fmla="*/ 159657 h 2786743"/>
              <a:gd name="connsiteX20" fmla="*/ 391886 w 2104571"/>
              <a:gd name="connsiteY20" fmla="*/ 87086 h 2786743"/>
              <a:gd name="connsiteX21" fmla="*/ 449943 w 2104571"/>
              <a:gd name="connsiteY21" fmla="*/ 43543 h 2786743"/>
              <a:gd name="connsiteX22" fmla="*/ 508000 w 2104571"/>
              <a:gd name="connsiteY22" fmla="*/ 29029 h 2786743"/>
              <a:gd name="connsiteX23" fmla="*/ 638629 w 2104571"/>
              <a:gd name="connsiteY23" fmla="*/ 0 h 2786743"/>
              <a:gd name="connsiteX24" fmla="*/ 798286 w 2104571"/>
              <a:gd name="connsiteY24" fmla="*/ 29029 h 2786743"/>
              <a:gd name="connsiteX25" fmla="*/ 798286 w 2104571"/>
              <a:gd name="connsiteY25" fmla="*/ 101600 h 2786743"/>
              <a:gd name="connsiteX26" fmla="*/ 754743 w 2104571"/>
              <a:gd name="connsiteY26" fmla="*/ 261257 h 2786743"/>
              <a:gd name="connsiteX27" fmla="*/ 812800 w 2104571"/>
              <a:gd name="connsiteY27" fmla="*/ 217715 h 2786743"/>
              <a:gd name="connsiteX28" fmla="*/ 1103086 w 2104571"/>
              <a:gd name="connsiteY28" fmla="*/ 188686 h 2786743"/>
              <a:gd name="connsiteX29" fmla="*/ 1103086 w 2104571"/>
              <a:gd name="connsiteY29" fmla="*/ 217715 h 2786743"/>
              <a:gd name="connsiteX30" fmla="*/ 1103086 w 2104571"/>
              <a:gd name="connsiteY30" fmla="*/ 217715 h 2786743"/>
              <a:gd name="connsiteX31" fmla="*/ 1233714 w 2104571"/>
              <a:gd name="connsiteY31" fmla="*/ 290286 h 2786743"/>
              <a:gd name="connsiteX32" fmla="*/ 1233714 w 2104571"/>
              <a:gd name="connsiteY32" fmla="*/ 290286 h 2786743"/>
              <a:gd name="connsiteX33" fmla="*/ 1451429 w 2104571"/>
              <a:gd name="connsiteY33" fmla="*/ 261257 h 2786743"/>
              <a:gd name="connsiteX34" fmla="*/ 1582057 w 2104571"/>
              <a:gd name="connsiteY34" fmla="*/ 290286 h 2786743"/>
              <a:gd name="connsiteX35" fmla="*/ 1640114 w 2104571"/>
              <a:gd name="connsiteY35" fmla="*/ 304800 h 2786743"/>
              <a:gd name="connsiteX36" fmla="*/ 1727200 w 2104571"/>
              <a:gd name="connsiteY36" fmla="*/ 319315 h 2786743"/>
              <a:gd name="connsiteX37" fmla="*/ 1799771 w 2104571"/>
              <a:gd name="connsiteY37" fmla="*/ 333829 h 2786743"/>
              <a:gd name="connsiteX38" fmla="*/ 1785257 w 2104571"/>
              <a:gd name="connsiteY38" fmla="*/ 319315 h 2786743"/>
              <a:gd name="connsiteX39" fmla="*/ 1785257 w 2104571"/>
              <a:gd name="connsiteY39" fmla="*/ 319315 h 2786743"/>
              <a:gd name="connsiteX40" fmla="*/ 1886857 w 2104571"/>
              <a:gd name="connsiteY40" fmla="*/ 377372 h 2786743"/>
              <a:gd name="connsiteX41" fmla="*/ 1973943 w 2104571"/>
              <a:gd name="connsiteY41" fmla="*/ 493486 h 2786743"/>
              <a:gd name="connsiteX42" fmla="*/ 2104571 w 2104571"/>
              <a:gd name="connsiteY42" fmla="*/ 493486 h 2786743"/>
              <a:gd name="connsiteX43" fmla="*/ 1872343 w 2104571"/>
              <a:gd name="connsiteY43" fmla="*/ 624115 h 2786743"/>
              <a:gd name="connsiteX44" fmla="*/ 1770743 w 2104571"/>
              <a:gd name="connsiteY44" fmla="*/ 711200 h 2786743"/>
              <a:gd name="connsiteX45" fmla="*/ 1727200 w 2104571"/>
              <a:gd name="connsiteY45" fmla="*/ 870857 h 2786743"/>
              <a:gd name="connsiteX46" fmla="*/ 1727200 w 2104571"/>
              <a:gd name="connsiteY46" fmla="*/ 885372 h 2786743"/>
              <a:gd name="connsiteX47" fmla="*/ 1582057 w 2104571"/>
              <a:gd name="connsiteY47" fmla="*/ 986972 h 2786743"/>
              <a:gd name="connsiteX48" fmla="*/ 1494971 w 2104571"/>
              <a:gd name="connsiteY48" fmla="*/ 1074057 h 2786743"/>
              <a:gd name="connsiteX49" fmla="*/ 1393371 w 2104571"/>
              <a:gd name="connsiteY49" fmla="*/ 885372 h 2786743"/>
              <a:gd name="connsiteX50" fmla="*/ 1393371 w 2104571"/>
              <a:gd name="connsiteY50" fmla="*/ 885372 h 2786743"/>
              <a:gd name="connsiteX51" fmla="*/ 1349829 w 2104571"/>
              <a:gd name="connsiteY51" fmla="*/ 1204686 h 2786743"/>
              <a:gd name="connsiteX52" fmla="*/ 1262743 w 2104571"/>
              <a:gd name="connsiteY52" fmla="*/ 1364343 h 2786743"/>
              <a:gd name="connsiteX53" fmla="*/ 1190171 w 2104571"/>
              <a:gd name="connsiteY53" fmla="*/ 1509486 h 2786743"/>
              <a:gd name="connsiteX54" fmla="*/ 1146629 w 2104571"/>
              <a:gd name="connsiteY54" fmla="*/ 1654629 h 2786743"/>
              <a:gd name="connsiteX55" fmla="*/ 1074057 w 2104571"/>
              <a:gd name="connsiteY55" fmla="*/ 1640115 h 2786743"/>
              <a:gd name="connsiteX56" fmla="*/ 1117600 w 2104571"/>
              <a:gd name="connsiteY56" fmla="*/ 1843315 h 2786743"/>
              <a:gd name="connsiteX57" fmla="*/ 943429 w 2104571"/>
              <a:gd name="connsiteY57" fmla="*/ 1857829 h 2786743"/>
              <a:gd name="connsiteX58" fmla="*/ 899886 w 2104571"/>
              <a:gd name="connsiteY58" fmla="*/ 1712686 h 2786743"/>
              <a:gd name="connsiteX59" fmla="*/ 928914 w 2104571"/>
              <a:gd name="connsiteY59" fmla="*/ 1843315 h 2786743"/>
              <a:gd name="connsiteX60" fmla="*/ 957943 w 2104571"/>
              <a:gd name="connsiteY60" fmla="*/ 1944915 h 2786743"/>
              <a:gd name="connsiteX61" fmla="*/ 957943 w 2104571"/>
              <a:gd name="connsiteY61" fmla="*/ 1944915 h 2786743"/>
              <a:gd name="connsiteX62" fmla="*/ 856343 w 2104571"/>
              <a:gd name="connsiteY62" fmla="*/ 2162629 h 2786743"/>
              <a:gd name="connsiteX63" fmla="*/ 769257 w 2104571"/>
              <a:gd name="connsiteY63" fmla="*/ 2365829 h 2786743"/>
              <a:gd name="connsiteX64" fmla="*/ 783771 w 2104571"/>
              <a:gd name="connsiteY64" fmla="*/ 2598057 h 2786743"/>
              <a:gd name="connsiteX65" fmla="*/ 754743 w 2104571"/>
              <a:gd name="connsiteY65" fmla="*/ 2554515 h 2786743"/>
              <a:gd name="connsiteX66" fmla="*/ 769257 w 2104571"/>
              <a:gd name="connsiteY66" fmla="*/ 2728686 h 2786743"/>
              <a:gd name="connsiteX67" fmla="*/ 769257 w 2104571"/>
              <a:gd name="connsiteY67" fmla="*/ 2728686 h 2786743"/>
              <a:gd name="connsiteX68" fmla="*/ 682171 w 2104571"/>
              <a:gd name="connsiteY68" fmla="*/ 2786743 h 2786743"/>
              <a:gd name="connsiteX69" fmla="*/ 551543 w 2104571"/>
              <a:gd name="connsiteY69" fmla="*/ 2627086 h 2786743"/>
              <a:gd name="connsiteX70" fmla="*/ 522514 w 2104571"/>
              <a:gd name="connsiteY70" fmla="*/ 2496457 h 2786743"/>
              <a:gd name="connsiteX71" fmla="*/ 420914 w 2104571"/>
              <a:gd name="connsiteY71" fmla="*/ 2307772 h 2786743"/>
              <a:gd name="connsiteX72" fmla="*/ 290286 w 2104571"/>
              <a:gd name="connsiteY72" fmla="*/ 2743200 h 278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104571" h="2786743">
                <a:moveTo>
                  <a:pt x="493486" y="2540000"/>
                </a:moveTo>
                <a:lnTo>
                  <a:pt x="391886" y="2307772"/>
                </a:lnTo>
                <a:lnTo>
                  <a:pt x="391886" y="2307772"/>
                </a:lnTo>
                <a:lnTo>
                  <a:pt x="246743" y="2525486"/>
                </a:lnTo>
                <a:lnTo>
                  <a:pt x="290286" y="2728686"/>
                </a:lnTo>
                <a:lnTo>
                  <a:pt x="101600" y="2540000"/>
                </a:lnTo>
                <a:lnTo>
                  <a:pt x="116114" y="2409372"/>
                </a:lnTo>
                <a:lnTo>
                  <a:pt x="29029" y="2220686"/>
                </a:lnTo>
                <a:lnTo>
                  <a:pt x="87086" y="1799772"/>
                </a:lnTo>
                <a:lnTo>
                  <a:pt x="0" y="1567543"/>
                </a:lnTo>
                <a:lnTo>
                  <a:pt x="14514" y="1436915"/>
                </a:lnTo>
                <a:lnTo>
                  <a:pt x="145143" y="1248229"/>
                </a:lnTo>
                <a:cubicBezTo>
                  <a:pt x="164495" y="1209524"/>
                  <a:pt x="182479" y="1170104"/>
                  <a:pt x="203200" y="1132115"/>
                </a:cubicBezTo>
                <a:cubicBezTo>
                  <a:pt x="211553" y="1116801"/>
                  <a:pt x="229361" y="1105779"/>
                  <a:pt x="232229" y="1088572"/>
                </a:cubicBezTo>
                <a:cubicBezTo>
                  <a:pt x="239388" y="1045621"/>
                  <a:pt x="232229" y="1001486"/>
                  <a:pt x="232229" y="957943"/>
                </a:cubicBezTo>
                <a:lnTo>
                  <a:pt x="232229" y="885372"/>
                </a:lnTo>
                <a:lnTo>
                  <a:pt x="232229" y="696686"/>
                </a:lnTo>
                <a:lnTo>
                  <a:pt x="246743" y="348343"/>
                </a:lnTo>
                <a:lnTo>
                  <a:pt x="261257" y="319315"/>
                </a:lnTo>
                <a:lnTo>
                  <a:pt x="290286" y="159657"/>
                </a:lnTo>
                <a:lnTo>
                  <a:pt x="391886" y="87086"/>
                </a:lnTo>
                <a:lnTo>
                  <a:pt x="449943" y="43543"/>
                </a:lnTo>
                <a:lnTo>
                  <a:pt x="508000" y="29029"/>
                </a:lnTo>
                <a:lnTo>
                  <a:pt x="638629" y="0"/>
                </a:lnTo>
                <a:cubicBezTo>
                  <a:pt x="780009" y="15710"/>
                  <a:pt x="730071" y="-5077"/>
                  <a:pt x="798286" y="29029"/>
                </a:cubicBezTo>
                <a:lnTo>
                  <a:pt x="798286" y="101600"/>
                </a:lnTo>
                <a:lnTo>
                  <a:pt x="754743" y="261257"/>
                </a:lnTo>
                <a:lnTo>
                  <a:pt x="812800" y="217715"/>
                </a:lnTo>
                <a:lnTo>
                  <a:pt x="1103086" y="188686"/>
                </a:lnTo>
                <a:lnTo>
                  <a:pt x="1103086" y="217715"/>
                </a:lnTo>
                <a:lnTo>
                  <a:pt x="1103086" y="217715"/>
                </a:lnTo>
                <a:lnTo>
                  <a:pt x="1233714" y="290286"/>
                </a:lnTo>
                <a:lnTo>
                  <a:pt x="1233714" y="290286"/>
                </a:lnTo>
                <a:lnTo>
                  <a:pt x="1451429" y="261257"/>
                </a:lnTo>
                <a:lnTo>
                  <a:pt x="1582057" y="290286"/>
                </a:lnTo>
                <a:cubicBezTo>
                  <a:pt x="1601494" y="294772"/>
                  <a:pt x="1620553" y="300888"/>
                  <a:pt x="1640114" y="304800"/>
                </a:cubicBezTo>
                <a:cubicBezTo>
                  <a:pt x="1668972" y="310572"/>
                  <a:pt x="1698246" y="314050"/>
                  <a:pt x="1727200" y="319315"/>
                </a:cubicBezTo>
                <a:cubicBezTo>
                  <a:pt x="1751471" y="323728"/>
                  <a:pt x="1775102" y="333829"/>
                  <a:pt x="1799771" y="333829"/>
                </a:cubicBezTo>
                <a:cubicBezTo>
                  <a:pt x="1806613" y="333829"/>
                  <a:pt x="1790095" y="324153"/>
                  <a:pt x="1785257" y="319315"/>
                </a:cubicBezTo>
                <a:lnTo>
                  <a:pt x="1785257" y="319315"/>
                </a:lnTo>
                <a:lnTo>
                  <a:pt x="1886857" y="377372"/>
                </a:lnTo>
                <a:lnTo>
                  <a:pt x="1973943" y="493486"/>
                </a:lnTo>
                <a:lnTo>
                  <a:pt x="2104571" y="493486"/>
                </a:lnTo>
                <a:lnTo>
                  <a:pt x="1872343" y="624115"/>
                </a:lnTo>
                <a:lnTo>
                  <a:pt x="1770743" y="711200"/>
                </a:lnTo>
                <a:cubicBezTo>
                  <a:pt x="1754718" y="855429"/>
                  <a:pt x="1787209" y="810851"/>
                  <a:pt x="1727200" y="870857"/>
                </a:cubicBezTo>
                <a:lnTo>
                  <a:pt x="1727200" y="885372"/>
                </a:lnTo>
                <a:cubicBezTo>
                  <a:pt x="1603804" y="993344"/>
                  <a:pt x="1662516" y="986972"/>
                  <a:pt x="1582057" y="986972"/>
                </a:cubicBezTo>
                <a:lnTo>
                  <a:pt x="1494971" y="1074057"/>
                </a:lnTo>
                <a:lnTo>
                  <a:pt x="1393371" y="885372"/>
                </a:lnTo>
                <a:lnTo>
                  <a:pt x="1393371" y="885372"/>
                </a:lnTo>
                <a:lnTo>
                  <a:pt x="1349829" y="1204686"/>
                </a:lnTo>
                <a:lnTo>
                  <a:pt x="1262743" y="1364343"/>
                </a:lnTo>
                <a:lnTo>
                  <a:pt x="1190171" y="1509486"/>
                </a:lnTo>
                <a:lnTo>
                  <a:pt x="1146629" y="1654629"/>
                </a:lnTo>
                <a:lnTo>
                  <a:pt x="1074057" y="1640115"/>
                </a:lnTo>
                <a:cubicBezTo>
                  <a:pt x="1135535" y="1824549"/>
                  <a:pt x="1159482" y="1759549"/>
                  <a:pt x="1117600" y="1843315"/>
                </a:cubicBezTo>
                <a:lnTo>
                  <a:pt x="943429" y="1857829"/>
                </a:lnTo>
                <a:lnTo>
                  <a:pt x="899886" y="1712686"/>
                </a:lnTo>
                <a:cubicBezTo>
                  <a:pt x="909562" y="1756229"/>
                  <a:pt x="917421" y="1800216"/>
                  <a:pt x="928914" y="1843315"/>
                </a:cubicBezTo>
                <a:cubicBezTo>
                  <a:pt x="959473" y="1957912"/>
                  <a:pt x="957943" y="1896177"/>
                  <a:pt x="957943" y="1944915"/>
                </a:cubicBezTo>
                <a:lnTo>
                  <a:pt x="957943" y="1944915"/>
                </a:lnTo>
                <a:lnTo>
                  <a:pt x="856343" y="2162629"/>
                </a:lnTo>
                <a:lnTo>
                  <a:pt x="769257" y="2365829"/>
                </a:lnTo>
                <a:cubicBezTo>
                  <a:pt x="785961" y="2549577"/>
                  <a:pt x="783771" y="2472048"/>
                  <a:pt x="783771" y="2598057"/>
                </a:cubicBezTo>
                <a:lnTo>
                  <a:pt x="754743" y="2554515"/>
                </a:lnTo>
                <a:cubicBezTo>
                  <a:pt x="770860" y="2699569"/>
                  <a:pt x="769257" y="2641332"/>
                  <a:pt x="769257" y="2728686"/>
                </a:cubicBezTo>
                <a:lnTo>
                  <a:pt x="769257" y="2728686"/>
                </a:lnTo>
                <a:lnTo>
                  <a:pt x="682171" y="2786743"/>
                </a:lnTo>
                <a:cubicBezTo>
                  <a:pt x="558870" y="2648029"/>
                  <a:pt x="592110" y="2708223"/>
                  <a:pt x="551543" y="2627086"/>
                </a:cubicBezTo>
                <a:lnTo>
                  <a:pt x="522514" y="2496457"/>
                </a:lnTo>
                <a:lnTo>
                  <a:pt x="420914" y="2307772"/>
                </a:lnTo>
                <a:lnTo>
                  <a:pt x="290286" y="2743200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4800600" y="190500"/>
            <a:ext cx="4191000" cy="16764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সবচেয়ে বড় মহাদেশ এশিয়া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1981200"/>
            <a:ext cx="4191000" cy="17526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এ মহাদেশে  অবস্থিত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303190" y="3317316"/>
            <a:ext cx="392260" cy="577090"/>
          </a:xfrm>
          <a:custGeom>
            <a:avLst/>
            <a:gdLst>
              <a:gd name="connsiteX0" fmla="*/ 150125 w 392260"/>
              <a:gd name="connsiteY0" fmla="*/ 440113 h 577090"/>
              <a:gd name="connsiteX1" fmla="*/ 150125 w 392260"/>
              <a:gd name="connsiteY1" fmla="*/ 440113 h 577090"/>
              <a:gd name="connsiteX2" fmla="*/ 54591 w 392260"/>
              <a:gd name="connsiteY2" fmla="*/ 371875 h 577090"/>
              <a:gd name="connsiteX3" fmla="*/ 68238 w 392260"/>
              <a:gd name="connsiteY3" fmla="*/ 330931 h 577090"/>
              <a:gd name="connsiteX4" fmla="*/ 95534 w 392260"/>
              <a:gd name="connsiteY4" fmla="*/ 276340 h 577090"/>
              <a:gd name="connsiteX5" fmla="*/ 95534 w 392260"/>
              <a:gd name="connsiteY5" fmla="*/ 153510 h 577090"/>
              <a:gd name="connsiteX6" fmla="*/ 81886 w 392260"/>
              <a:gd name="connsiteY6" fmla="*/ 112567 h 577090"/>
              <a:gd name="connsiteX7" fmla="*/ 0 w 392260"/>
              <a:gd name="connsiteY7" fmla="*/ 57976 h 577090"/>
              <a:gd name="connsiteX8" fmla="*/ 54591 w 392260"/>
              <a:gd name="connsiteY8" fmla="*/ 3385 h 577090"/>
              <a:gd name="connsiteX9" fmla="*/ 81886 w 392260"/>
              <a:gd name="connsiteY9" fmla="*/ 44328 h 577090"/>
              <a:gd name="connsiteX10" fmla="*/ 177421 w 392260"/>
              <a:gd name="connsiteY10" fmla="*/ 71624 h 577090"/>
              <a:gd name="connsiteX11" fmla="*/ 191068 w 392260"/>
              <a:gd name="connsiteY11" fmla="*/ 180806 h 577090"/>
              <a:gd name="connsiteX12" fmla="*/ 245659 w 392260"/>
              <a:gd name="connsiteY12" fmla="*/ 167158 h 577090"/>
              <a:gd name="connsiteX13" fmla="*/ 327546 w 392260"/>
              <a:gd name="connsiteY13" fmla="*/ 139863 h 577090"/>
              <a:gd name="connsiteX14" fmla="*/ 382137 w 392260"/>
              <a:gd name="connsiteY14" fmla="*/ 153510 h 577090"/>
              <a:gd name="connsiteX15" fmla="*/ 327546 w 392260"/>
              <a:gd name="connsiteY15" fmla="*/ 235397 h 577090"/>
              <a:gd name="connsiteX16" fmla="*/ 313898 w 392260"/>
              <a:gd name="connsiteY16" fmla="*/ 276340 h 577090"/>
              <a:gd name="connsiteX17" fmla="*/ 286603 w 392260"/>
              <a:gd name="connsiteY17" fmla="*/ 317284 h 577090"/>
              <a:gd name="connsiteX18" fmla="*/ 300250 w 392260"/>
              <a:gd name="connsiteY18" fmla="*/ 399170 h 577090"/>
              <a:gd name="connsiteX19" fmla="*/ 313898 w 392260"/>
              <a:gd name="connsiteY19" fmla="*/ 453761 h 577090"/>
              <a:gd name="connsiteX20" fmla="*/ 341194 w 392260"/>
              <a:gd name="connsiteY20" fmla="*/ 535648 h 577090"/>
              <a:gd name="connsiteX21" fmla="*/ 327546 w 392260"/>
              <a:gd name="connsiteY21" fmla="*/ 576591 h 577090"/>
              <a:gd name="connsiteX22" fmla="*/ 286603 w 392260"/>
              <a:gd name="connsiteY22" fmla="*/ 549296 h 577090"/>
              <a:gd name="connsiteX23" fmla="*/ 218364 w 392260"/>
              <a:gd name="connsiteY23" fmla="*/ 467409 h 577090"/>
              <a:gd name="connsiteX24" fmla="*/ 204716 w 392260"/>
              <a:gd name="connsiteY24" fmla="*/ 426466 h 577090"/>
              <a:gd name="connsiteX25" fmla="*/ 191068 w 392260"/>
              <a:gd name="connsiteY25" fmla="*/ 399170 h 577090"/>
              <a:gd name="connsiteX26" fmla="*/ 150125 w 392260"/>
              <a:gd name="connsiteY26" fmla="*/ 440113 h 57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260" h="577090">
                <a:moveTo>
                  <a:pt x="150125" y="440113"/>
                </a:moveTo>
                <a:lnTo>
                  <a:pt x="150125" y="440113"/>
                </a:lnTo>
                <a:cubicBezTo>
                  <a:pt x="118280" y="417367"/>
                  <a:pt x="78071" y="403182"/>
                  <a:pt x="54591" y="371875"/>
                </a:cubicBezTo>
                <a:cubicBezTo>
                  <a:pt x="45959" y="360366"/>
                  <a:pt x="62571" y="344154"/>
                  <a:pt x="68238" y="330931"/>
                </a:cubicBezTo>
                <a:cubicBezTo>
                  <a:pt x="76252" y="312231"/>
                  <a:pt x="86435" y="294537"/>
                  <a:pt x="95534" y="276340"/>
                </a:cubicBezTo>
                <a:cubicBezTo>
                  <a:pt x="63051" y="178893"/>
                  <a:pt x="52278" y="218394"/>
                  <a:pt x="95534" y="153510"/>
                </a:cubicBezTo>
                <a:cubicBezTo>
                  <a:pt x="90985" y="139862"/>
                  <a:pt x="93856" y="120547"/>
                  <a:pt x="81886" y="112567"/>
                </a:cubicBezTo>
                <a:cubicBezTo>
                  <a:pt x="-16927" y="46692"/>
                  <a:pt x="31195" y="151565"/>
                  <a:pt x="0" y="57976"/>
                </a:cubicBezTo>
                <a:cubicBezTo>
                  <a:pt x="6422" y="38708"/>
                  <a:pt x="11773" y="-13742"/>
                  <a:pt x="54591" y="3385"/>
                </a:cubicBezTo>
                <a:cubicBezTo>
                  <a:pt x="69820" y="9477"/>
                  <a:pt x="69078" y="34081"/>
                  <a:pt x="81886" y="44328"/>
                </a:cubicBezTo>
                <a:cubicBezTo>
                  <a:pt x="90786" y="51448"/>
                  <a:pt x="173854" y="70732"/>
                  <a:pt x="177421" y="71624"/>
                </a:cubicBezTo>
                <a:cubicBezTo>
                  <a:pt x="181970" y="108018"/>
                  <a:pt x="169750" y="150960"/>
                  <a:pt x="191068" y="180806"/>
                </a:cubicBezTo>
                <a:cubicBezTo>
                  <a:pt x="201970" y="196069"/>
                  <a:pt x="227693" y="172548"/>
                  <a:pt x="245659" y="167158"/>
                </a:cubicBezTo>
                <a:cubicBezTo>
                  <a:pt x="273218" y="158890"/>
                  <a:pt x="327546" y="139863"/>
                  <a:pt x="327546" y="139863"/>
                </a:cubicBezTo>
                <a:cubicBezTo>
                  <a:pt x="345743" y="144412"/>
                  <a:pt x="373749" y="136733"/>
                  <a:pt x="382137" y="153510"/>
                </a:cubicBezTo>
                <a:cubicBezTo>
                  <a:pt x="415075" y="219386"/>
                  <a:pt x="359854" y="224627"/>
                  <a:pt x="327546" y="235397"/>
                </a:cubicBezTo>
                <a:cubicBezTo>
                  <a:pt x="322997" y="249045"/>
                  <a:pt x="320332" y="263473"/>
                  <a:pt x="313898" y="276340"/>
                </a:cubicBezTo>
                <a:cubicBezTo>
                  <a:pt x="306563" y="291011"/>
                  <a:pt x="288414" y="300982"/>
                  <a:pt x="286603" y="317284"/>
                </a:cubicBezTo>
                <a:cubicBezTo>
                  <a:pt x="283547" y="344787"/>
                  <a:pt x="294823" y="372036"/>
                  <a:pt x="300250" y="399170"/>
                </a:cubicBezTo>
                <a:cubicBezTo>
                  <a:pt x="303929" y="417563"/>
                  <a:pt x="308508" y="435795"/>
                  <a:pt x="313898" y="453761"/>
                </a:cubicBezTo>
                <a:cubicBezTo>
                  <a:pt x="322166" y="481320"/>
                  <a:pt x="341194" y="535648"/>
                  <a:pt x="341194" y="535648"/>
                </a:cubicBezTo>
                <a:cubicBezTo>
                  <a:pt x="336645" y="549296"/>
                  <a:pt x="341502" y="573102"/>
                  <a:pt x="327546" y="576591"/>
                </a:cubicBezTo>
                <a:cubicBezTo>
                  <a:pt x="311633" y="580569"/>
                  <a:pt x="299204" y="559797"/>
                  <a:pt x="286603" y="549296"/>
                </a:cubicBezTo>
                <a:cubicBezTo>
                  <a:pt x="260731" y="527736"/>
                  <a:pt x="233701" y="498083"/>
                  <a:pt x="218364" y="467409"/>
                </a:cubicBezTo>
                <a:cubicBezTo>
                  <a:pt x="211930" y="454542"/>
                  <a:pt x="210059" y="439823"/>
                  <a:pt x="204716" y="426466"/>
                </a:cubicBezTo>
                <a:cubicBezTo>
                  <a:pt x="200938" y="417021"/>
                  <a:pt x="195617" y="408269"/>
                  <a:pt x="191068" y="399170"/>
                </a:cubicBezTo>
                <a:lnTo>
                  <a:pt x="150125" y="44011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822" y="4070120"/>
            <a:ext cx="4038600" cy="25908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914400" y="4070120"/>
            <a:ext cx="2514600" cy="2483080"/>
          </a:xfrm>
          <a:custGeom>
            <a:avLst/>
            <a:gdLst>
              <a:gd name="connsiteX0" fmla="*/ 43542 w 725714"/>
              <a:gd name="connsiteY0" fmla="*/ 870857 h 1132114"/>
              <a:gd name="connsiteX1" fmla="*/ 43542 w 725714"/>
              <a:gd name="connsiteY1" fmla="*/ 870857 h 1132114"/>
              <a:gd name="connsiteX2" fmla="*/ 43542 w 725714"/>
              <a:gd name="connsiteY2" fmla="*/ 711200 h 1132114"/>
              <a:gd name="connsiteX3" fmla="*/ 0 w 725714"/>
              <a:gd name="connsiteY3" fmla="*/ 696685 h 1132114"/>
              <a:gd name="connsiteX4" fmla="*/ 0 w 725714"/>
              <a:gd name="connsiteY4" fmla="*/ 537028 h 1132114"/>
              <a:gd name="connsiteX5" fmla="*/ 0 w 725714"/>
              <a:gd name="connsiteY5" fmla="*/ 537028 h 1132114"/>
              <a:gd name="connsiteX6" fmla="*/ 130628 w 725714"/>
              <a:gd name="connsiteY6" fmla="*/ 391885 h 1132114"/>
              <a:gd name="connsiteX7" fmla="*/ 145142 w 725714"/>
              <a:gd name="connsiteY7" fmla="*/ 116114 h 1132114"/>
              <a:gd name="connsiteX8" fmla="*/ 275771 w 725714"/>
              <a:gd name="connsiteY8" fmla="*/ 87085 h 1132114"/>
              <a:gd name="connsiteX9" fmla="*/ 420914 w 725714"/>
              <a:gd name="connsiteY9" fmla="*/ 43543 h 1132114"/>
              <a:gd name="connsiteX10" fmla="*/ 493485 w 725714"/>
              <a:gd name="connsiteY10" fmla="*/ 217714 h 1132114"/>
              <a:gd name="connsiteX11" fmla="*/ 508000 w 725714"/>
              <a:gd name="connsiteY11" fmla="*/ 0 h 1132114"/>
              <a:gd name="connsiteX12" fmla="*/ 566057 w 725714"/>
              <a:gd name="connsiteY12" fmla="*/ 159657 h 1132114"/>
              <a:gd name="connsiteX13" fmla="*/ 638628 w 725714"/>
              <a:gd name="connsiteY13" fmla="*/ 217714 h 1132114"/>
              <a:gd name="connsiteX14" fmla="*/ 667657 w 725714"/>
              <a:gd name="connsiteY14" fmla="*/ 348343 h 1132114"/>
              <a:gd name="connsiteX15" fmla="*/ 667657 w 725714"/>
              <a:gd name="connsiteY15" fmla="*/ 348343 h 1132114"/>
              <a:gd name="connsiteX16" fmla="*/ 696685 w 725714"/>
              <a:gd name="connsiteY16" fmla="*/ 435428 h 1132114"/>
              <a:gd name="connsiteX17" fmla="*/ 725714 w 725714"/>
              <a:gd name="connsiteY17" fmla="*/ 638628 h 1132114"/>
              <a:gd name="connsiteX18" fmla="*/ 725714 w 725714"/>
              <a:gd name="connsiteY18" fmla="*/ 740228 h 1132114"/>
              <a:gd name="connsiteX19" fmla="*/ 725714 w 725714"/>
              <a:gd name="connsiteY19" fmla="*/ 972457 h 1132114"/>
              <a:gd name="connsiteX20" fmla="*/ 595085 w 725714"/>
              <a:gd name="connsiteY20" fmla="*/ 1132114 h 1132114"/>
              <a:gd name="connsiteX21" fmla="*/ 551542 w 725714"/>
              <a:gd name="connsiteY21" fmla="*/ 1117600 h 1132114"/>
              <a:gd name="connsiteX22" fmla="*/ 493485 w 725714"/>
              <a:gd name="connsiteY22" fmla="*/ 1030514 h 1132114"/>
              <a:gd name="connsiteX23" fmla="*/ 464457 w 725714"/>
              <a:gd name="connsiteY23" fmla="*/ 957943 h 1132114"/>
              <a:gd name="connsiteX24" fmla="*/ 391885 w 725714"/>
              <a:gd name="connsiteY24" fmla="*/ 827314 h 1132114"/>
              <a:gd name="connsiteX25" fmla="*/ 217714 w 725714"/>
              <a:gd name="connsiteY25" fmla="*/ 827314 h 1132114"/>
              <a:gd name="connsiteX26" fmla="*/ 43542 w 725714"/>
              <a:gd name="connsiteY26" fmla="*/ 870857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5714" h="1132114">
                <a:moveTo>
                  <a:pt x="43542" y="870857"/>
                </a:moveTo>
                <a:lnTo>
                  <a:pt x="43542" y="870857"/>
                </a:lnTo>
                <a:lnTo>
                  <a:pt x="43542" y="711200"/>
                </a:lnTo>
                <a:lnTo>
                  <a:pt x="0" y="696685"/>
                </a:lnTo>
                <a:lnTo>
                  <a:pt x="0" y="537028"/>
                </a:lnTo>
                <a:lnTo>
                  <a:pt x="0" y="537028"/>
                </a:lnTo>
                <a:lnTo>
                  <a:pt x="130628" y="391885"/>
                </a:lnTo>
                <a:lnTo>
                  <a:pt x="145142" y="116114"/>
                </a:lnTo>
                <a:lnTo>
                  <a:pt x="275771" y="87085"/>
                </a:lnTo>
                <a:lnTo>
                  <a:pt x="420914" y="43543"/>
                </a:lnTo>
                <a:lnTo>
                  <a:pt x="493485" y="217714"/>
                </a:lnTo>
                <a:lnTo>
                  <a:pt x="508000" y="0"/>
                </a:lnTo>
                <a:lnTo>
                  <a:pt x="566057" y="159657"/>
                </a:lnTo>
                <a:lnTo>
                  <a:pt x="638628" y="217714"/>
                </a:lnTo>
                <a:lnTo>
                  <a:pt x="667657" y="348343"/>
                </a:lnTo>
                <a:lnTo>
                  <a:pt x="667657" y="348343"/>
                </a:lnTo>
                <a:lnTo>
                  <a:pt x="696685" y="435428"/>
                </a:lnTo>
                <a:lnTo>
                  <a:pt x="725714" y="638628"/>
                </a:lnTo>
                <a:lnTo>
                  <a:pt x="725714" y="740228"/>
                </a:lnTo>
                <a:lnTo>
                  <a:pt x="725714" y="972457"/>
                </a:lnTo>
                <a:lnTo>
                  <a:pt x="595085" y="1132114"/>
                </a:lnTo>
                <a:lnTo>
                  <a:pt x="551542" y="1117600"/>
                </a:lnTo>
                <a:lnTo>
                  <a:pt x="493485" y="1030514"/>
                </a:lnTo>
                <a:lnTo>
                  <a:pt x="464457" y="957943"/>
                </a:lnTo>
                <a:lnTo>
                  <a:pt x="391885" y="827314"/>
                </a:lnTo>
                <a:lnTo>
                  <a:pt x="217714" y="827314"/>
                </a:lnTo>
                <a:lnTo>
                  <a:pt x="43542" y="870857"/>
                </a:lnTo>
                <a:close/>
              </a:path>
            </a:pathLst>
          </a:cu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504235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অস্ট্রেলিয়া</a:t>
            </a:r>
            <a:endParaRPr lang="en-US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4898408" y="4247866"/>
            <a:ext cx="4093192" cy="1924334"/>
          </a:xfrm>
          <a:prstGeom prst="flowChartTerminator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সবচেয়ে ছোট মহাদেশ অস্ট্রেলিয়া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5441554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6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88CDF6-FD95-44A8-80CA-145BA9ACE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688CDF6-FD95-44A8-80CA-145BA9ACE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59B285-88A6-4A89-8ED7-D44A91AD0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659B285-88A6-4A89-8ED7-D44A91AD0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1E4194-EB2D-464D-B958-F8693F1FB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6B1E4194-EB2D-464D-B958-F8693F1FB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640C29-127C-49D7-A4E7-F8A2C5A2D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B0640C29-127C-49D7-A4E7-F8A2C5A2D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AA6869-16F8-42F4-8DC0-FEE2CC4D8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5AAA6869-16F8-42F4-8DC0-FEE2CC4D8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FDECB8-B9E5-439C-8895-7D189C863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84FDECB8-B9E5-439C-8895-7D189C863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3D45C7-6644-4F4B-888F-32B4C6255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D3D45C7-6644-4F4B-888F-32B4C6255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B3F697-D7E0-4D76-8CE4-D62D1F9B8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40B3F697-D7E0-4D76-8CE4-D62D1F9B8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361C0A-0A52-4350-AC26-5C5F82C4C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26361C0A-0A52-4350-AC26-5C5F82C4C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69CE44-107D-4F58-A21A-CCA8A4B11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2D69CE44-107D-4F58-A21A-CCA8A4B11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978439-DB54-4640-A366-32A26D3115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59978439-DB54-4640-A366-32A26D3115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8B1C1B-5DB4-47B5-A8A2-2142BC0A3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F28B1C1B-5DB4-47B5-A8A2-2142BC0A3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FEFB1-6A2F-48D2-B9E6-EAE5A4A90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4CDFEFB1-6A2F-48D2-B9E6-EAE5A4A90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29A510-D41C-4746-A8DB-3E22DDC74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0129A510-D41C-4746-A8DB-3E22DDC74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B2736-4C99-49A4-9759-30F1B5BC6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C37B2736-4C99-49A4-9759-30F1B5BC6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304800"/>
            <a:ext cx="2667000" cy="3581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969524" y="304800"/>
            <a:ext cx="2825087" cy="3581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49462" y="342314"/>
            <a:ext cx="3118338" cy="354388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152400" y="5377217"/>
            <a:ext cx="2667000" cy="1371600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048567" y="5346510"/>
            <a:ext cx="2667000" cy="1371600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947012" y="5327289"/>
            <a:ext cx="2667000" cy="1371600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ইংল্যান্ড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81000" y="4343400"/>
            <a:ext cx="2286000" cy="838200"/>
          </a:xfrm>
          <a:prstGeom prst="flowChartTerminator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2999094" y="4263219"/>
            <a:ext cx="2286000" cy="838200"/>
          </a:xfrm>
          <a:prstGeom prst="flowChartTerminator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6141668" y="4158175"/>
            <a:ext cx="2286000" cy="838200"/>
          </a:xfrm>
          <a:prstGeom prst="flowChartTerminator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533400" y="5791200"/>
            <a:ext cx="2763982" cy="8382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এশিয়া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5486400" y="5791200"/>
            <a:ext cx="2763980" cy="8382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অস্ট্রেলিয়া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2400" y="228598"/>
            <a:ext cx="4038600" cy="38100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263234"/>
            <a:ext cx="4191000" cy="37753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4419600"/>
            <a:ext cx="2819400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পান্ডা</a:t>
            </a:r>
            <a:endParaRPr lang="en-US" sz="8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5400" y="4419600"/>
            <a:ext cx="2895600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ক্যাঙ্গারু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38545"/>
            <a:ext cx="4114800" cy="38238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713084" y="5561532"/>
            <a:ext cx="2840181" cy="8382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আফ্রিকা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66852" y="138545"/>
            <a:ext cx="3948548" cy="382385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5257800" y="5664591"/>
            <a:ext cx="2819400" cy="990599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এন্টার্কটিকা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4097482"/>
            <a:ext cx="3200400" cy="9906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জিরাফ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57800" y="4097482"/>
            <a:ext cx="3276600" cy="116031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পেঙ্গুইন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7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676400"/>
            <a:ext cx="7620000" cy="1066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দলের নামঃ জোড় ও বিজোড়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3048000"/>
            <a:ext cx="7924800" cy="3657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 কোথায় বাস করি ?</a:t>
            </a:r>
          </a:p>
          <a:p>
            <a:pPr marL="514350" indent="-514350">
              <a:buAutoNum type="arabicPeriod"/>
            </a:pP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 কি?</a:t>
            </a:r>
          </a:p>
          <a:p>
            <a:pPr marL="514350" indent="-514350">
              <a:buAutoNum type="arabicPeriod"/>
            </a:pP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স্থলভাগ  কি কি দ্বারা  গঠিত?</a:t>
            </a:r>
          </a:p>
          <a:p>
            <a:pPr marL="514350" indent="-514350">
              <a:buAutoNum type="arabicPeriod"/>
            </a:pP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 কতটুকু অংশে স্থলভাগ অবস্থিত?</a:t>
            </a:r>
          </a:p>
          <a:p>
            <a:pPr marL="514350" indent="-514350">
              <a:buAutoNum type="arabicPeriod"/>
            </a:pP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মহাদেশের নামগুলো অক্ষরের ক্রম অনুসারে সাজিয়ে লিখ।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790700" y="228600"/>
            <a:ext cx="5257800" cy="990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876300" y="228600"/>
            <a:ext cx="7391400" cy="14478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1828800"/>
            <a:ext cx="8991600" cy="5029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১.মহাদেশ কয়টি  ও কি কি?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২.সবচেয়ে বড় মহাদেশের নাম কি?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৩.সবচেয়ে ছোট মহাদেশের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 কি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পৃথিবী দেখতে কেমন?</a:t>
            </a:r>
          </a:p>
        </p:txBody>
      </p:sp>
    </p:spTree>
    <p:extLst>
      <p:ext uri="{BB962C8B-B14F-4D97-AF65-F5344CB8AC3E}">
        <p14:creationId xmlns:p14="http://schemas.microsoft.com/office/powerpoint/2010/main" val="8278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228600"/>
            <a:ext cx="8077200" cy="1828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 । ভাল থেকো।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286000"/>
            <a:ext cx="3733800" cy="4191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25636" y="2189018"/>
            <a:ext cx="4267200" cy="4267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990600" y="228600"/>
            <a:ext cx="7010400" cy="1828800"/>
          </a:xfrm>
          <a:prstGeom prst="flowChartTermina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209800"/>
            <a:ext cx="8153400" cy="449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সোহেল মিয়া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নোয়াগাঁও  সরকারী প্রাথমিক বিদ্যালয়</a:t>
            </a:r>
          </a:p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মেঘনা,কুমিল্লা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28600" y="533400"/>
            <a:ext cx="8610600" cy="57912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 ও বিশ্বপরিচয়</a:t>
            </a:r>
          </a:p>
          <a:p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শ্রেনীঃ তৃতীয়  </a:t>
            </a:r>
          </a:p>
          <a:p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০৮</a:t>
            </a:r>
          </a:p>
          <a:p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  <a:endParaRPr lang="bn-BD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81000" y="266700"/>
            <a:ext cx="8458200" cy="12954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গানের মাধ্যমে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2285999"/>
            <a:ext cx="8763000" cy="421524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85800" y="304800"/>
            <a:ext cx="7848600" cy="25146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মহাদেশ</a:t>
            </a:r>
            <a:endParaRPr lang="en-US" sz="16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485900" y="3581400"/>
            <a:ext cx="6248400" cy="22098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নং ৪৪,৪৫</a:t>
            </a:r>
            <a:endParaRPr lang="en-US" sz="8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505691"/>
            <a:ext cx="6858000" cy="1447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143000" y="2209800"/>
            <a:ext cx="7315200" cy="39624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১৩.১.১ পৃথিবীর মহাদেশগুলোর নাম বলতে পারবে।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3855" y="152400"/>
            <a:ext cx="6324600" cy="655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10745" y="533400"/>
            <a:ext cx="28332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 দেখতে গোলাকার, তবে উপরে ও নিচে কিছুটা চাপা। এর উপরিভাগে আছে  স্থলভাগ ও জলভাগ।</a:t>
            </a:r>
            <a:endParaRPr lang="en-US" sz="48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2400" y="4495800"/>
            <a:ext cx="3789218" cy="200508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 চার ভাগের একভাগ স্থল বাকি তিন ভাগ পানি।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95800" y="4495800"/>
            <a:ext cx="4419600" cy="21057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স্থলভাগকে  সাতটি বড় বড় ভাগে ভাগ করা হয়েছে। এক একটি ভাগকে মহাদেশ বলা হয়।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Or 3"/>
          <p:cNvSpPr/>
          <p:nvPr/>
        </p:nvSpPr>
        <p:spPr>
          <a:xfrm>
            <a:off x="838200" y="27864"/>
            <a:ext cx="6553200" cy="4343400"/>
          </a:xfrm>
          <a:prstGeom prst="flowChar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031199" y="-13648"/>
            <a:ext cx="3365888" cy="2224585"/>
          </a:xfrm>
          <a:custGeom>
            <a:avLst/>
            <a:gdLst>
              <a:gd name="connsiteX0" fmla="*/ 63129 w 3365888"/>
              <a:gd name="connsiteY0" fmla="*/ 54591 h 2224585"/>
              <a:gd name="connsiteX1" fmla="*/ 76777 w 3365888"/>
              <a:gd name="connsiteY1" fmla="*/ 2197290 h 2224585"/>
              <a:gd name="connsiteX2" fmla="*/ 3365888 w 3365888"/>
              <a:gd name="connsiteY2" fmla="*/ 2224585 h 2224585"/>
              <a:gd name="connsiteX3" fmla="*/ 3338592 w 3365888"/>
              <a:gd name="connsiteY3" fmla="*/ 2197290 h 2224585"/>
              <a:gd name="connsiteX4" fmla="*/ 3270353 w 3365888"/>
              <a:gd name="connsiteY4" fmla="*/ 1937982 h 2224585"/>
              <a:gd name="connsiteX5" fmla="*/ 3243058 w 3365888"/>
              <a:gd name="connsiteY5" fmla="*/ 1856096 h 2224585"/>
              <a:gd name="connsiteX6" fmla="*/ 3215762 w 3365888"/>
              <a:gd name="connsiteY6" fmla="*/ 1760561 h 2224585"/>
              <a:gd name="connsiteX7" fmla="*/ 3174819 w 3365888"/>
              <a:gd name="connsiteY7" fmla="*/ 1583141 h 2224585"/>
              <a:gd name="connsiteX8" fmla="*/ 3133876 w 3365888"/>
              <a:gd name="connsiteY8" fmla="*/ 1542197 h 2224585"/>
              <a:gd name="connsiteX9" fmla="*/ 3120228 w 3365888"/>
              <a:gd name="connsiteY9" fmla="*/ 1487606 h 2224585"/>
              <a:gd name="connsiteX10" fmla="*/ 3092932 w 3365888"/>
              <a:gd name="connsiteY10" fmla="*/ 1446663 h 2224585"/>
              <a:gd name="connsiteX11" fmla="*/ 3065637 w 3365888"/>
              <a:gd name="connsiteY11" fmla="*/ 1392072 h 2224585"/>
              <a:gd name="connsiteX12" fmla="*/ 3038341 w 3365888"/>
              <a:gd name="connsiteY12" fmla="*/ 1351129 h 2224585"/>
              <a:gd name="connsiteX13" fmla="*/ 3011046 w 3365888"/>
              <a:gd name="connsiteY13" fmla="*/ 1296538 h 2224585"/>
              <a:gd name="connsiteX14" fmla="*/ 2997398 w 3365888"/>
              <a:gd name="connsiteY14" fmla="*/ 1255594 h 2224585"/>
              <a:gd name="connsiteX15" fmla="*/ 2929159 w 3365888"/>
              <a:gd name="connsiteY15" fmla="*/ 1173708 h 2224585"/>
              <a:gd name="connsiteX16" fmla="*/ 2860920 w 3365888"/>
              <a:gd name="connsiteY16" fmla="*/ 1105469 h 2224585"/>
              <a:gd name="connsiteX17" fmla="*/ 2819977 w 3365888"/>
              <a:gd name="connsiteY17" fmla="*/ 1050878 h 2224585"/>
              <a:gd name="connsiteX18" fmla="*/ 2779034 w 3365888"/>
              <a:gd name="connsiteY18" fmla="*/ 1009935 h 2224585"/>
              <a:gd name="connsiteX19" fmla="*/ 2710795 w 3365888"/>
              <a:gd name="connsiteY19" fmla="*/ 928048 h 2224585"/>
              <a:gd name="connsiteX20" fmla="*/ 2628908 w 3365888"/>
              <a:gd name="connsiteY20" fmla="*/ 873457 h 2224585"/>
              <a:gd name="connsiteX21" fmla="*/ 2587965 w 3365888"/>
              <a:gd name="connsiteY21" fmla="*/ 832514 h 2224585"/>
              <a:gd name="connsiteX22" fmla="*/ 2560670 w 3365888"/>
              <a:gd name="connsiteY22" fmla="*/ 791570 h 2224585"/>
              <a:gd name="connsiteX23" fmla="*/ 2519726 w 3365888"/>
              <a:gd name="connsiteY23" fmla="*/ 777923 h 2224585"/>
              <a:gd name="connsiteX24" fmla="*/ 2478783 w 3365888"/>
              <a:gd name="connsiteY24" fmla="*/ 750627 h 2224585"/>
              <a:gd name="connsiteX25" fmla="*/ 2437840 w 3365888"/>
              <a:gd name="connsiteY25" fmla="*/ 736979 h 2224585"/>
              <a:gd name="connsiteX26" fmla="*/ 2301362 w 3365888"/>
              <a:gd name="connsiteY26" fmla="*/ 655093 h 2224585"/>
              <a:gd name="connsiteX27" fmla="*/ 2219476 w 3365888"/>
              <a:gd name="connsiteY27" fmla="*/ 627797 h 2224585"/>
              <a:gd name="connsiteX28" fmla="*/ 2123941 w 3365888"/>
              <a:gd name="connsiteY28" fmla="*/ 559558 h 2224585"/>
              <a:gd name="connsiteX29" fmla="*/ 2028407 w 3365888"/>
              <a:gd name="connsiteY29" fmla="*/ 491320 h 2224585"/>
              <a:gd name="connsiteX30" fmla="*/ 1946520 w 3365888"/>
              <a:gd name="connsiteY30" fmla="*/ 464024 h 2224585"/>
              <a:gd name="connsiteX31" fmla="*/ 1905577 w 3365888"/>
              <a:gd name="connsiteY31" fmla="*/ 450376 h 2224585"/>
              <a:gd name="connsiteX32" fmla="*/ 1864634 w 3365888"/>
              <a:gd name="connsiteY32" fmla="*/ 436729 h 2224585"/>
              <a:gd name="connsiteX33" fmla="*/ 1823691 w 3365888"/>
              <a:gd name="connsiteY33" fmla="*/ 409433 h 2224585"/>
              <a:gd name="connsiteX34" fmla="*/ 1728156 w 3365888"/>
              <a:gd name="connsiteY34" fmla="*/ 382138 h 2224585"/>
              <a:gd name="connsiteX35" fmla="*/ 1632622 w 3365888"/>
              <a:gd name="connsiteY35" fmla="*/ 341194 h 2224585"/>
              <a:gd name="connsiteX36" fmla="*/ 1578031 w 3365888"/>
              <a:gd name="connsiteY36" fmla="*/ 313899 h 2224585"/>
              <a:gd name="connsiteX37" fmla="*/ 1537088 w 3365888"/>
              <a:gd name="connsiteY37" fmla="*/ 300251 h 2224585"/>
              <a:gd name="connsiteX38" fmla="*/ 1455201 w 3365888"/>
              <a:gd name="connsiteY38" fmla="*/ 259308 h 2224585"/>
              <a:gd name="connsiteX39" fmla="*/ 1414258 w 3365888"/>
              <a:gd name="connsiteY39" fmla="*/ 232012 h 2224585"/>
              <a:gd name="connsiteX40" fmla="*/ 1223189 w 3365888"/>
              <a:gd name="connsiteY40" fmla="*/ 204717 h 2224585"/>
              <a:gd name="connsiteX41" fmla="*/ 1100359 w 3365888"/>
              <a:gd name="connsiteY41" fmla="*/ 163773 h 2224585"/>
              <a:gd name="connsiteX42" fmla="*/ 963882 w 3365888"/>
              <a:gd name="connsiteY42" fmla="*/ 109182 h 2224585"/>
              <a:gd name="connsiteX43" fmla="*/ 854700 w 3365888"/>
              <a:gd name="connsiteY43" fmla="*/ 95535 h 2224585"/>
              <a:gd name="connsiteX44" fmla="*/ 745517 w 3365888"/>
              <a:gd name="connsiteY44" fmla="*/ 68239 h 2224585"/>
              <a:gd name="connsiteX45" fmla="*/ 704574 w 3365888"/>
              <a:gd name="connsiteY45" fmla="*/ 54591 h 2224585"/>
              <a:gd name="connsiteX46" fmla="*/ 540801 w 3365888"/>
              <a:gd name="connsiteY46" fmla="*/ 40944 h 2224585"/>
              <a:gd name="connsiteX47" fmla="*/ 226902 w 3365888"/>
              <a:gd name="connsiteY47" fmla="*/ 0 h 2224585"/>
              <a:gd name="connsiteX48" fmla="*/ 63129 w 3365888"/>
              <a:gd name="connsiteY48" fmla="*/ 40944 h 2224585"/>
              <a:gd name="connsiteX49" fmla="*/ 49482 w 3365888"/>
              <a:gd name="connsiteY49" fmla="*/ 109182 h 2224585"/>
              <a:gd name="connsiteX50" fmla="*/ 63129 w 3365888"/>
              <a:gd name="connsiteY50" fmla="*/ 54591 h 222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65888" h="2224585">
                <a:moveTo>
                  <a:pt x="63129" y="54591"/>
                </a:moveTo>
                <a:cubicBezTo>
                  <a:pt x="67678" y="768824"/>
                  <a:pt x="72228" y="1483057"/>
                  <a:pt x="76777" y="2197290"/>
                </a:cubicBezTo>
                <a:lnTo>
                  <a:pt x="3365888" y="2224585"/>
                </a:lnTo>
                <a:lnTo>
                  <a:pt x="3338592" y="2197290"/>
                </a:lnTo>
                <a:cubicBezTo>
                  <a:pt x="3241116" y="2002338"/>
                  <a:pt x="3312894" y="2179048"/>
                  <a:pt x="3270353" y="1937982"/>
                </a:cubicBezTo>
                <a:cubicBezTo>
                  <a:pt x="3265353" y="1909648"/>
                  <a:pt x="3250962" y="1883761"/>
                  <a:pt x="3243058" y="1856096"/>
                </a:cubicBezTo>
                <a:lnTo>
                  <a:pt x="3215762" y="1760561"/>
                </a:lnTo>
                <a:cubicBezTo>
                  <a:pt x="3205485" y="1657798"/>
                  <a:pt x="3225679" y="1644174"/>
                  <a:pt x="3174819" y="1583141"/>
                </a:cubicBezTo>
                <a:cubicBezTo>
                  <a:pt x="3162463" y="1568313"/>
                  <a:pt x="3147524" y="1555845"/>
                  <a:pt x="3133876" y="1542197"/>
                </a:cubicBezTo>
                <a:cubicBezTo>
                  <a:pt x="3129327" y="1524000"/>
                  <a:pt x="3127617" y="1504846"/>
                  <a:pt x="3120228" y="1487606"/>
                </a:cubicBezTo>
                <a:cubicBezTo>
                  <a:pt x="3113767" y="1472530"/>
                  <a:pt x="3101070" y="1460904"/>
                  <a:pt x="3092932" y="1446663"/>
                </a:cubicBezTo>
                <a:cubicBezTo>
                  <a:pt x="3082838" y="1428999"/>
                  <a:pt x="3075731" y="1409736"/>
                  <a:pt x="3065637" y="1392072"/>
                </a:cubicBezTo>
                <a:cubicBezTo>
                  <a:pt x="3057499" y="1377831"/>
                  <a:pt x="3046479" y="1365370"/>
                  <a:pt x="3038341" y="1351129"/>
                </a:cubicBezTo>
                <a:cubicBezTo>
                  <a:pt x="3028247" y="1333465"/>
                  <a:pt x="3019060" y="1315238"/>
                  <a:pt x="3011046" y="1296538"/>
                </a:cubicBezTo>
                <a:cubicBezTo>
                  <a:pt x="3005379" y="1283315"/>
                  <a:pt x="3003832" y="1268461"/>
                  <a:pt x="2997398" y="1255594"/>
                </a:cubicBezTo>
                <a:cubicBezTo>
                  <a:pt x="2971984" y="1204767"/>
                  <a:pt x="2966888" y="1218983"/>
                  <a:pt x="2929159" y="1173708"/>
                </a:cubicBezTo>
                <a:cubicBezTo>
                  <a:pt x="2872294" y="1105469"/>
                  <a:pt x="2935984" y="1155510"/>
                  <a:pt x="2860920" y="1105469"/>
                </a:cubicBezTo>
                <a:cubicBezTo>
                  <a:pt x="2847272" y="1087272"/>
                  <a:pt x="2834780" y="1068148"/>
                  <a:pt x="2819977" y="1050878"/>
                </a:cubicBezTo>
                <a:cubicBezTo>
                  <a:pt x="2807416" y="1036224"/>
                  <a:pt x="2791390" y="1024762"/>
                  <a:pt x="2779034" y="1009935"/>
                </a:cubicBezTo>
                <a:cubicBezTo>
                  <a:pt x="2737533" y="960133"/>
                  <a:pt x="2767454" y="972116"/>
                  <a:pt x="2710795" y="928048"/>
                </a:cubicBezTo>
                <a:cubicBezTo>
                  <a:pt x="2684900" y="907908"/>
                  <a:pt x="2652105" y="896654"/>
                  <a:pt x="2628908" y="873457"/>
                </a:cubicBezTo>
                <a:cubicBezTo>
                  <a:pt x="2615260" y="859809"/>
                  <a:pt x="2600321" y="847341"/>
                  <a:pt x="2587965" y="832514"/>
                </a:cubicBezTo>
                <a:cubicBezTo>
                  <a:pt x="2577464" y="819913"/>
                  <a:pt x="2573478" y="801817"/>
                  <a:pt x="2560670" y="791570"/>
                </a:cubicBezTo>
                <a:cubicBezTo>
                  <a:pt x="2549436" y="782583"/>
                  <a:pt x="2533374" y="782472"/>
                  <a:pt x="2519726" y="777923"/>
                </a:cubicBezTo>
                <a:cubicBezTo>
                  <a:pt x="2506078" y="768824"/>
                  <a:pt x="2493454" y="757963"/>
                  <a:pt x="2478783" y="750627"/>
                </a:cubicBezTo>
                <a:cubicBezTo>
                  <a:pt x="2465916" y="744193"/>
                  <a:pt x="2450416" y="743965"/>
                  <a:pt x="2437840" y="736979"/>
                </a:cubicBezTo>
                <a:cubicBezTo>
                  <a:pt x="2355441" y="691201"/>
                  <a:pt x="2375115" y="684594"/>
                  <a:pt x="2301362" y="655093"/>
                </a:cubicBezTo>
                <a:cubicBezTo>
                  <a:pt x="2274648" y="644407"/>
                  <a:pt x="2219476" y="627797"/>
                  <a:pt x="2219476" y="627797"/>
                </a:cubicBezTo>
                <a:cubicBezTo>
                  <a:pt x="2041067" y="493991"/>
                  <a:pt x="2263636" y="659340"/>
                  <a:pt x="2123941" y="559558"/>
                </a:cubicBezTo>
                <a:cubicBezTo>
                  <a:pt x="2115637" y="553627"/>
                  <a:pt x="2045436" y="498888"/>
                  <a:pt x="2028407" y="491320"/>
                </a:cubicBezTo>
                <a:cubicBezTo>
                  <a:pt x="2002115" y="479635"/>
                  <a:pt x="1973816" y="473123"/>
                  <a:pt x="1946520" y="464024"/>
                </a:cubicBezTo>
                <a:lnTo>
                  <a:pt x="1905577" y="450376"/>
                </a:lnTo>
                <a:lnTo>
                  <a:pt x="1864634" y="436729"/>
                </a:lnTo>
                <a:cubicBezTo>
                  <a:pt x="1850986" y="427630"/>
                  <a:pt x="1838362" y="416769"/>
                  <a:pt x="1823691" y="409433"/>
                </a:cubicBezTo>
                <a:cubicBezTo>
                  <a:pt x="1804110" y="399642"/>
                  <a:pt x="1745650" y="386511"/>
                  <a:pt x="1728156" y="382138"/>
                </a:cubicBezTo>
                <a:cubicBezTo>
                  <a:pt x="1547129" y="291623"/>
                  <a:pt x="1773171" y="401429"/>
                  <a:pt x="1632622" y="341194"/>
                </a:cubicBezTo>
                <a:cubicBezTo>
                  <a:pt x="1613922" y="333180"/>
                  <a:pt x="1596731" y="321913"/>
                  <a:pt x="1578031" y="313899"/>
                </a:cubicBezTo>
                <a:cubicBezTo>
                  <a:pt x="1564808" y="308232"/>
                  <a:pt x="1549955" y="306685"/>
                  <a:pt x="1537088" y="300251"/>
                </a:cubicBezTo>
                <a:cubicBezTo>
                  <a:pt x="1431270" y="247341"/>
                  <a:pt x="1558104" y="293607"/>
                  <a:pt x="1455201" y="259308"/>
                </a:cubicBezTo>
                <a:cubicBezTo>
                  <a:pt x="1441553" y="250209"/>
                  <a:pt x="1428929" y="239348"/>
                  <a:pt x="1414258" y="232012"/>
                </a:cubicBezTo>
                <a:cubicBezTo>
                  <a:pt x="1361747" y="205756"/>
                  <a:pt x="1261544" y="208204"/>
                  <a:pt x="1223189" y="204717"/>
                </a:cubicBezTo>
                <a:cubicBezTo>
                  <a:pt x="1182246" y="191069"/>
                  <a:pt x="1140430" y="179802"/>
                  <a:pt x="1100359" y="163773"/>
                </a:cubicBezTo>
                <a:cubicBezTo>
                  <a:pt x="1054867" y="145576"/>
                  <a:pt x="1012500" y="115259"/>
                  <a:pt x="963882" y="109182"/>
                </a:cubicBezTo>
                <a:lnTo>
                  <a:pt x="854700" y="95535"/>
                </a:lnTo>
                <a:cubicBezTo>
                  <a:pt x="761105" y="64337"/>
                  <a:pt x="877275" y="101179"/>
                  <a:pt x="745517" y="68239"/>
                </a:cubicBezTo>
                <a:cubicBezTo>
                  <a:pt x="731561" y="64750"/>
                  <a:pt x="718834" y="56492"/>
                  <a:pt x="704574" y="54591"/>
                </a:cubicBezTo>
                <a:cubicBezTo>
                  <a:pt x="650274" y="47351"/>
                  <a:pt x="595309" y="46395"/>
                  <a:pt x="540801" y="40944"/>
                </a:cubicBezTo>
                <a:cubicBezTo>
                  <a:pt x="301949" y="17059"/>
                  <a:pt x="367524" y="28125"/>
                  <a:pt x="226902" y="0"/>
                </a:cubicBezTo>
                <a:cubicBezTo>
                  <a:pt x="174960" y="5771"/>
                  <a:pt x="103632" y="-5345"/>
                  <a:pt x="63129" y="40944"/>
                </a:cubicBezTo>
                <a:cubicBezTo>
                  <a:pt x="-27047" y="144002"/>
                  <a:pt x="-10478" y="129169"/>
                  <a:pt x="49482" y="109182"/>
                </a:cubicBezTo>
                <a:cubicBezTo>
                  <a:pt x="64689" y="48350"/>
                  <a:pt x="49865" y="67854"/>
                  <a:pt x="63129" y="54591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144000" cy="6781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032429" y="309405"/>
            <a:ext cx="2961877" cy="3454111"/>
          </a:xfrm>
          <a:custGeom>
            <a:avLst/>
            <a:gdLst>
              <a:gd name="connsiteX0" fmla="*/ 423789 w 2961877"/>
              <a:gd name="connsiteY0" fmla="*/ 521868 h 3454111"/>
              <a:gd name="connsiteX1" fmla="*/ 354516 w 2961877"/>
              <a:gd name="connsiteY1" fmla="*/ 798959 h 3454111"/>
              <a:gd name="connsiteX2" fmla="*/ 174407 w 2961877"/>
              <a:gd name="connsiteY2" fmla="*/ 1117613 h 3454111"/>
              <a:gd name="connsiteX3" fmla="*/ 8153 w 2961877"/>
              <a:gd name="connsiteY3" fmla="*/ 1865759 h 3454111"/>
              <a:gd name="connsiteX4" fmla="*/ 49716 w 2961877"/>
              <a:gd name="connsiteY4" fmla="*/ 2378377 h 3454111"/>
              <a:gd name="connsiteX5" fmla="*/ 257535 w 2961877"/>
              <a:gd name="connsiteY5" fmla="*/ 2766304 h 3454111"/>
              <a:gd name="connsiteX6" fmla="*/ 368371 w 2961877"/>
              <a:gd name="connsiteY6" fmla="*/ 3181940 h 3454111"/>
              <a:gd name="connsiteX7" fmla="*/ 520771 w 2961877"/>
              <a:gd name="connsiteY7" fmla="*/ 3265068 h 3454111"/>
              <a:gd name="connsiteX8" fmla="*/ 631607 w 2961877"/>
              <a:gd name="connsiteY8" fmla="*/ 3057250 h 3454111"/>
              <a:gd name="connsiteX9" fmla="*/ 811716 w 2961877"/>
              <a:gd name="connsiteY9" fmla="*/ 3417468 h 3454111"/>
              <a:gd name="connsiteX10" fmla="*/ 1033389 w 2961877"/>
              <a:gd name="connsiteY10" fmla="*/ 3445177 h 3454111"/>
              <a:gd name="connsiteX11" fmla="*/ 1158080 w 2961877"/>
              <a:gd name="connsiteY11" fmla="*/ 3445177 h 3454111"/>
              <a:gd name="connsiteX12" fmla="*/ 1282771 w 2961877"/>
              <a:gd name="connsiteY12" fmla="*/ 3375904 h 3454111"/>
              <a:gd name="connsiteX13" fmla="*/ 1282771 w 2961877"/>
              <a:gd name="connsiteY13" fmla="*/ 3140377 h 3454111"/>
              <a:gd name="connsiteX14" fmla="*/ 1241207 w 2961877"/>
              <a:gd name="connsiteY14" fmla="*/ 2724740 h 3454111"/>
              <a:gd name="connsiteX15" fmla="*/ 1268916 w 2961877"/>
              <a:gd name="connsiteY15" fmla="*/ 2503068 h 3454111"/>
              <a:gd name="connsiteX16" fmla="*/ 1435171 w 2961877"/>
              <a:gd name="connsiteY16" fmla="*/ 2184413 h 3454111"/>
              <a:gd name="connsiteX17" fmla="*/ 1573716 w 2961877"/>
              <a:gd name="connsiteY17" fmla="*/ 2378377 h 3454111"/>
              <a:gd name="connsiteX18" fmla="*/ 1712262 w 2961877"/>
              <a:gd name="connsiteY18" fmla="*/ 2128995 h 3454111"/>
              <a:gd name="connsiteX19" fmla="*/ 1989353 w 2961877"/>
              <a:gd name="connsiteY19" fmla="*/ 1602522 h 3454111"/>
              <a:gd name="connsiteX20" fmla="*/ 2030916 w 2961877"/>
              <a:gd name="connsiteY20" fmla="*/ 1242304 h 3454111"/>
              <a:gd name="connsiteX21" fmla="*/ 2141753 w 2961877"/>
              <a:gd name="connsiteY21" fmla="*/ 1547104 h 3454111"/>
              <a:gd name="connsiteX22" fmla="*/ 2335716 w 2961877"/>
              <a:gd name="connsiteY22" fmla="*/ 1325431 h 3454111"/>
              <a:gd name="connsiteX23" fmla="*/ 2335716 w 2961877"/>
              <a:gd name="connsiteY23" fmla="*/ 1283868 h 3454111"/>
              <a:gd name="connsiteX24" fmla="*/ 2834480 w 2961877"/>
              <a:gd name="connsiteY24" fmla="*/ 882086 h 3454111"/>
              <a:gd name="connsiteX25" fmla="*/ 2959171 w 2961877"/>
              <a:gd name="connsiteY25" fmla="*/ 812813 h 3454111"/>
              <a:gd name="connsiteX26" fmla="*/ 2862189 w 2961877"/>
              <a:gd name="connsiteY26" fmla="*/ 494159 h 3454111"/>
              <a:gd name="connsiteX27" fmla="*/ 2280298 w 2961877"/>
              <a:gd name="connsiteY27" fmla="*/ 508013 h 3454111"/>
              <a:gd name="connsiteX28" fmla="*/ 1753826 w 2961877"/>
              <a:gd name="connsiteY28" fmla="*/ 480304 h 3454111"/>
              <a:gd name="connsiteX29" fmla="*/ 1213498 w 2961877"/>
              <a:gd name="connsiteY29" fmla="*/ 327904 h 3454111"/>
              <a:gd name="connsiteX30" fmla="*/ 742444 w 2961877"/>
              <a:gd name="connsiteY30" fmla="*/ 50813 h 3454111"/>
              <a:gd name="connsiteX31" fmla="*/ 423789 w 2961877"/>
              <a:gd name="connsiteY31" fmla="*/ 9250 h 3454111"/>
              <a:gd name="connsiteX32" fmla="*/ 326807 w 2961877"/>
              <a:gd name="connsiteY32" fmla="*/ 161650 h 3454111"/>
              <a:gd name="connsiteX33" fmla="*/ 312953 w 2961877"/>
              <a:gd name="connsiteY33" fmla="*/ 424886 h 3454111"/>
              <a:gd name="connsiteX34" fmla="*/ 312953 w 2961877"/>
              <a:gd name="connsiteY34" fmla="*/ 577286 h 3454111"/>
              <a:gd name="connsiteX35" fmla="*/ 285244 w 2961877"/>
              <a:gd name="connsiteY35" fmla="*/ 909795 h 3454111"/>
              <a:gd name="connsiteX36" fmla="*/ 146698 w 2961877"/>
              <a:gd name="connsiteY36" fmla="*/ 1131468 h 345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61877" h="3454111">
                <a:moveTo>
                  <a:pt x="423789" y="521868"/>
                </a:moveTo>
                <a:cubicBezTo>
                  <a:pt x="409934" y="610768"/>
                  <a:pt x="396080" y="699668"/>
                  <a:pt x="354516" y="798959"/>
                </a:cubicBezTo>
                <a:cubicBezTo>
                  <a:pt x="312952" y="898250"/>
                  <a:pt x="232134" y="939813"/>
                  <a:pt x="174407" y="1117613"/>
                </a:cubicBezTo>
                <a:cubicBezTo>
                  <a:pt x="116680" y="1295413"/>
                  <a:pt x="28935" y="1655632"/>
                  <a:pt x="8153" y="1865759"/>
                </a:cubicBezTo>
                <a:cubicBezTo>
                  <a:pt x="-12629" y="2075886"/>
                  <a:pt x="8152" y="2228286"/>
                  <a:pt x="49716" y="2378377"/>
                </a:cubicBezTo>
                <a:cubicBezTo>
                  <a:pt x="91280" y="2528468"/>
                  <a:pt x="204426" y="2632377"/>
                  <a:pt x="257535" y="2766304"/>
                </a:cubicBezTo>
                <a:cubicBezTo>
                  <a:pt x="310644" y="2900231"/>
                  <a:pt x="324498" y="3098813"/>
                  <a:pt x="368371" y="3181940"/>
                </a:cubicBezTo>
                <a:cubicBezTo>
                  <a:pt x="412244" y="3265067"/>
                  <a:pt x="476898" y="3285850"/>
                  <a:pt x="520771" y="3265068"/>
                </a:cubicBezTo>
                <a:cubicBezTo>
                  <a:pt x="564644" y="3244286"/>
                  <a:pt x="583116" y="3031850"/>
                  <a:pt x="631607" y="3057250"/>
                </a:cubicBezTo>
                <a:cubicBezTo>
                  <a:pt x="680098" y="3082650"/>
                  <a:pt x="744752" y="3352814"/>
                  <a:pt x="811716" y="3417468"/>
                </a:cubicBezTo>
                <a:cubicBezTo>
                  <a:pt x="878680" y="3482123"/>
                  <a:pt x="975662" y="3440559"/>
                  <a:pt x="1033389" y="3445177"/>
                </a:cubicBezTo>
                <a:cubicBezTo>
                  <a:pt x="1091116" y="3449795"/>
                  <a:pt x="1116516" y="3456722"/>
                  <a:pt x="1158080" y="3445177"/>
                </a:cubicBezTo>
                <a:cubicBezTo>
                  <a:pt x="1199644" y="3433632"/>
                  <a:pt x="1261989" y="3426704"/>
                  <a:pt x="1282771" y="3375904"/>
                </a:cubicBezTo>
                <a:cubicBezTo>
                  <a:pt x="1303553" y="3325104"/>
                  <a:pt x="1289698" y="3248904"/>
                  <a:pt x="1282771" y="3140377"/>
                </a:cubicBezTo>
                <a:cubicBezTo>
                  <a:pt x="1275844" y="3031850"/>
                  <a:pt x="1243516" y="2830958"/>
                  <a:pt x="1241207" y="2724740"/>
                </a:cubicBezTo>
                <a:cubicBezTo>
                  <a:pt x="1238898" y="2618522"/>
                  <a:pt x="1236589" y="2593123"/>
                  <a:pt x="1268916" y="2503068"/>
                </a:cubicBezTo>
                <a:cubicBezTo>
                  <a:pt x="1301243" y="2413014"/>
                  <a:pt x="1384371" y="2205195"/>
                  <a:pt x="1435171" y="2184413"/>
                </a:cubicBezTo>
                <a:cubicBezTo>
                  <a:pt x="1485971" y="2163631"/>
                  <a:pt x="1527534" y="2387613"/>
                  <a:pt x="1573716" y="2378377"/>
                </a:cubicBezTo>
                <a:cubicBezTo>
                  <a:pt x="1619898" y="2369141"/>
                  <a:pt x="1642989" y="2258304"/>
                  <a:pt x="1712262" y="2128995"/>
                </a:cubicBezTo>
                <a:cubicBezTo>
                  <a:pt x="1781535" y="1999686"/>
                  <a:pt x="1936244" y="1750304"/>
                  <a:pt x="1989353" y="1602522"/>
                </a:cubicBezTo>
                <a:cubicBezTo>
                  <a:pt x="2042462" y="1454740"/>
                  <a:pt x="2005516" y="1251540"/>
                  <a:pt x="2030916" y="1242304"/>
                </a:cubicBezTo>
                <a:cubicBezTo>
                  <a:pt x="2056316" y="1233068"/>
                  <a:pt x="2090953" y="1533250"/>
                  <a:pt x="2141753" y="1547104"/>
                </a:cubicBezTo>
                <a:cubicBezTo>
                  <a:pt x="2192553" y="1560958"/>
                  <a:pt x="2303389" y="1369304"/>
                  <a:pt x="2335716" y="1325431"/>
                </a:cubicBezTo>
                <a:cubicBezTo>
                  <a:pt x="2368043" y="1281558"/>
                  <a:pt x="2252589" y="1357759"/>
                  <a:pt x="2335716" y="1283868"/>
                </a:cubicBezTo>
                <a:cubicBezTo>
                  <a:pt x="2418843" y="1209977"/>
                  <a:pt x="2730571" y="960595"/>
                  <a:pt x="2834480" y="882086"/>
                </a:cubicBezTo>
                <a:cubicBezTo>
                  <a:pt x="2938389" y="803577"/>
                  <a:pt x="2954553" y="877468"/>
                  <a:pt x="2959171" y="812813"/>
                </a:cubicBezTo>
                <a:cubicBezTo>
                  <a:pt x="2963789" y="748159"/>
                  <a:pt x="2975335" y="544959"/>
                  <a:pt x="2862189" y="494159"/>
                </a:cubicBezTo>
                <a:cubicBezTo>
                  <a:pt x="2749044" y="443359"/>
                  <a:pt x="2465025" y="510322"/>
                  <a:pt x="2280298" y="508013"/>
                </a:cubicBezTo>
                <a:cubicBezTo>
                  <a:pt x="2095571" y="505704"/>
                  <a:pt x="1931626" y="510322"/>
                  <a:pt x="1753826" y="480304"/>
                </a:cubicBezTo>
                <a:cubicBezTo>
                  <a:pt x="1576026" y="450286"/>
                  <a:pt x="1382062" y="399486"/>
                  <a:pt x="1213498" y="327904"/>
                </a:cubicBezTo>
                <a:cubicBezTo>
                  <a:pt x="1044934" y="256322"/>
                  <a:pt x="874062" y="103922"/>
                  <a:pt x="742444" y="50813"/>
                </a:cubicBezTo>
                <a:cubicBezTo>
                  <a:pt x="610826" y="-2296"/>
                  <a:pt x="493062" y="-9223"/>
                  <a:pt x="423789" y="9250"/>
                </a:cubicBezTo>
                <a:cubicBezTo>
                  <a:pt x="354516" y="27723"/>
                  <a:pt x="345280" y="92377"/>
                  <a:pt x="326807" y="161650"/>
                </a:cubicBezTo>
                <a:cubicBezTo>
                  <a:pt x="308334" y="230923"/>
                  <a:pt x="315262" y="355613"/>
                  <a:pt x="312953" y="424886"/>
                </a:cubicBezTo>
                <a:cubicBezTo>
                  <a:pt x="310644" y="494159"/>
                  <a:pt x="317571" y="496468"/>
                  <a:pt x="312953" y="577286"/>
                </a:cubicBezTo>
                <a:cubicBezTo>
                  <a:pt x="308335" y="658104"/>
                  <a:pt x="312953" y="817431"/>
                  <a:pt x="285244" y="909795"/>
                </a:cubicBezTo>
                <a:cubicBezTo>
                  <a:pt x="257535" y="1002159"/>
                  <a:pt x="146698" y="1131468"/>
                  <a:pt x="146698" y="1131468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663</TotalTime>
  <Words>199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IMD</cp:lastModifiedBy>
  <cp:revision>84</cp:revision>
  <dcterms:created xsi:type="dcterms:W3CDTF">2006-08-16T00:00:00Z</dcterms:created>
  <dcterms:modified xsi:type="dcterms:W3CDTF">2021-07-25T07:16:45Z</dcterms:modified>
</cp:coreProperties>
</file>