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71" r:id="rId16"/>
    <p:sldId id="272" r:id="rId17"/>
    <p:sldId id="268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6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082E-65FD-43F7-ADA4-1CC86F0B15B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7C13-4921-44A5-B9B0-9449879F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4" y="1727200"/>
            <a:ext cx="9027886" cy="4880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170" y="406400"/>
            <a:ext cx="10987315" cy="132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3" y="1625600"/>
            <a:ext cx="10459599" cy="488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87" y="271640"/>
            <a:ext cx="2688325" cy="1792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3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0" y="1130728"/>
            <a:ext cx="202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মাতৃসূত্রীয়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2096" y="2124374"/>
            <a:ext cx="202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2096" y="3195903"/>
            <a:ext cx="202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চাঙমা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3056" y="5390428"/>
            <a:ext cx="202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উত্তরবঙ্গ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2096" y="4267432"/>
            <a:ext cx="202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4720" y="371778"/>
            <a:ext cx="53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" y="1174742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4096" y="1350371"/>
            <a:ext cx="385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6160" y="4975228"/>
            <a:ext cx="3547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ছাদযুক্ত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চত্ত্বর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296" y="5151571"/>
            <a:ext cx="120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568" y="424934"/>
            <a:ext cx="33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khadi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12" y="1168122"/>
            <a:ext cx="2239332" cy="1197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ounded Rectangle 9"/>
          <p:cNvSpPr/>
          <p:nvPr/>
        </p:nvSpPr>
        <p:spPr>
          <a:xfrm>
            <a:off x="97536" y="3218210"/>
            <a:ext cx="1905000" cy="6615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63384" y="2710791"/>
            <a:ext cx="4526280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অতীত প্রথা, রীতি-নীতি এখনও প্রচলিত আছে এমন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12" y="2872334"/>
            <a:ext cx="2292096" cy="1545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78" y="4744131"/>
            <a:ext cx="2495364" cy="15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66432" y="421634"/>
            <a:ext cx="4328160" cy="220269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 বিশেষের ঐতিহ্যগত আচার -অনুষ্ঠান যার মধ্যে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নাগরিক রুচির প্রভাব পড়ে নি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4289" y="1152144"/>
            <a:ext cx="2097024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লৌকিক আচার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/>
          <a:stretch/>
        </p:blipFill>
        <p:spPr>
          <a:xfrm>
            <a:off x="3817891" y="880553"/>
            <a:ext cx="2253725" cy="1254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529996" y="3532264"/>
            <a:ext cx="1600200" cy="6615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নৃতত্ত্ব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1504" y="3139146"/>
            <a:ext cx="4133088" cy="1447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উদ্ভব ও পরিচয় সম্পর্কে যে শাস্ত্রে আলোচনা করা হয়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91" y="2847301"/>
            <a:ext cx="2363453" cy="1772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7809713" y="5274652"/>
            <a:ext cx="3784879" cy="10466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289" y="5626495"/>
            <a:ext cx="1550156" cy="5233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10361"/>
          <a:stretch/>
        </p:blipFill>
        <p:spPr>
          <a:xfrm>
            <a:off x="4128846" y="4871545"/>
            <a:ext cx="1747698" cy="1802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182112" y="44123"/>
            <a:ext cx="33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624" y="316992"/>
            <a:ext cx="197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104" y="1174742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96" y="5151571"/>
            <a:ext cx="120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536" y="3218210"/>
            <a:ext cx="1905000" cy="6615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সিলুম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632" y="1304544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9840" y="3225825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9632" y="5147106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3" y="451104"/>
            <a:ext cx="11753088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8836" y="211943"/>
            <a:ext cx="276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দলগত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2090" y="673608"/>
            <a:ext cx="200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১৫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104" y="1889760"/>
            <a:ext cx="1096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28" y="3352133"/>
            <a:ext cx="1096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928" y="4814506"/>
            <a:ext cx="1096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লৌকিক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4608" y="620488"/>
            <a:ext cx="23241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78508" y="2651754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608" y="3434318"/>
            <a:ext cx="287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প্রায় ৪৬টি ক্ষুদ্র জাতিসত্তার বসবাস রয়েছে।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2" y="456067"/>
            <a:ext cx="4114800" cy="5679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03992" y="500662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5330" y="461605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9561" y="415073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5292" y="2286216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5192" y="204542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3017" y="26641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9142" y="207991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3592" y="224271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3321" y="25091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7292" y="211582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1692" y="12925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18417" y="3883366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5511" y="158823"/>
            <a:ext cx="3288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১ম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9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15511" y="158823"/>
            <a:ext cx="3288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২য়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044" y="1179464"/>
            <a:ext cx="11607232" cy="4428631"/>
            <a:chOff x="241044" y="1179464"/>
            <a:chExt cx="11607232" cy="4428631"/>
          </a:xfrm>
        </p:grpSpPr>
        <p:grpSp>
          <p:nvGrpSpPr>
            <p:cNvPr id="23" name="Group 22"/>
            <p:cNvGrpSpPr/>
            <p:nvPr/>
          </p:nvGrpSpPr>
          <p:grpSpPr>
            <a:xfrm>
              <a:off x="241044" y="1277116"/>
              <a:ext cx="5292752" cy="4316738"/>
              <a:chOff x="2209328" y="797911"/>
              <a:chExt cx="7700482" cy="541228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104" y="3580759"/>
                <a:ext cx="2518882" cy="2102657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213604" y="5744063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সাঁওতাল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04404" y="5748528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মণিপুরি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6" b="45556"/>
              <a:stretch/>
            </p:blipFill>
            <p:spPr>
              <a:xfrm>
                <a:off x="6928104" y="3599903"/>
                <a:ext cx="2870368" cy="2073497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632710" y="2996398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চাকমা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7" t="8889" r="-1667" b="23333"/>
              <a:stretch/>
            </p:blipFill>
            <p:spPr>
              <a:xfrm>
                <a:off x="2209328" y="810105"/>
                <a:ext cx="2137882" cy="209059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222" y="797911"/>
                <a:ext cx="2785581" cy="2089186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528310" y="3000863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মারমা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47710" y="3066208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ত্রিপুরা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42369" y="5744063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গারো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36" t="3333" r="17481" b="52995"/>
              <a:stretch/>
            </p:blipFill>
            <p:spPr>
              <a:xfrm>
                <a:off x="7661909" y="820998"/>
                <a:ext cx="2247901" cy="2103665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5" b="16667"/>
              <a:stretch/>
            </p:blipFill>
            <p:spPr>
              <a:xfrm>
                <a:off x="2225684" y="3593586"/>
                <a:ext cx="1827995" cy="2090183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604803" y="1179464"/>
              <a:ext cx="6243473" cy="4428631"/>
              <a:chOff x="2182368" y="637032"/>
              <a:chExt cx="7879561" cy="57150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109110" y="2994767"/>
                <a:ext cx="902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খাসি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00" t="17429" r="10551" b="2693"/>
              <a:stretch/>
            </p:blipFill>
            <p:spPr>
              <a:xfrm>
                <a:off x="2182368" y="637032"/>
                <a:ext cx="2949849" cy="2348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8354568" y="304529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রাখাইন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82493" y="5871990"/>
                <a:ext cx="82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কোচ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144768" y="3070967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ম্রো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318" y="5890367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হাজং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392668" y="587199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ওরাঁও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878"/>
              <a:stretch/>
            </p:blipFill>
            <p:spPr>
              <a:xfrm>
                <a:off x="5306568" y="637032"/>
                <a:ext cx="2402870" cy="2348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" b="20000"/>
              <a:stretch/>
            </p:blipFill>
            <p:spPr>
              <a:xfrm>
                <a:off x="7897368" y="637032"/>
                <a:ext cx="2131971" cy="23807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64" t="20000" b="23332"/>
              <a:stretch/>
            </p:blipFill>
            <p:spPr>
              <a:xfrm>
                <a:off x="4925568" y="3532632"/>
                <a:ext cx="2242264" cy="23607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27" r="5732" b="14505"/>
              <a:stretch/>
            </p:blipFill>
            <p:spPr>
              <a:xfrm>
                <a:off x="7363968" y="3518679"/>
                <a:ext cx="2697961" cy="235331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3" r="1"/>
              <a:stretch/>
            </p:blipFill>
            <p:spPr>
              <a:xfrm>
                <a:off x="2258568" y="3514309"/>
                <a:ext cx="2486822" cy="238052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tx2">
                    <a:lumMod val="20000"/>
                    <a:lumOff val="80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3453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451" y="158823"/>
            <a:ext cx="3352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৩য়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0929" y="1609344"/>
            <a:ext cx="11047569" cy="2912449"/>
            <a:chOff x="500929" y="1609344"/>
            <a:chExt cx="11047569" cy="2912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0"/>
            <a:stretch/>
          </p:blipFill>
          <p:spPr>
            <a:xfrm>
              <a:off x="4511916" y="1707605"/>
              <a:ext cx="3194133" cy="2031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614" y="1609344"/>
              <a:ext cx="3500508" cy="21295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29" y="1707605"/>
              <a:ext cx="3010367" cy="20312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64353" y="3906692"/>
              <a:ext cx="368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জুম নাচ ও বিজু নাচ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929" y="3998573"/>
              <a:ext cx="316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বিয়ের অনুষ্ঠান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59237" y="3906692"/>
              <a:ext cx="368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বিজু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3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5054" y="240959"/>
            <a:ext cx="3992946" cy="1325563"/>
          </a:xfrm>
        </p:spPr>
        <p:txBody>
          <a:bodyPr/>
          <a:lstStyle/>
          <a:p>
            <a:pPr algn="ctr"/>
            <a:r>
              <a:rPr lang="en-US" b="1" dirty="0" err="1" smtClean="0"/>
              <a:t>পরিচিতি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6" t="23940" r="40694" b="49679"/>
          <a:stretch/>
        </p:blipFill>
        <p:spPr>
          <a:xfrm>
            <a:off x="1202028" y="1091521"/>
            <a:ext cx="2149634" cy="2017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1582" y="3647351"/>
            <a:ext cx="5008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নন্বরঃ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 ৩৫৪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২০২১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মাটিকাটা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বিদ্যালয়,ভূঞাপুর,টাংগাইল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মোবাইলঃ০১৬৬০- ১৮৬১৩৪</a:t>
            </a: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+mj-lt"/>
                <a:cs typeface="NikoshBAN" panose="02000000000000000000" pitchFamily="2" charset="0"/>
              </a:rPr>
              <a:t>shahict2015@gmail.com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77314" y="1785257"/>
            <a:ext cx="3788228" cy="4627057"/>
            <a:chOff x="7177314" y="1785257"/>
            <a:chExt cx="3788228" cy="46270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314" y="1785257"/>
              <a:ext cx="3788228" cy="46270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76458" y="3108742"/>
              <a:ext cx="3222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২৪-০৬-২০২১</a:t>
              </a:r>
            </a:p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3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5409" y="309479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256" y="1221540"/>
            <a:ext cx="772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১.লেখক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এ.কে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256" y="1866533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912" y="2574894"/>
            <a:ext cx="732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56" y="32212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256" y="3928248"/>
            <a:ext cx="447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৩.মারমা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256" y="4549738"/>
            <a:ext cx="248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256" y="5224821"/>
            <a:ext cx="6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৪.চাকমারা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752" y="6116510"/>
            <a:ext cx="232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চাঙমা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1562" y="765960"/>
            <a:ext cx="255069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13" y="4377035"/>
            <a:ext cx="9826187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কয়েকটি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সাংস্কৃতিক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অনুষ্ঠানের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লিপিবদ্ধ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98" y="666618"/>
            <a:ext cx="3419804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0254" y="248519"/>
            <a:ext cx="4728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95" y="1418843"/>
            <a:ext cx="6875733" cy="47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১.লেখক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এ.কে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৩.নতুন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86" y="715404"/>
            <a:ext cx="7326543" cy="412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005" y="130629"/>
            <a:ext cx="943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7044" y="4881701"/>
            <a:ext cx="504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7319" y="4881701"/>
            <a:ext cx="24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3347" y="4912478"/>
            <a:ext cx="786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2385" y="4943257"/>
            <a:ext cx="68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2290" y="4957596"/>
            <a:ext cx="708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385" y="5620365"/>
            <a:ext cx="554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1128" y="1569493"/>
            <a:ext cx="8746698" cy="250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0344"/>
              </a:avLst>
            </a:prstTxWarp>
          </a:bodyPr>
          <a:lstStyle/>
          <a:p>
            <a:pPr algn="ctr"/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এ.কে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ছক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56538"/>
              </p:ext>
            </p:extLst>
          </p:nvPr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এ.কে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শেরাম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খ্রিঃ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জন্মস্থান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হবিগঞ্জ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উল্লেখ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যোগ্য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গ্রন্থ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বসন্ত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কুন্নি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পাগলী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লৈরাং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মনিপুরি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কবিতা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চৈতন্যে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অধিবাস,মনিদীপ্ত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মনিপুরি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বিষ্ণুপ্রিয়া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বিতর্ক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সম্পাদক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মনিপুরি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সাহিত্য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সংকলন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মৈরাং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05" y="2362333"/>
            <a:ext cx="2276190" cy="21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5399313" y="333829"/>
            <a:ext cx="1834782" cy="1016000"/>
          </a:xfrm>
          <a:prstGeom prst="wedgeEllipseCallout">
            <a:avLst>
              <a:gd name="adj1" fmla="val -20833"/>
              <a:gd name="adj2" fmla="val 1353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3752" y="391887"/>
            <a:ext cx="209005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93752" y="1854333"/>
            <a:ext cx="2853334" cy="1016000"/>
          </a:xfrm>
          <a:prstGeom prst="wedgeEllipseCallout">
            <a:avLst>
              <a:gd name="adj1" fmla="val -57222"/>
              <a:gd name="adj2" fmla="val 653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7913" y="3255561"/>
            <a:ext cx="357179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লৈরাং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চৈতন্যে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অধিবাস,মনিদীপ্ত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বিষ্ণুপ্রিয়া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299027" y="1469105"/>
            <a:ext cx="1834782" cy="1016000"/>
          </a:xfrm>
          <a:prstGeom prst="wedgeEllipseCallout">
            <a:avLst>
              <a:gd name="adj1" fmla="val 146081"/>
              <a:gd name="adj2" fmla="val 8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752" y="2890390"/>
            <a:ext cx="209005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8076" y="4464214"/>
            <a:ext cx="243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এ.কে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3727" y="282924"/>
            <a:ext cx="10058400" cy="6436414"/>
            <a:chOff x="989213" y="137781"/>
            <a:chExt cx="10058400" cy="64364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13" y="137781"/>
              <a:ext cx="10058400" cy="47216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88" y="4859456"/>
              <a:ext cx="10031225" cy="17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5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378857"/>
            <a:ext cx="11553372" cy="5479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"/>
          <a:stretch/>
        </p:blipFill>
        <p:spPr>
          <a:xfrm>
            <a:off x="2528207" y="130630"/>
            <a:ext cx="3901622" cy="164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48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427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পরিচিতি</vt:lpstr>
      <vt:lpstr>শিখনফল</vt:lpstr>
      <vt:lpstr>PowerPoint Presentation</vt:lpstr>
      <vt:lpstr>PowerPoint Presentation</vt:lpstr>
      <vt:lpstr>তথ্য ছক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2021-06-23T11:44:38Z</dcterms:created>
  <dcterms:modified xsi:type="dcterms:W3CDTF">2021-06-24T16:34:26Z</dcterms:modified>
</cp:coreProperties>
</file>