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63" r:id="rId4"/>
    <p:sldId id="260" r:id="rId5"/>
    <p:sldId id="298" r:id="rId6"/>
    <p:sldId id="285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279" r:id="rId17"/>
    <p:sldId id="304" r:id="rId18"/>
    <p:sldId id="287" r:id="rId19"/>
    <p:sldId id="286" r:id="rId20"/>
    <p:sldId id="302" r:id="rId21"/>
    <p:sldId id="303" r:id="rId22"/>
    <p:sldId id="301" r:id="rId23"/>
    <p:sldId id="275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0066"/>
    <a:srgbClr val="A71175"/>
    <a:srgbClr val="950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>
        <p:scale>
          <a:sx n="65" d="100"/>
          <a:sy n="65" d="100"/>
        </p:scale>
        <p:origin x="-152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4A05E-CF0B-4D1E-8B57-6004C5E01A43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E3E6-790D-43E1-90D8-0C6247086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6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87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4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07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8767" y="76201"/>
            <a:ext cx="8969034" cy="6705599"/>
          </a:xfrm>
          <a:prstGeom prst="rect">
            <a:avLst/>
          </a:prstGeom>
          <a:noFill/>
          <a:ln w="190500" cap="rnd">
            <a:solidFill>
              <a:srgbClr val="A711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2687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79375" cap="rnd">
            <a:solidFill>
              <a:srgbClr val="A7117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9641" y="507831"/>
            <a:ext cx="7620000" cy="101203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 লাইন ক্লাসে</a:t>
            </a:r>
            <a:r>
              <a:rPr lang="en-US" sz="6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0B62474-5F94-9543-8690-11747CD5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8" y="2308477"/>
            <a:ext cx="7088215" cy="38100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54F5C4C-47EE-014D-891F-DD45D26CD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1" y="2308478"/>
            <a:ext cx="731943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555598-A89C-214D-B5B6-A3D4F6776E1D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371E2-1E3F-0144-B548-6FADC05FEEDF}"/>
              </a:ext>
            </a:extLst>
          </p:cNvPr>
          <p:cNvSpPr txBox="1"/>
          <p:nvPr/>
        </p:nvSpPr>
        <p:spPr>
          <a:xfrm>
            <a:off x="1051463" y="4339213"/>
            <a:ext cx="7648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এই পরিবর্তন সম্পর্কে পূর্ব ধারণা না থাকলে ছেলে ও মেয়েরা ভয় পেয়ে যায় এবং ভুল ধারণার বশবর্তী হয়ে নিজেদের ক্ষতি করে।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390CF0F-7FCB-624E-B30C-F9612B78B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66" y="1269265"/>
            <a:ext cx="6434472" cy="28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3BD926-F9EC-B54F-B4B3-C0341B080900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750B2-3DEC-2945-B41F-863DE8042DAF}"/>
              </a:ext>
            </a:extLst>
          </p:cNvPr>
          <p:cNvSpPr txBox="1"/>
          <p:nvPr/>
        </p:nvSpPr>
        <p:spPr>
          <a:xfrm>
            <a:off x="495366" y="4206999"/>
            <a:ext cx="8153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পরিস্কার – পরিচ্ছন্নতা হচ্ছে প্রজনন স্বাস্থ্যরক্ষার অন্যতম গুরুত্বপূর্ন বিষয়।ঋতুস্রাব ঘটলে পরিস্কার পরিচ্ছন্নতা হচ্ছে প্রজনন স্বাস্থ্যরক্ষার অন্যতম গুরুত্বপূর্ণ বিষয়।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C5CEB54-9D66-244C-BE43-E4663382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409" y="1611429"/>
            <a:ext cx="5791024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6A2273-B0C8-5642-8444-9076556E3990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8A9B9-FEB8-F040-821F-8C6E302C01E8}"/>
              </a:ext>
            </a:extLst>
          </p:cNvPr>
          <p:cNvSpPr txBox="1"/>
          <p:nvPr/>
        </p:nvSpPr>
        <p:spPr>
          <a:xfrm>
            <a:off x="919247" y="5229464"/>
            <a:ext cx="7436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ঋতুস্রাব হলে পরিস্কার পরিচ্ছন্ন থাকা ও নিয়মিত গোসল করা।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B1663F82-0D57-5540-B273-84A33912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83" y="1723792"/>
            <a:ext cx="5350306" cy="30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9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244DA-B5A3-E04B-BBE5-5ADB85EAA389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0B91A-D142-F74F-B96B-DF5673348497}"/>
              </a:ext>
            </a:extLst>
          </p:cNvPr>
          <p:cNvSpPr txBox="1"/>
          <p:nvPr/>
        </p:nvSpPr>
        <p:spPr>
          <a:xfrm>
            <a:off x="1412851" y="5167763"/>
            <a:ext cx="655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এ সময়ে পুষ্ঠিকর খাবার ও প্রচুর পানি পান করা প্রয়োজন।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B824D11-746E-4149-BD97-DCCB1D1D9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60" y="1436132"/>
            <a:ext cx="3552180" cy="28575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C28BA5D-AF71-024B-8AD8-4A22CF57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6" y="1436132"/>
            <a:ext cx="4132164" cy="27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51FF4-CA56-5D42-835F-9D43E8D36DA7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DC0E6-CDB7-8A43-95EE-4EA389EAB871}"/>
              </a:ext>
            </a:extLst>
          </p:cNvPr>
          <p:cNvSpPr txBox="1"/>
          <p:nvPr/>
        </p:nvSpPr>
        <p:spPr>
          <a:xfrm>
            <a:off x="875175" y="4759914"/>
            <a:ext cx="7930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এ বিষয়ে প্রাথমিক অবস্থায় মা- বাবা, নিকট আত্বীয় বা স্বাস্থ্যকর্মী বা চিকিৎসকের পরামর্শ  নিতে হবে।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8474F4C-5FCB-7C49-87E2-B1BC04C2A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0" y="1568952"/>
            <a:ext cx="5826281" cy="25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B2A36-687B-A148-8C90-9A0FB1B0DB96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66BD0-4C2D-7043-97E6-D1E60DE5314F}"/>
              </a:ext>
            </a:extLst>
          </p:cNvPr>
          <p:cNvSpPr txBox="1"/>
          <p:nvPr/>
        </p:nvSpPr>
        <p:spPr>
          <a:xfrm>
            <a:off x="945690" y="4610070"/>
            <a:ext cx="77540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স্বাস্থ্যের বড় ঝুকি হচ্ছে অপ্রাপ্ত বয়সে বিয়ে হওয়া ও সন্তান ধারণ। এ কারণে রোগাক্রান্ত হওয়া ছাড়াও মা ও শিশুর মৃত্যু ঝুঁকি থাকে।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1D9329A-54AA-EB4E-84CB-A6DB2764A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6" y="1444723"/>
            <a:ext cx="3632391" cy="284988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EE5C1F2-AE04-6F4B-89C1-551E078EC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75" y="1533227"/>
            <a:ext cx="3181122" cy="28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60960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252330" y="685799"/>
            <a:ext cx="6629400" cy="1164439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Wave1">
              <a:avLst/>
            </a:prstTxWarp>
            <a:spAutoFit/>
          </a:bodyPr>
          <a:lstStyle/>
          <a:p>
            <a:pPr algn="ctr"/>
            <a:r>
              <a:rPr lang="bn-BD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0F657BA-C525-F049-A6F5-FCC681666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05" y="2053742"/>
            <a:ext cx="7642035" cy="43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9A864A-878C-2B4B-8388-E0B7F477B6C3}"/>
              </a:ext>
            </a:extLst>
          </p:cNvPr>
          <p:cNvSpPr txBox="1"/>
          <p:nvPr/>
        </p:nvSpPr>
        <p:spPr>
          <a:xfrm>
            <a:off x="361388" y="493604"/>
            <a:ext cx="8338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১।আমিষ জাতীয় খাদ্য কোনগুলো-মাছ,মাংস,দুধ,ডিম,পনির,ছানা,সবরকম ডাল,শিম জাতীয় সবজি ইত্যাদি।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5C874-7A0F-4D40-89D0-7ABE22018023}"/>
              </a:ext>
            </a:extLst>
          </p:cNvPr>
          <p:cNvSpPr txBox="1"/>
          <p:nvPr/>
        </p:nvSpPr>
        <p:spPr>
          <a:xfrm>
            <a:off x="361388" y="2247930"/>
            <a:ext cx="7677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২।শর্করা জাতীয় খাদ্য কোনগুলো-চাল,গম,ভুট্টা,আলু,চিনি,মধু,ওল,মিষ্টি ইত্যাদি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99A04-9777-C740-9EF6-ECA323EBB9CF}"/>
              </a:ext>
            </a:extLst>
          </p:cNvPr>
          <p:cNvSpPr txBox="1"/>
          <p:nvPr/>
        </p:nvSpPr>
        <p:spPr>
          <a:xfrm>
            <a:off x="431902" y="3679090"/>
            <a:ext cx="6557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৩।স্নেহ জাতীয় খাদ্যকোনগুলো- মাখন, ঘি,চর্বি,সয়াবিন,সরিষার তেল, দুধ,মাছের তেল,নারিকেলের তেল ইত্যাদি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3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08593"/>
            <a:ext cx="594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ছবিতে কোন গ্রহ দেখতে পাচ্ছো?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205" y="607741"/>
            <a:ext cx="852759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বয়ঃসন্ধিকালে ছেলে মেয়েদের পুষ্ঠির প্রয়োজনীয়তা ও সুষম খাদ্য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1604211" y="5326929"/>
            <a:ext cx="723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বয়ঃসন্ধিকালে ছেলে মেয়েদের পুষ্ঠি।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DCEC33B-A57A-074C-A4A9-F7B4A28C2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19365"/>
            <a:ext cx="3525738" cy="2528052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5C3EEFCD-FFB6-4549-BE15-78ED27705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51" y="1975292"/>
            <a:ext cx="2956331" cy="265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398" y="4768502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৬ টি উপাদানসমৃদ্ধ পুষ্ঠিগুণ সম্পন্ন বিভিন্ন্ খাদ্যের প্রয়োজনীয় খাদ্যের সমাহারকে সুষম খাদ্য বলে</a:t>
            </a:r>
          </a:p>
          <a:p>
            <a:endParaRPr lang="en-GB" sz="28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142" y="704503"/>
            <a:ext cx="84265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বয়স,দৈহিক গঠন ও কাজের ধরণভেদে পুষ্ঠির প্রয়োজনীয়তা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C16E54E-7A41-174A-ADA8-CF56719CD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44" y="1956784"/>
            <a:ext cx="4327843" cy="244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317317" y="3302565"/>
            <a:ext cx="3990306" cy="23279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anose="020B0604020202020204" pitchFamily="34" charset="0"/>
              <a:buNone/>
            </a:pPr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তন্দ্রা চাকমা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শিক্ষক(শারীরিক)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রাণী দয়াময়ী উচ্চ বিদ্যালয়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32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রাঙ্গামাটি</a:t>
            </a:r>
            <a:endParaRPr lang="bn-BD" sz="32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22097" y="3625501"/>
            <a:ext cx="37016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r>
              <a:rPr lang="en-GB" sz="32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ও১০ম</a:t>
            </a:r>
            <a:endParaRPr lang="bn-IN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শিক্ষা,স্বাস্থ্যবিজ্ঞান ও খেলাধূলা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28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</a:t>
            </a:r>
            <a:endParaRPr lang="bn-BD" sz="28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GB" sz="240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BD" sz="24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64125" y="1535684"/>
            <a:ext cx="122062" cy="4174378"/>
            <a:chOff x="6109646" y="1733827"/>
            <a:chExt cx="162749" cy="4921027"/>
          </a:xfrm>
        </p:grpSpPr>
        <p:grpSp>
          <p:nvGrpSpPr>
            <p:cNvPr id="11" name="Group 10"/>
            <p:cNvGrpSpPr/>
            <p:nvPr/>
          </p:nvGrpSpPr>
          <p:grpSpPr>
            <a:xfrm>
              <a:off x="6109646" y="1733827"/>
              <a:ext cx="152249" cy="4851367"/>
              <a:chOff x="5780586" y="1458737"/>
              <a:chExt cx="195003" cy="5285842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/>
            <p:cNvSpPr/>
            <p:nvPr/>
          </p:nvSpPr>
          <p:spPr>
            <a:xfrm>
              <a:off x="6120146" y="1733827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7673" y="6528959"/>
              <a:ext cx="152249" cy="12589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573090" y="701538"/>
            <a:ext cx="21082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IN" sz="4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GB" sz="4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0CA212E-B400-C14D-871E-74418B6F0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17" y="640024"/>
            <a:ext cx="2522945" cy="266254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DACA1A5-952E-5049-AF20-3A0E11F5E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649396"/>
            <a:ext cx="2399802" cy="24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BF4F45-9C23-E840-8F74-D5FA0BA119D3}"/>
              </a:ext>
            </a:extLst>
          </p:cNvPr>
          <p:cNvSpPr txBox="1"/>
          <p:nvPr/>
        </p:nvSpPr>
        <p:spPr>
          <a:xfrm>
            <a:off x="471142" y="704503"/>
            <a:ext cx="84265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একই বয়সে খাদ্যের তারতম্য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F329D43-F8E7-5849-8E53-851EA97A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38" y="2089643"/>
            <a:ext cx="3640323" cy="2379229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24A5B16-F5DC-7B45-A72C-485B1123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32" y="2221857"/>
            <a:ext cx="3640324" cy="23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DB2F57-483A-0D44-A7C6-7D86A748A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0" y="2194773"/>
            <a:ext cx="3296564" cy="210662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FDC81C7-CFDC-DD49-8D75-B478A5867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50" y="1819649"/>
            <a:ext cx="2750074" cy="24817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B25F72-7B1D-044A-A2B7-39C199A259CA}"/>
              </a:ext>
            </a:extLst>
          </p:cNvPr>
          <p:cNvSpPr txBox="1"/>
          <p:nvPr/>
        </p:nvSpPr>
        <p:spPr>
          <a:xfrm>
            <a:off x="1269265" y="704502"/>
            <a:ext cx="676941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দৈহিক গঠনে পুষ্ঠির চাহিদা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32491B-D068-C743-9487-3BBB20D891BD}"/>
              </a:ext>
            </a:extLst>
          </p:cNvPr>
          <p:cNvSpPr txBox="1"/>
          <p:nvPr/>
        </p:nvSpPr>
        <p:spPr>
          <a:xfrm>
            <a:off x="620044" y="4442267"/>
            <a:ext cx="790391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দুজন একই বয়সী ও একই রকম দৈহিক গঠনের পুরুষের মধ্যে যিনি বেশি দৈহিক পরিশ্রম করেন তার খাদ্যের প্রয়োজন বেশি হতে পারে।</a:t>
            </a:r>
            <a:endParaRPr lang="en-US" sz="4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A6508B-8E11-C945-A266-56DC72B61B28}"/>
              </a:ext>
            </a:extLst>
          </p:cNvPr>
          <p:cNvSpPr txBox="1"/>
          <p:nvPr/>
        </p:nvSpPr>
        <p:spPr>
          <a:xfrm>
            <a:off x="762000" y="3825368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itchFamily="2" charset="0"/>
                <a:cs typeface="NikoshBAN" pitchFamily="2" charset="0"/>
              </a:rPr>
              <a:t>খাদ্যের ৬টি উপাদানের প্রত্যেকটিই বয়ঃসন্দিকালের ছেলে- মেয়েদের দৈহিক বৃদ্ধি ও সুষ্থতার জন্য খুব প্রয়োজন।এগুলো দেহে প্রয়োজনীয় পুষ্ঠি যোগায়।অন্যথায় যথাযথ পুষ্ঠির অভাবে দৈহিক বৃদ্ধি ও মানসিক বিকাশ ব্যাহত হয়।এছাড়া ছেলে মেয়েরা নানা রকম রোগে আক্রান্ত হয়।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1AF56C9-A784-364D-83F7-C0D86691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66429"/>
            <a:ext cx="3933253" cy="214776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4EC27B0-72BC-A046-9C4A-99C4FC19E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19" y="1013650"/>
            <a:ext cx="3490481" cy="2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1447800"/>
            <a:ext cx="5482155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খাদ্যে কয়টি খাদ্য উপাদান থাকে?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284" y="3460195"/>
            <a:ext cx="5474684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 উৎপাদন ও কর্মশক্তি যোগায়----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283" y="5443174"/>
            <a:ext cx="5474685" cy="10772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শতকরা পানির পরিমান কত?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3" y="4451684"/>
            <a:ext cx="5482154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 জাতীয় খাদ্য কোনগুলো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11" y="2439290"/>
            <a:ext cx="5462489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আমিষ জাতীয় খাদ্যের নাম বল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2267399" y="381000"/>
            <a:ext cx="4373877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8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2199" y="1454550"/>
            <a:ext cx="236219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199" y="2451931"/>
            <a:ext cx="2362199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মাছ,মাংস,দুধ,ডিম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198" y="3460194"/>
            <a:ext cx="2906575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 ও শ্বেতসার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4829" y="4451683"/>
            <a:ext cx="239693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মাখন,ঘি,চর্বি,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95C47-B4AF-E14E-BAD4-1DC14DBA95A3}"/>
              </a:ext>
            </a:extLst>
          </p:cNvPr>
          <p:cNvSpPr txBox="1"/>
          <p:nvPr/>
        </p:nvSpPr>
        <p:spPr>
          <a:xfrm>
            <a:off x="6135623" y="5468720"/>
            <a:ext cx="281975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 ভাগ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587" y="609600"/>
            <a:ext cx="6678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NikoshBAN" pitchFamily="2" charset="0"/>
                <a:cs typeface="NikoshBAN" pitchFamily="2" charset="0"/>
              </a:rPr>
              <a:t>পূর্বের 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937" y="5446336"/>
            <a:ext cx="68580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>
                <a:latin typeface="NikoshBAN" pitchFamily="2" charset="0"/>
                <a:cs typeface="NikoshBAN" pitchFamily="2" charset="0"/>
              </a:rPr>
              <a:t>বয়সন্ধিকাল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76E963-D710-FB41-8F61-0BC7DDFD3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72" y="1665912"/>
            <a:ext cx="5790721" cy="316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956" y="1323405"/>
            <a:ext cx="8100088" cy="91936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GB" sz="4800" b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পুষ্টির প্রয়োজনীয়তা</a:t>
            </a:r>
            <a:endPara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549" y="5227953"/>
            <a:ext cx="695976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GB" sz="4400" b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46A15D0-DAD4-D84C-B388-83377F5DF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21956" y="2957098"/>
            <a:ext cx="2485145" cy="146312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850679B-54F3-524A-933F-2D8749786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01" y="2765055"/>
            <a:ext cx="2139820" cy="1752614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ABC20FB-6C60-E34C-8CCC-886196472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4" y="2600780"/>
            <a:ext cx="2344621" cy="1969482"/>
          </a:xfrm>
          <a:prstGeom prst="rect">
            <a:avLst/>
          </a:prstGeom>
        </p:spPr>
      </p:pic>
      <p:sp>
        <p:nvSpPr>
          <p:cNvPr id="6" name="Up Ribbon 6">
            <a:extLst>
              <a:ext uri="{FF2B5EF4-FFF2-40B4-BE49-F238E27FC236}">
                <a16:creationId xmlns:a16="http://schemas.microsoft.com/office/drawing/2014/main" id="{89C58603-D45C-AF46-80E9-C457E30901D9}"/>
              </a:ext>
            </a:extLst>
          </p:cNvPr>
          <p:cNvSpPr/>
          <p:nvPr/>
        </p:nvSpPr>
        <p:spPr>
          <a:xfrm>
            <a:off x="1089739" y="491151"/>
            <a:ext cx="6964521" cy="991695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en-GB" sz="4800" b="1" ker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</a:rPr>
              <a:t>পূর্ববর্তী পাঠ</a:t>
            </a:r>
            <a:endParaRPr lang="en-US" sz="4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761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-996021" y="1315233"/>
            <a:ext cx="9634077" cy="452431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dirty="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আজকের পাঠ....</a:t>
            </a:r>
          </a:p>
          <a:p>
            <a:pPr algn="ctr"/>
            <a:r>
              <a:rPr lang="bn-BD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       </a:t>
            </a:r>
            <a:r>
              <a:rPr lang="en-GB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বয়ঃসন্ধিকাল ও প্রজনন স্বাস্থ্য</a:t>
            </a:r>
          </a:p>
          <a:p>
            <a:pPr algn="ctr"/>
            <a:r>
              <a:rPr lang="en-GB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অধ্যায়-৭ </a:t>
            </a:r>
          </a:p>
          <a:p>
            <a:pPr algn="ctr"/>
            <a:r>
              <a:rPr lang="en-GB" sz="720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পাঠ-৪,পৃস্টা-৬৯</a:t>
            </a:r>
            <a:endParaRPr lang="en-US" sz="6600" dirty="0">
              <a:ln>
                <a:solidFill>
                  <a:schemeClr val="tx1"/>
                </a:solidFill>
              </a:ln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5069" y="1492202"/>
            <a:ext cx="8444688" cy="4226169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IN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en-GB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</a:t>
            </a:r>
          </a:p>
          <a:p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GB" sz="360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 স্বাস্থ্য ও তা সুরক্ষার উপায় ব্যাখ্যা করতে পারবে।</a:t>
            </a:r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9504" y="639208"/>
            <a:ext cx="3352800" cy="762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9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B031C6-80E5-FD4D-83F1-D1A279EA2803}"/>
              </a:ext>
            </a:extLst>
          </p:cNvPr>
          <p:cNvSpPr txBox="1"/>
          <p:nvPr/>
        </p:nvSpPr>
        <p:spPr>
          <a:xfrm>
            <a:off x="475976" y="4677632"/>
            <a:ext cx="8126824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প্রজননতন্ত্র ও প্রজনন প্রক্রিয়ায়র সাথে সম্পর্কযুক্ত বিষয়কে প্রজনন স্বাস্থ্য বলে।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00F705-F212-0348-86C0-3241BC19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33696"/>
            <a:ext cx="6096000" cy="29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3A5D33-227C-1545-BD7A-A1E5C1DB6D4A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386022-7EDF-E34D-919D-1DE29E6021EA}"/>
              </a:ext>
            </a:extLst>
          </p:cNvPr>
          <p:cNvSpPr txBox="1"/>
          <p:nvPr/>
        </p:nvSpPr>
        <p:spPr>
          <a:xfrm>
            <a:off x="475976" y="4677633"/>
            <a:ext cx="830311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প্রজনন বলতে সন্তান জন্মদানকে বোঝায়।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0C2D6C4-AA49-3948-80AF-5FA1B621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56" y="1643802"/>
            <a:ext cx="3436173" cy="300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2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2FBF24-1F33-A14C-8DA7-D6BABE28E9BA}"/>
              </a:ext>
            </a:extLst>
          </p:cNvPr>
          <p:cNvSpPr txBox="1"/>
          <p:nvPr/>
        </p:nvSpPr>
        <p:spPr>
          <a:xfrm>
            <a:off x="2141885" y="493604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ও তা সুরক্ষার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A3956-F7A7-0E48-97DC-43540866D002}"/>
              </a:ext>
            </a:extLst>
          </p:cNvPr>
          <p:cNvSpPr txBox="1"/>
          <p:nvPr/>
        </p:nvSpPr>
        <p:spPr>
          <a:xfrm>
            <a:off x="431903" y="3693209"/>
            <a:ext cx="8541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পরবর্তী প্রজন্মের নিরাপদ জন্ম ও সুস্বাস্থ্য বর্তমান প্রজন্মের সুস্বাস্থ্য তথা সুস্থ প্রজনন তন্ত্রের উপর নির্ভর করে।তাই।স্বাস্থ্যকর,নিরাপদ ও আনন্দময় জীবন যাপনের জন্য প্রত্যেকের প্রজনন স্বাস্থ্য সম্পর্কে জ্ঞান থাকা আবশ্যক।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7E2A93F-4472-7448-B04F-C5393174A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35" y="1044255"/>
            <a:ext cx="5289488" cy="25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74B836-9C2E-CF4C-A7BD-564F349E4664}"/>
              </a:ext>
            </a:extLst>
          </p:cNvPr>
          <p:cNvSpPr txBox="1"/>
          <p:nvPr/>
        </p:nvSpPr>
        <p:spPr>
          <a:xfrm>
            <a:off x="1204921" y="537675"/>
            <a:ext cx="6557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প্রজনন স্বাস্থ্য রক্ষায় প্রয়োজনীয়তা ও উপায়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839EA-C62B-614A-8A99-D9499315BB9E}"/>
              </a:ext>
            </a:extLst>
          </p:cNvPr>
          <p:cNvSpPr txBox="1"/>
          <p:nvPr/>
        </p:nvSpPr>
        <p:spPr>
          <a:xfrm>
            <a:off x="1204921" y="4541944"/>
            <a:ext cx="6557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latin typeface="NikoshBAN" pitchFamily="2" charset="0"/>
                <a:cs typeface="NikoshBAN" pitchFamily="2" charset="0"/>
              </a:rPr>
              <a:t>হরমোন জনিত কারনে বয়ঃসন্ধিকালে  ছেলে ও মেয়েদের শারীরিক পরিবর্তন ঘটে।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9B99629-EFA0-F54E-84D4-91C1BCE4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21" y="1583511"/>
            <a:ext cx="6096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746</Words>
  <Application>Microsoft Office PowerPoint</Application>
  <PresentationFormat>On-screen Show (4:3)</PresentationFormat>
  <Paragraphs>92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City</dc:creator>
  <cp:lastModifiedBy>Unknown User</cp:lastModifiedBy>
  <cp:revision>358</cp:revision>
  <dcterms:created xsi:type="dcterms:W3CDTF">2006-08-16T00:00:00Z</dcterms:created>
  <dcterms:modified xsi:type="dcterms:W3CDTF">2021-06-23T05:03:54Z</dcterms:modified>
</cp:coreProperties>
</file>