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3" r:id="rId3"/>
    <p:sldId id="274" r:id="rId4"/>
    <p:sldId id="275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8" r:id="rId17"/>
    <p:sldId id="277" r:id="rId18"/>
    <p:sldId id="268" r:id="rId19"/>
    <p:sldId id="269" r:id="rId20"/>
    <p:sldId id="270" r:id="rId21"/>
    <p:sldId id="271" r:id="rId22"/>
    <p:sldId id="27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60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35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1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7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7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39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4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2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9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2599-5AF7-414D-AFA0-F0A77E1440F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3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2599-5AF7-414D-AFA0-F0A77E1440F9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AAB00-5944-4DD6-8814-C704D67FC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0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f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800" b="1" dirty="0" err="1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জানাচ্ছি</a:t>
            </a:r>
            <a:r>
              <a:rPr lang="en-GB" sz="4800" b="1" dirty="0">
                <a:ln>
                  <a:solidFill>
                    <a:srgbClr val="C0000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x-none" sz="4800" b="1" dirty="0">
              <a:ln>
                <a:solidFill>
                  <a:srgbClr val="C0000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9916"/>
            <a:ext cx="12192000" cy="588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248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013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434149"/>
            <a:ext cx="12192000" cy="14238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৫ই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যশোরের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ছুটিপুর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ক্যাম্প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গোয়ালহাটি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টহল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দিচ্ছিলেন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এঁদেরই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4605"/>
            <a:ext cx="3304903" cy="46271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914" y="891539"/>
            <a:ext cx="3897086" cy="454260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29" y="956854"/>
            <a:ext cx="4907415" cy="160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250" y="2534195"/>
            <a:ext cx="5034915" cy="295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898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097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355771"/>
            <a:ext cx="12192000" cy="15022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রাজাকারদের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দমবার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নান্নু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প্রতিপক্ষের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119322"/>
            <a:ext cx="3683727" cy="42756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6984" y="1022169"/>
            <a:ext cx="2847975" cy="42944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436" y="3175091"/>
            <a:ext cx="2752725" cy="16573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479176" y="4872446"/>
            <a:ext cx="2442755" cy="4441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রাজাকারদের</a:t>
            </a: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497" y="1147899"/>
            <a:ext cx="3152503" cy="29146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9065622" y="4062547"/>
            <a:ext cx="3126377" cy="6270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নান্নু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93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29201"/>
            <a:ext cx="12305210" cy="182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কাঁধে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বারবার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উদ্দেশ্য-একজন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শত্রুদের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সহযোদ্ধাদের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পিছিয়ে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091" y="0"/>
            <a:ext cx="4275909" cy="5029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929154" cy="500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40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4503" y="4781006"/>
            <a:ext cx="12087497" cy="2076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মর্টারের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আঘাতে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চুর্ণ-বিচুর্ণ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হইয়ে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286" y="0"/>
            <a:ext cx="4027714" cy="482019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469"/>
            <a:ext cx="8203474" cy="425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09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25589"/>
            <a:ext cx="12192000" cy="13324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১৯৩৬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২৬শে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ফেব্রুইয়ারী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নড়াইলে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মহিষখোলা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04503"/>
            <a:ext cx="4193178" cy="53799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504"/>
            <a:ext cx="3657600" cy="54080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652" y="0"/>
            <a:ext cx="4367348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91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199017"/>
            <a:ext cx="12192001" cy="165898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যোদ্ধা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আবদূর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রউফ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১৯৪৩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৮ই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ফরিদপুর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বোয়ালমারী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থানার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সালামতপুর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4504"/>
            <a:ext cx="3971109" cy="51337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664" y="1"/>
            <a:ext cx="4064181" cy="51728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407" y="0"/>
            <a:ext cx="4210594" cy="519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80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7566" y="4545874"/>
            <a:ext cx="12074434" cy="221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ছেলেবেলায়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দারুণ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ইপিআর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বাহিনীতে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মেশিন-চালক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বেঙ্গল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রেজিমেন্টের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সৈনিকদের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ঝাপিয়ে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20640" cy="44797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877" y="0"/>
            <a:ext cx="7076123" cy="443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54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41" y="2753268"/>
            <a:ext cx="5242560" cy="41047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82389"/>
            <a:ext cx="659674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১.গোয়ালহাটি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টহল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দিচ্ছিলেন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744684"/>
            <a:ext cx="681881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.এই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দলেই ছিলেন অসীম সাহসী মুক্তিযোদ্ধা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------------।</a:t>
            </a:r>
            <a:endParaRPr lang="bn-BD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1071153"/>
            <a:ext cx="7641771" cy="6531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জায়গায়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715691"/>
            <a:ext cx="6936377" cy="8098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পারলেন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" y="5525588"/>
            <a:ext cx="6975566" cy="13324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৪.নিজের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নুর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118478"/>
              </p:ext>
            </p:extLst>
          </p:nvPr>
        </p:nvGraphicFramePr>
        <p:xfrm>
          <a:off x="0" y="1712442"/>
          <a:ext cx="12004764" cy="1004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794">
                  <a:extLst>
                    <a:ext uri="{9D8B030D-6E8A-4147-A177-3AD203B41FA5}">
                      <a16:colId xmlns:a16="http://schemas.microsoft.com/office/drawing/2014/main" val="1135062661"/>
                    </a:ext>
                  </a:extLst>
                </a:gridCol>
                <a:gridCol w="2000794">
                  <a:extLst>
                    <a:ext uri="{9D8B030D-6E8A-4147-A177-3AD203B41FA5}">
                      <a16:colId xmlns:a16="http://schemas.microsoft.com/office/drawing/2014/main" val="1943709873"/>
                    </a:ext>
                  </a:extLst>
                </a:gridCol>
                <a:gridCol w="2000794">
                  <a:extLst>
                    <a:ext uri="{9D8B030D-6E8A-4147-A177-3AD203B41FA5}">
                      <a16:colId xmlns:a16="http://schemas.microsoft.com/office/drawing/2014/main" val="3406931133"/>
                    </a:ext>
                  </a:extLst>
                </a:gridCol>
                <a:gridCol w="2000794">
                  <a:extLst>
                    <a:ext uri="{9D8B030D-6E8A-4147-A177-3AD203B41FA5}">
                      <a16:colId xmlns:a16="http://schemas.microsoft.com/office/drawing/2014/main" val="696694537"/>
                    </a:ext>
                  </a:extLst>
                </a:gridCol>
                <a:gridCol w="2000794">
                  <a:extLst>
                    <a:ext uri="{9D8B030D-6E8A-4147-A177-3AD203B41FA5}">
                      <a16:colId xmlns:a16="http://schemas.microsoft.com/office/drawing/2014/main" val="199868145"/>
                    </a:ext>
                  </a:extLst>
                </a:gridCol>
                <a:gridCol w="2000794">
                  <a:extLst>
                    <a:ext uri="{9D8B030D-6E8A-4147-A177-3AD203B41FA5}">
                      <a16:colId xmlns:a16="http://schemas.microsoft.com/office/drawing/2014/main" val="2685476582"/>
                    </a:ext>
                  </a:extLst>
                </a:gridCol>
              </a:tblGrid>
              <a:tr h="1004631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নান্নু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মিয়া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মুক্তিযোদ্ধাদের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মৃত্যু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নড়াইলের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জন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</a:rPr>
                        <a:t>ইস্ট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9866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680960" y="992777"/>
            <a:ext cx="4511040" cy="6792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8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642964" y="1160343"/>
            <a:ext cx="534572" cy="29238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12083143" cy="8752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যুক্তবর্ণ 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 ভেঙ্গে বাক্যে প্রয়োগ করি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2007" y="3491742"/>
            <a:ext cx="113171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71509" y="940525"/>
            <a:ext cx="5020491" cy="9013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ছোট্ট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দুরান্ত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ছিলো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6293" y="1005444"/>
            <a:ext cx="1052946" cy="5486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9" name="Rectangle 8"/>
          <p:cNvSpPr/>
          <p:nvPr/>
        </p:nvSpPr>
        <p:spPr>
          <a:xfrm>
            <a:off x="2241665" y="963879"/>
            <a:ext cx="1233054" cy="6792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9406" y="920733"/>
            <a:ext cx="378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42264" y="1019694"/>
            <a:ext cx="39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7241177" y="2090057"/>
            <a:ext cx="4950823" cy="11336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বাবা-মায়ের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2446" y="2625634"/>
            <a:ext cx="535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2212769" y="2370712"/>
            <a:ext cx="1142406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3" y="2381005"/>
            <a:ext cx="100584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10595" y="2440381"/>
            <a:ext cx="233943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aseline="-25000" dirty="0" smtClean="0"/>
              <a:t>+</a:t>
            </a:r>
            <a:endParaRPr lang="en-US" sz="4000" baseline="-25000" dirty="0"/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3749040" y="3660775"/>
            <a:ext cx="391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4153196" y="3556660"/>
            <a:ext cx="1190701" cy="8098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5329645" y="3640535"/>
            <a:ext cx="352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/>
              <a:t>=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7182988" y="3339738"/>
            <a:ext cx="5009012" cy="1297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যশোর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ছূটিপুর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ক্যাম্প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37463" y="4963886"/>
            <a:ext cx="1020091" cy="8546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69278" y="4963885"/>
            <a:ext cx="888275" cy="751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83923" y="4914010"/>
            <a:ext cx="9144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24" name="TextBox 23"/>
          <p:cNvSpPr txBox="1"/>
          <p:nvPr/>
        </p:nvSpPr>
        <p:spPr>
          <a:xfrm rot="10800000" flipV="1">
            <a:off x="3435531" y="4951176"/>
            <a:ext cx="70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5120639" y="5081804"/>
            <a:ext cx="535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7249886" y="4702629"/>
            <a:ext cx="4942114" cy="14238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যোদ্ধারা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22818" y="906482"/>
            <a:ext cx="100861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08715" y="2364378"/>
            <a:ext cx="100109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45530" y="3517867"/>
            <a:ext cx="8859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557465" y="3912251"/>
            <a:ext cx="534572" cy="29238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712634" y="5253371"/>
            <a:ext cx="534572" cy="29238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690862" y="2658216"/>
            <a:ext cx="534572" cy="29238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886692"/>
            <a:ext cx="1724297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দূরন্ত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" y="4959927"/>
            <a:ext cx="1672046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2257500"/>
            <a:ext cx="180267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50424" y="1016528"/>
            <a:ext cx="49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1854926" y="2525485"/>
            <a:ext cx="261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0" y="3394363"/>
            <a:ext cx="1789611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ক্যাম্প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07177" y="3704309"/>
            <a:ext cx="627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1698171" y="5145183"/>
            <a:ext cx="65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408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 animBg="1"/>
      <p:bldP spid="39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76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জোড়ায়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9886" y="762000"/>
            <a:ext cx="4942114" cy="6096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1515291"/>
            <a:ext cx="4833257" cy="14107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GB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=  </a:t>
            </a:r>
            <a:endParaRPr lang="en-GB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849084"/>
            <a:ext cx="5930537" cy="6531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যুক্তবর্ণ গুলো ভেঙ্গে বাক্যে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রো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788230"/>
            <a:ext cx="862149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1671" y="3783875"/>
            <a:ext cx="422364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99807" y="5029201"/>
            <a:ext cx="635724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ভ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31966" y="5003077"/>
            <a:ext cx="613953" cy="457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3075" y="2299063"/>
            <a:ext cx="2220686" cy="20769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বাচালেন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7623" y="5094516"/>
            <a:ext cx="574766" cy="4180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4950825"/>
            <a:ext cx="1031966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51715" y="4402182"/>
            <a:ext cx="1711234" cy="23513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89463" y="4976949"/>
            <a:ext cx="518160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54036" y="3775168"/>
            <a:ext cx="522513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50422" y="3814354"/>
            <a:ext cx="496389" cy="535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233747" y="3792584"/>
            <a:ext cx="944881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00401" y="3775168"/>
            <a:ext cx="457199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92435" y="3810002"/>
            <a:ext cx="1031966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চ্ছ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5027525" y="5083554"/>
            <a:ext cx="534572" cy="29238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4748851" y="3955793"/>
            <a:ext cx="534572" cy="29238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448595" y="5024845"/>
            <a:ext cx="574765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001590" y="5046619"/>
            <a:ext cx="1031966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ম্ভ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5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50331" y="613954"/>
            <a:ext cx="464166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063" y="2011681"/>
            <a:ext cx="3762103" cy="2717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পঞ্চম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২৫-৬-২০২১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53144"/>
            <a:ext cx="3735976" cy="1345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6" y="640079"/>
            <a:ext cx="3827418" cy="41275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89521" y="1528355"/>
            <a:ext cx="4602479" cy="3265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39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3" y="0"/>
            <a:ext cx="12178936" cy="927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bn-IN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062549"/>
            <a:ext cx="8660675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4.বীর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233749"/>
            <a:ext cx="8621486" cy="8752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মেশিন-চালক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4352" y="901337"/>
            <a:ext cx="8586649" cy="12997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কিশোর ছেলেটির নাম কি?</a:t>
            </a:r>
          </a:p>
        </p:txBody>
      </p:sp>
      <p:sp>
        <p:nvSpPr>
          <p:cNvPr id="8" name="Rectangle 7"/>
          <p:cNvSpPr/>
          <p:nvPr/>
        </p:nvSpPr>
        <p:spPr>
          <a:xfrm>
            <a:off x="1" y="3148149"/>
            <a:ext cx="866067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আবদূর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রউফ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699863" y="4101737"/>
            <a:ext cx="3492137" cy="8621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মহিষখোলা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95360" y="992777"/>
            <a:ext cx="3596639" cy="1162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১,নূর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608423" y="2216332"/>
            <a:ext cx="358357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আবদূর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রউফ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12926" y="3152503"/>
            <a:ext cx="3479075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ফরিদপুর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98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662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বাড়ির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015" y="689338"/>
            <a:ext cx="7224985" cy="616866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721624"/>
            <a:ext cx="5029200" cy="61363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১,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বাড়ি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বীরশ্রেষ্ঠ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নূর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পাঁচটি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করে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আনবে।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05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GB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BM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79714"/>
            <a:ext cx="12083143" cy="566927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8281396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4800" dirty="0"/>
          </a:p>
        </p:txBody>
      </p:sp>
      <p:sp>
        <p:nvSpPr>
          <p:cNvPr id="5" name="Horizontal Scroll 4"/>
          <p:cNvSpPr/>
          <p:nvPr/>
        </p:nvSpPr>
        <p:spPr>
          <a:xfrm>
            <a:off x="3474722" y="1045028"/>
            <a:ext cx="7354388" cy="2404873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বীরের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রক্তে স্বাধীন এ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endParaRPr lang="bn-IN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79223" y="3644537"/>
            <a:ext cx="8024948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ঝাঁপিয়ে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3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" y="0"/>
            <a:ext cx="1219200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GB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GB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5" name="Rectangle 4"/>
          <p:cNvSpPr/>
          <p:nvPr/>
        </p:nvSpPr>
        <p:spPr>
          <a:xfrm>
            <a:off x="1358537" y="883919"/>
            <a:ext cx="9601200" cy="583038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এই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GB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GB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শোনাঃ১.২.১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পঠিত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শুনবে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বলাঃ১.৩.৬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বে।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১.৩.১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সম্বলিত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শুদ্ধ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উচ্চারনে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১.৪.৩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ব্যবহা্র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5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9" y="849086"/>
            <a:ext cx="6779622" cy="6008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দুরান্ত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বাবা-মায়ের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নাটক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থিয়েটার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অনুরাগ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বাবা-মা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ইপিআর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রাইফেলস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-এ।</a:t>
            </a: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১৯৭১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সেপ্টেম্বর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যশোরের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ছুটিপুর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ক্যাম্প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গোয়ালহাটি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টহল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দিচ্ছিলেন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এঁদেরই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রাজাকারদের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দমবার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অসীম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নান্নু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প্রতিপক্ষের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কাঁধে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বারবার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উদ্দেশ্য-একজন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শত্রুদের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সহযোদ্ধাদের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পিছিয়ে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                                                             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251" y="248194"/>
            <a:ext cx="5281749" cy="67012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0"/>
            <a:ext cx="6831874" cy="822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8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110343"/>
            <a:ext cx="6191795" cy="56170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মর্টারের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আঘাতে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চুর্ণ-বিচুর্ণ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যতক্ষণ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সম্ভব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মুক্তিযোদ্ধার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১৯৩৬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২৬শে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ফেব্রুইয়ারী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নড়াইলে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মহিষখোলা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যোদ্ধা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বীরশ্রেষ্ঠ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ল্যান্সনায়েক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আবদূর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রউফ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১৯৪৩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ফরিদপুর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বোয়ালমারী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থানার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সালামতপুর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ছেলেবেলায়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দারুণ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দূরন্ত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ইপিআর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বাহিনীতে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মেশিন-চালক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অর্জন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বেঙ্গল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রেজিমেন্টের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সৈনিকদের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মতো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ঝাপিয়ে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                                          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667" y="0"/>
            <a:ext cx="5917475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" y="104503"/>
            <a:ext cx="6244046" cy="9405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বীরের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81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inus Sign 1">
            <a:extLst>
              <a:ext uri="{FF2B5EF4-FFF2-40B4-BE49-F238E27FC236}">
                <a16:creationId xmlns:a16="http://schemas.microsoft.com/office/drawing/2014/main" id="{661C1FED-1216-4B48-B9E2-45E36A358B69}"/>
              </a:ext>
            </a:extLst>
          </p:cNvPr>
          <p:cNvSpPr/>
          <p:nvPr/>
        </p:nvSpPr>
        <p:spPr>
          <a:xfrm>
            <a:off x="4588242" y="2281072"/>
            <a:ext cx="1888760" cy="507752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2" name="Minus Sign 9">
            <a:extLst>
              <a:ext uri="{FF2B5EF4-FFF2-40B4-BE49-F238E27FC236}">
                <a16:creationId xmlns:a16="http://schemas.microsoft.com/office/drawing/2014/main" id="{7AC4ED00-F78E-46E0-B812-D8C34BDA478D}"/>
              </a:ext>
            </a:extLst>
          </p:cNvPr>
          <p:cNvSpPr/>
          <p:nvPr/>
        </p:nvSpPr>
        <p:spPr>
          <a:xfrm>
            <a:off x="4588242" y="4939182"/>
            <a:ext cx="1888760" cy="507752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3" name="Minus Sign 10">
            <a:extLst>
              <a:ext uri="{FF2B5EF4-FFF2-40B4-BE49-F238E27FC236}">
                <a16:creationId xmlns:a16="http://schemas.microsoft.com/office/drawing/2014/main" id="{9FB9F2C5-EF2A-42DD-8C53-08BC282BEB4E}"/>
              </a:ext>
            </a:extLst>
          </p:cNvPr>
          <p:cNvSpPr/>
          <p:nvPr/>
        </p:nvSpPr>
        <p:spPr>
          <a:xfrm>
            <a:off x="4553264" y="3638497"/>
            <a:ext cx="1888760" cy="507752"/>
          </a:xfrm>
          <a:prstGeom prst="mathMin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/>
          </a:p>
        </p:txBody>
      </p:sp>
      <p:sp>
        <p:nvSpPr>
          <p:cNvPr id="15" name="Rectangle 14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s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GB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ব্দের</a:t>
            </a:r>
            <a:r>
              <a:rPr lang="en-GB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endParaRPr lang="en-GB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0628" y="979713"/>
            <a:ext cx="3278777" cy="12017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১,‘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দুরন্ত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’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1439" y="2246811"/>
            <a:ext cx="3213463" cy="11800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২, ‘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কৌশল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2879" y="3526971"/>
            <a:ext cx="3187338" cy="15022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GB" alt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টহল</a:t>
            </a:r>
            <a:r>
              <a:rPr lang="en-GB" alt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altLang="en-US" sz="4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77795" y="2333898"/>
            <a:ext cx="3714206" cy="12583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২,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25543" y="1036320"/>
            <a:ext cx="3675017" cy="12496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১,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চঞ্চল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347167" y="3644536"/>
            <a:ext cx="3844834" cy="13585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GB" alt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পাহারা</a:t>
            </a:r>
            <a:r>
              <a:rPr lang="en-US" alt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alt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GB" alt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GB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43109" y="5050971"/>
            <a:ext cx="3648891" cy="14282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alt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GB" altLang="en-US" sz="36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GB" alt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3692" y="5133702"/>
            <a:ext cx="3100251" cy="12932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৪,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’আসন্ন’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909" y="969917"/>
            <a:ext cx="4754880" cy="12507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43" y="3475536"/>
            <a:ext cx="4911634" cy="1657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029" y="2245314"/>
            <a:ext cx="5146765" cy="1203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704" y="5097508"/>
            <a:ext cx="5329782" cy="142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38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61" y="1164015"/>
            <a:ext cx="3892732" cy="32797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881051"/>
            <a:ext cx="5486399" cy="258644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GB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দৈনিক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44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GB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রেহাই</a:t>
            </a:r>
            <a:r>
              <a:rPr lang="en-GB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0526"/>
            <a:ext cx="5447211" cy="7837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389120"/>
            <a:ext cx="5486400" cy="20247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  <a:p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প্রতিদিন</a:t>
            </a:r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GB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GB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3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5290457"/>
            <a:ext cx="12192000" cy="15675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দুরান্ত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নূর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বাবা-মায়ের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সন্তান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নাটক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থিয়েটার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প্রবল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অনুরাগ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কিশোর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বয়সে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বাবা-মা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বদলে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ইপিআর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ইস্ট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রাইফেলস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-এ।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78353"/>
            <a:ext cx="2743201" cy="42859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954406"/>
            <a:ext cx="4851491" cy="17757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012" y="2690949"/>
            <a:ext cx="5934892" cy="25864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583" y="924742"/>
            <a:ext cx="4589417" cy="1638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419" y="2668087"/>
            <a:ext cx="3362597" cy="258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341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1041</Words>
  <Application>Microsoft Office PowerPoint</Application>
  <PresentationFormat>Widescreen</PresentationFormat>
  <Paragraphs>141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193</cp:revision>
  <dcterms:created xsi:type="dcterms:W3CDTF">2020-08-30T03:01:19Z</dcterms:created>
  <dcterms:modified xsi:type="dcterms:W3CDTF">2021-06-25T06:16:45Z</dcterms:modified>
</cp:coreProperties>
</file>