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72" r:id="rId6"/>
    <p:sldId id="269" r:id="rId7"/>
    <p:sldId id="262" r:id="rId8"/>
    <p:sldId id="270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9ED9F4-F998-488A-91D8-684E03C4C45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48A1D4-0BE3-4B78-8A1F-98800A8B9013}">
      <dgm:prSet phldrT="[Text]" custT="1"/>
      <dgm:spPr/>
      <dgm:t>
        <a:bodyPr/>
        <a:lstStyle/>
        <a:p>
          <a:r>
            <a:rPr lang="bn-BD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এই পাঠ 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bn-BD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শিক্ষার্থীরা...</a:t>
          </a:r>
          <a:endParaRPr lang="en-US" sz="3600" b="1" dirty="0"/>
        </a:p>
      </dgm:t>
    </dgm:pt>
    <dgm:pt modelId="{E1193F7B-F9A5-4530-B37D-5EE36907F25D}" type="parTrans" cxnId="{02F4D1A3-8AD0-49AD-BCD2-E53500CFB009}">
      <dgm:prSet/>
      <dgm:spPr/>
      <dgm:t>
        <a:bodyPr/>
        <a:lstStyle/>
        <a:p>
          <a:endParaRPr lang="en-US"/>
        </a:p>
      </dgm:t>
    </dgm:pt>
    <dgm:pt modelId="{8D9733B3-2CFA-4B98-B04D-B041DC0453BC}" type="sibTrans" cxnId="{02F4D1A3-8AD0-49AD-BCD2-E53500CFB009}">
      <dgm:prSet/>
      <dgm:spPr/>
      <dgm:t>
        <a:bodyPr/>
        <a:lstStyle/>
        <a:p>
          <a:endParaRPr lang="en-US"/>
        </a:p>
      </dgm:t>
    </dgm:pt>
    <dgm:pt modelId="{D6C11B6D-62F2-4F6B-B9C0-450494E86834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বিন্যাস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কাকে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বলে তা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বলতে পারবে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/>
        </a:p>
      </dgm:t>
    </dgm:pt>
    <dgm:pt modelId="{529FCCD0-797E-49E4-837F-E0A09E120384}" type="parTrans" cxnId="{146B7466-63B2-4C2A-B3A3-B949C79D20EB}">
      <dgm:prSet/>
      <dgm:spPr/>
      <dgm:t>
        <a:bodyPr/>
        <a:lstStyle/>
        <a:p>
          <a:endParaRPr lang="en-US"/>
        </a:p>
      </dgm:t>
    </dgm:pt>
    <dgm:pt modelId="{8B5F8F0D-1058-4719-A6B3-58075F98F29E}" type="sibTrans" cxnId="{146B7466-63B2-4C2A-B3A3-B949C79D20EB}">
      <dgm:prSet/>
      <dgm:spPr/>
      <dgm:t>
        <a:bodyPr/>
        <a:lstStyle/>
        <a:p>
          <a:endParaRPr lang="en-US"/>
        </a:p>
      </dgm:t>
    </dgm:pt>
    <dgm:pt modelId="{C86FFFDE-8494-4B61-A419-A13A9DE6276A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উ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দাহরণসহ</a:t>
          </a:r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বিন্যাস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বিশ্লেষণ করতে পারবে</a:t>
          </a:r>
          <a:endParaRPr lang="en-US" sz="3600" dirty="0"/>
        </a:p>
      </dgm:t>
    </dgm:pt>
    <dgm:pt modelId="{6E590502-ED4E-4162-BC55-0E1C8CDCAD65}" type="parTrans" cxnId="{4C4E32D8-6F8D-47D3-8993-20F143FB8E0D}">
      <dgm:prSet/>
      <dgm:spPr/>
      <dgm:t>
        <a:bodyPr/>
        <a:lstStyle/>
        <a:p>
          <a:endParaRPr lang="en-US"/>
        </a:p>
      </dgm:t>
    </dgm:pt>
    <dgm:pt modelId="{BE1BD501-9347-4AE7-9932-EBB79D03E33A}" type="sibTrans" cxnId="{4C4E32D8-6F8D-47D3-8993-20F143FB8E0D}">
      <dgm:prSet/>
      <dgm:spPr/>
      <dgm:t>
        <a:bodyPr/>
        <a:lstStyle/>
        <a:p>
          <a:endParaRPr lang="en-US"/>
        </a:p>
      </dgm:t>
    </dgm:pt>
    <dgm:pt modelId="{AEA49330-D72A-4065-9762-796267365C66}">
      <dgm:prSet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বিন্যাস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কিভাবে করতে হয় তা বর্ণনা করতে পারবে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/>
        </a:p>
      </dgm:t>
    </dgm:pt>
    <dgm:pt modelId="{95589864-0E01-4381-8163-8CEFC34DED82}" type="parTrans" cxnId="{3EFFF3B8-D2C1-4308-B899-889202BE292A}">
      <dgm:prSet/>
      <dgm:spPr/>
      <dgm:t>
        <a:bodyPr/>
        <a:lstStyle/>
        <a:p>
          <a:endParaRPr lang="en-US"/>
        </a:p>
      </dgm:t>
    </dgm:pt>
    <dgm:pt modelId="{291FA7F0-A2E5-4B01-B226-ABCAE3E9919E}" type="sibTrans" cxnId="{3EFFF3B8-D2C1-4308-B899-889202BE292A}">
      <dgm:prSet/>
      <dgm:spPr/>
      <dgm:t>
        <a:bodyPr/>
        <a:lstStyle/>
        <a:p>
          <a:endParaRPr lang="en-US"/>
        </a:p>
      </dgm:t>
    </dgm:pt>
    <dgm:pt modelId="{E385C6FC-219E-4903-8C57-0FC08FDDDF38}">
      <dgm:prSet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বিন্যাস লিখতে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পারবে</a:t>
          </a:r>
          <a:endParaRPr lang="en-US" sz="3600" dirty="0"/>
        </a:p>
      </dgm:t>
    </dgm:pt>
    <dgm:pt modelId="{65762C51-FECF-4E43-9445-663AE0AD8CDF}" type="parTrans" cxnId="{303977AF-0B8D-40E9-9611-C4F723B7CF68}">
      <dgm:prSet/>
      <dgm:spPr/>
      <dgm:t>
        <a:bodyPr/>
        <a:lstStyle/>
        <a:p>
          <a:endParaRPr lang="en-US"/>
        </a:p>
      </dgm:t>
    </dgm:pt>
    <dgm:pt modelId="{3C4434D0-BFAF-40E3-96BA-DEC44493B65B}" type="sibTrans" cxnId="{303977AF-0B8D-40E9-9611-C4F723B7CF68}">
      <dgm:prSet/>
      <dgm:spPr/>
      <dgm:t>
        <a:bodyPr/>
        <a:lstStyle/>
        <a:p>
          <a:endParaRPr lang="en-US"/>
        </a:p>
      </dgm:t>
    </dgm:pt>
    <dgm:pt modelId="{5AD0E49E-CAD2-4AF5-8125-4D0D7DD91D0A}" type="pres">
      <dgm:prSet presAssocID="{AA9ED9F4-F998-488A-91D8-684E03C4C45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FE135C-F143-423C-8300-91F8A1766A83}" type="pres">
      <dgm:prSet presAssocID="{6C48A1D4-0BE3-4B78-8A1F-98800A8B9013}" presName="centerShape" presStyleLbl="node0" presStyleIdx="0" presStyleCnt="1" custScaleX="228138" custScaleY="122784"/>
      <dgm:spPr/>
      <dgm:t>
        <a:bodyPr/>
        <a:lstStyle/>
        <a:p>
          <a:endParaRPr lang="en-US"/>
        </a:p>
      </dgm:t>
    </dgm:pt>
    <dgm:pt modelId="{FD76FA4C-F4F4-4F73-B55F-009C5F14EA63}" type="pres">
      <dgm:prSet presAssocID="{529FCCD0-797E-49E4-837F-E0A09E120384}" presName="parTrans" presStyleLbl="sibTrans2D1" presStyleIdx="0" presStyleCnt="4"/>
      <dgm:spPr/>
      <dgm:t>
        <a:bodyPr/>
        <a:lstStyle/>
        <a:p>
          <a:endParaRPr lang="en-US"/>
        </a:p>
      </dgm:t>
    </dgm:pt>
    <dgm:pt modelId="{0746E2AE-4E86-43DD-BA4E-00D7D243C727}" type="pres">
      <dgm:prSet presAssocID="{529FCCD0-797E-49E4-837F-E0A09E12038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85FEF9B-06BE-42F8-8B47-635938D9CA8E}" type="pres">
      <dgm:prSet presAssocID="{D6C11B6D-62F2-4F6B-B9C0-450494E86834}" presName="node" presStyleLbl="node1" presStyleIdx="0" presStyleCnt="4" custScaleX="222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02E83-872A-4BC4-A7B5-E9518D20CAF5}" type="pres">
      <dgm:prSet presAssocID="{95589864-0E01-4381-8163-8CEFC34DED82}" presName="parTrans" presStyleLbl="sibTrans2D1" presStyleIdx="1" presStyleCnt="4" custLinFactNeighborX="16639" custLinFactNeighborY="5171"/>
      <dgm:spPr/>
      <dgm:t>
        <a:bodyPr/>
        <a:lstStyle/>
        <a:p>
          <a:endParaRPr lang="en-US"/>
        </a:p>
      </dgm:t>
    </dgm:pt>
    <dgm:pt modelId="{92326C02-B686-4825-B2A7-057BC1B3BDB6}" type="pres">
      <dgm:prSet presAssocID="{95589864-0E01-4381-8163-8CEFC34DED8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BCBD992-5136-41FD-84C1-1130BBAADB27}" type="pres">
      <dgm:prSet presAssocID="{AEA49330-D72A-4065-9762-796267365C66}" presName="node" presStyleLbl="node1" presStyleIdx="1" presStyleCnt="4" custScaleX="219410" custScaleY="159706" custRadScaleRad="186172" custRadScaleInc="3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E20DF-59F4-4C6D-90A9-BD6117A54618}" type="pres">
      <dgm:prSet presAssocID="{65762C51-FECF-4E43-9445-663AE0AD8CDF}" presName="parTrans" presStyleLbl="sibTrans2D1" presStyleIdx="2" presStyleCnt="4"/>
      <dgm:spPr/>
      <dgm:t>
        <a:bodyPr/>
        <a:lstStyle/>
        <a:p>
          <a:endParaRPr lang="en-US"/>
        </a:p>
      </dgm:t>
    </dgm:pt>
    <dgm:pt modelId="{E95CE84A-3F66-47D1-ACEB-229B3C5288C0}" type="pres">
      <dgm:prSet presAssocID="{65762C51-FECF-4E43-9445-663AE0AD8CD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29DB634-D2C9-4498-87EF-A8FAE12A87C3}" type="pres">
      <dgm:prSet presAssocID="{E385C6FC-219E-4903-8C57-0FC08FDDDF38}" presName="node" presStyleLbl="node1" presStyleIdx="2" presStyleCnt="4" custScaleX="215066" custRadScaleRad="100146" custRadScaleInc="3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CB2D8-A3EC-484B-8964-54BF4FCDF9D1}" type="pres">
      <dgm:prSet presAssocID="{6E590502-ED4E-4162-BC55-0E1C8CDCAD65}" presName="parTrans" presStyleLbl="sibTrans2D1" presStyleIdx="3" presStyleCnt="4"/>
      <dgm:spPr/>
      <dgm:t>
        <a:bodyPr/>
        <a:lstStyle/>
        <a:p>
          <a:endParaRPr lang="en-US"/>
        </a:p>
      </dgm:t>
    </dgm:pt>
    <dgm:pt modelId="{484E9920-13C9-4408-A380-F8C787E99A35}" type="pres">
      <dgm:prSet presAssocID="{6E590502-ED4E-4162-BC55-0E1C8CDCAD6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06C2E77-90CB-43C3-A4BF-B52455AC6775}" type="pres">
      <dgm:prSet presAssocID="{C86FFFDE-8494-4B61-A419-A13A9DE6276A}" presName="node" presStyleLbl="node1" presStyleIdx="3" presStyleCnt="4" custScaleX="204630" custScaleY="131575" custRadScaleRad="180452" custRadScaleInc="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FFF3B8-D2C1-4308-B899-889202BE292A}" srcId="{6C48A1D4-0BE3-4B78-8A1F-98800A8B9013}" destId="{AEA49330-D72A-4065-9762-796267365C66}" srcOrd="1" destOrd="0" parTransId="{95589864-0E01-4381-8163-8CEFC34DED82}" sibTransId="{291FA7F0-A2E5-4B01-B226-ABCAE3E9919E}"/>
    <dgm:cxn modelId="{146B7466-63B2-4C2A-B3A3-B949C79D20EB}" srcId="{6C48A1D4-0BE3-4B78-8A1F-98800A8B9013}" destId="{D6C11B6D-62F2-4F6B-B9C0-450494E86834}" srcOrd="0" destOrd="0" parTransId="{529FCCD0-797E-49E4-837F-E0A09E120384}" sibTransId="{8B5F8F0D-1058-4719-A6B3-58075F98F29E}"/>
    <dgm:cxn modelId="{5F5ECAEE-C7D3-4611-BC21-C31B8D3147F0}" type="presOf" srcId="{65762C51-FECF-4E43-9445-663AE0AD8CDF}" destId="{E95CE84A-3F66-47D1-ACEB-229B3C5288C0}" srcOrd="1" destOrd="0" presId="urn:microsoft.com/office/officeart/2005/8/layout/radial5"/>
    <dgm:cxn modelId="{C77E176F-31CE-4272-8C4A-025147B4A714}" type="presOf" srcId="{D6C11B6D-62F2-4F6B-B9C0-450494E86834}" destId="{F85FEF9B-06BE-42F8-8B47-635938D9CA8E}" srcOrd="0" destOrd="0" presId="urn:microsoft.com/office/officeart/2005/8/layout/radial5"/>
    <dgm:cxn modelId="{44E2A9A0-39B1-4488-A034-B92BDFBAA8AF}" type="presOf" srcId="{6E590502-ED4E-4162-BC55-0E1C8CDCAD65}" destId="{47BCB2D8-A3EC-484B-8964-54BF4FCDF9D1}" srcOrd="0" destOrd="0" presId="urn:microsoft.com/office/officeart/2005/8/layout/radial5"/>
    <dgm:cxn modelId="{1E605D34-9873-4F02-BC0B-0AAEB9B94D69}" type="presOf" srcId="{65762C51-FECF-4E43-9445-663AE0AD8CDF}" destId="{6B8E20DF-59F4-4C6D-90A9-BD6117A54618}" srcOrd="0" destOrd="0" presId="urn:microsoft.com/office/officeart/2005/8/layout/radial5"/>
    <dgm:cxn modelId="{729C1BDF-4141-442A-8C92-39BC8BE89BC1}" type="presOf" srcId="{6C48A1D4-0BE3-4B78-8A1F-98800A8B9013}" destId="{7DFE135C-F143-423C-8300-91F8A1766A83}" srcOrd="0" destOrd="0" presId="urn:microsoft.com/office/officeart/2005/8/layout/radial5"/>
    <dgm:cxn modelId="{9A7BE505-939E-4D4B-A5AC-FAECCA6CB40B}" type="presOf" srcId="{95589864-0E01-4381-8163-8CEFC34DED82}" destId="{AF502E83-872A-4BC4-A7B5-E9518D20CAF5}" srcOrd="0" destOrd="0" presId="urn:microsoft.com/office/officeart/2005/8/layout/radial5"/>
    <dgm:cxn modelId="{02F4D1A3-8AD0-49AD-BCD2-E53500CFB009}" srcId="{AA9ED9F4-F998-488A-91D8-684E03C4C454}" destId="{6C48A1D4-0BE3-4B78-8A1F-98800A8B9013}" srcOrd="0" destOrd="0" parTransId="{E1193F7B-F9A5-4530-B37D-5EE36907F25D}" sibTransId="{8D9733B3-2CFA-4B98-B04D-B041DC0453BC}"/>
    <dgm:cxn modelId="{EEDB196E-0E4D-4D9C-BDBC-37B6D8229F13}" type="presOf" srcId="{AA9ED9F4-F998-488A-91D8-684E03C4C454}" destId="{5AD0E49E-CAD2-4AF5-8125-4D0D7DD91D0A}" srcOrd="0" destOrd="0" presId="urn:microsoft.com/office/officeart/2005/8/layout/radial5"/>
    <dgm:cxn modelId="{3823C5A8-01E6-4D2E-8FC9-71F8332E3989}" type="presOf" srcId="{529FCCD0-797E-49E4-837F-E0A09E120384}" destId="{0746E2AE-4E86-43DD-BA4E-00D7D243C727}" srcOrd="1" destOrd="0" presId="urn:microsoft.com/office/officeart/2005/8/layout/radial5"/>
    <dgm:cxn modelId="{D11348B5-2249-4BF8-B00B-27528ED7184D}" type="presOf" srcId="{AEA49330-D72A-4065-9762-796267365C66}" destId="{1BCBD992-5136-41FD-84C1-1130BBAADB27}" srcOrd="0" destOrd="0" presId="urn:microsoft.com/office/officeart/2005/8/layout/radial5"/>
    <dgm:cxn modelId="{4C4E32D8-6F8D-47D3-8993-20F143FB8E0D}" srcId="{6C48A1D4-0BE3-4B78-8A1F-98800A8B9013}" destId="{C86FFFDE-8494-4B61-A419-A13A9DE6276A}" srcOrd="3" destOrd="0" parTransId="{6E590502-ED4E-4162-BC55-0E1C8CDCAD65}" sibTransId="{BE1BD501-9347-4AE7-9932-EBB79D03E33A}"/>
    <dgm:cxn modelId="{55B3E649-D141-4C13-B56B-E4AE0C6CDB87}" type="presOf" srcId="{6E590502-ED4E-4162-BC55-0E1C8CDCAD65}" destId="{484E9920-13C9-4408-A380-F8C787E99A35}" srcOrd="1" destOrd="0" presId="urn:microsoft.com/office/officeart/2005/8/layout/radial5"/>
    <dgm:cxn modelId="{E3775D91-23F5-4E1B-A374-53215A84AED5}" type="presOf" srcId="{E385C6FC-219E-4903-8C57-0FC08FDDDF38}" destId="{C29DB634-D2C9-4498-87EF-A8FAE12A87C3}" srcOrd="0" destOrd="0" presId="urn:microsoft.com/office/officeart/2005/8/layout/radial5"/>
    <dgm:cxn modelId="{1B6D2291-146A-4B7F-8AF3-2D6F398443CD}" type="presOf" srcId="{95589864-0E01-4381-8163-8CEFC34DED82}" destId="{92326C02-B686-4825-B2A7-057BC1B3BDB6}" srcOrd="1" destOrd="0" presId="urn:microsoft.com/office/officeart/2005/8/layout/radial5"/>
    <dgm:cxn modelId="{303977AF-0B8D-40E9-9611-C4F723B7CF68}" srcId="{6C48A1D4-0BE3-4B78-8A1F-98800A8B9013}" destId="{E385C6FC-219E-4903-8C57-0FC08FDDDF38}" srcOrd="2" destOrd="0" parTransId="{65762C51-FECF-4E43-9445-663AE0AD8CDF}" sibTransId="{3C4434D0-BFAF-40E3-96BA-DEC44493B65B}"/>
    <dgm:cxn modelId="{B09FEBCF-7386-4E1B-A6D5-5462296AA03B}" type="presOf" srcId="{529FCCD0-797E-49E4-837F-E0A09E120384}" destId="{FD76FA4C-F4F4-4F73-B55F-009C5F14EA63}" srcOrd="0" destOrd="0" presId="urn:microsoft.com/office/officeart/2005/8/layout/radial5"/>
    <dgm:cxn modelId="{3D0F6749-DB65-4F93-8DB4-433A289D9D19}" type="presOf" srcId="{C86FFFDE-8494-4B61-A419-A13A9DE6276A}" destId="{706C2E77-90CB-43C3-A4BF-B52455AC6775}" srcOrd="0" destOrd="0" presId="urn:microsoft.com/office/officeart/2005/8/layout/radial5"/>
    <dgm:cxn modelId="{40F6FB3D-2BB1-44C2-A9D6-7682241D2D67}" type="presParOf" srcId="{5AD0E49E-CAD2-4AF5-8125-4D0D7DD91D0A}" destId="{7DFE135C-F143-423C-8300-91F8A1766A83}" srcOrd="0" destOrd="0" presId="urn:microsoft.com/office/officeart/2005/8/layout/radial5"/>
    <dgm:cxn modelId="{1FCB6C02-ED50-4E29-81BE-448038C25C07}" type="presParOf" srcId="{5AD0E49E-CAD2-4AF5-8125-4D0D7DD91D0A}" destId="{FD76FA4C-F4F4-4F73-B55F-009C5F14EA63}" srcOrd="1" destOrd="0" presId="urn:microsoft.com/office/officeart/2005/8/layout/radial5"/>
    <dgm:cxn modelId="{4A5E2A45-9670-4428-8517-0B47C18BDA32}" type="presParOf" srcId="{FD76FA4C-F4F4-4F73-B55F-009C5F14EA63}" destId="{0746E2AE-4E86-43DD-BA4E-00D7D243C727}" srcOrd="0" destOrd="0" presId="urn:microsoft.com/office/officeart/2005/8/layout/radial5"/>
    <dgm:cxn modelId="{29956184-B964-4CE9-9D9F-B6C9B11B80C2}" type="presParOf" srcId="{5AD0E49E-CAD2-4AF5-8125-4D0D7DD91D0A}" destId="{F85FEF9B-06BE-42F8-8B47-635938D9CA8E}" srcOrd="2" destOrd="0" presId="urn:microsoft.com/office/officeart/2005/8/layout/radial5"/>
    <dgm:cxn modelId="{0171A0A0-D6B3-4C98-8EA5-B2D351139EEC}" type="presParOf" srcId="{5AD0E49E-CAD2-4AF5-8125-4D0D7DD91D0A}" destId="{AF502E83-872A-4BC4-A7B5-E9518D20CAF5}" srcOrd="3" destOrd="0" presId="urn:microsoft.com/office/officeart/2005/8/layout/radial5"/>
    <dgm:cxn modelId="{4D85D71B-DA4F-4C58-BF69-D1518966B7E4}" type="presParOf" srcId="{AF502E83-872A-4BC4-A7B5-E9518D20CAF5}" destId="{92326C02-B686-4825-B2A7-057BC1B3BDB6}" srcOrd="0" destOrd="0" presId="urn:microsoft.com/office/officeart/2005/8/layout/radial5"/>
    <dgm:cxn modelId="{EE2EC3DF-A65B-4953-8A08-CBBA2BA749F5}" type="presParOf" srcId="{5AD0E49E-CAD2-4AF5-8125-4D0D7DD91D0A}" destId="{1BCBD992-5136-41FD-84C1-1130BBAADB27}" srcOrd="4" destOrd="0" presId="urn:microsoft.com/office/officeart/2005/8/layout/radial5"/>
    <dgm:cxn modelId="{3CD6322E-8DD2-47B5-9F9A-934730B598C9}" type="presParOf" srcId="{5AD0E49E-CAD2-4AF5-8125-4D0D7DD91D0A}" destId="{6B8E20DF-59F4-4C6D-90A9-BD6117A54618}" srcOrd="5" destOrd="0" presId="urn:microsoft.com/office/officeart/2005/8/layout/radial5"/>
    <dgm:cxn modelId="{43F9A374-2B49-49C0-B5D1-ECBEFC0C201C}" type="presParOf" srcId="{6B8E20DF-59F4-4C6D-90A9-BD6117A54618}" destId="{E95CE84A-3F66-47D1-ACEB-229B3C5288C0}" srcOrd="0" destOrd="0" presId="urn:microsoft.com/office/officeart/2005/8/layout/radial5"/>
    <dgm:cxn modelId="{5C2BA4BC-E6E8-4CE9-BDBA-74ACC4DA3FAD}" type="presParOf" srcId="{5AD0E49E-CAD2-4AF5-8125-4D0D7DD91D0A}" destId="{C29DB634-D2C9-4498-87EF-A8FAE12A87C3}" srcOrd="6" destOrd="0" presId="urn:microsoft.com/office/officeart/2005/8/layout/radial5"/>
    <dgm:cxn modelId="{A956658B-3977-42AA-8039-8B6862AB9945}" type="presParOf" srcId="{5AD0E49E-CAD2-4AF5-8125-4D0D7DD91D0A}" destId="{47BCB2D8-A3EC-484B-8964-54BF4FCDF9D1}" srcOrd="7" destOrd="0" presId="urn:microsoft.com/office/officeart/2005/8/layout/radial5"/>
    <dgm:cxn modelId="{A108EE27-210A-4360-A2C6-06B540590956}" type="presParOf" srcId="{47BCB2D8-A3EC-484B-8964-54BF4FCDF9D1}" destId="{484E9920-13C9-4408-A380-F8C787E99A35}" srcOrd="0" destOrd="0" presId="urn:microsoft.com/office/officeart/2005/8/layout/radial5"/>
    <dgm:cxn modelId="{C774A8D6-63AC-4144-A072-6228134A2F61}" type="presParOf" srcId="{5AD0E49E-CAD2-4AF5-8125-4D0D7DD91D0A}" destId="{706C2E77-90CB-43C3-A4BF-B52455AC6775}" srcOrd="8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4C5FBF-7739-47EC-9D2D-21A0FF9AACE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E52D26-6235-4198-8CA2-5C4861CFFD1E}">
      <dgm:prSet phldrT="[Text]"/>
      <dgm:spPr/>
      <dgm:t>
        <a:bodyPr/>
        <a:lstStyle/>
        <a:p>
          <a:r>
            <a:rPr lang="en-US" dirty="0" smtClean="0"/>
            <a:t>ABC</a:t>
          </a:r>
          <a:endParaRPr lang="en-US" dirty="0"/>
        </a:p>
      </dgm:t>
    </dgm:pt>
    <dgm:pt modelId="{C84ABEC6-2E84-4BA0-9A90-737BE7F3318D}" type="parTrans" cxnId="{DD946FF0-B045-4457-A769-0E96CD47D5DA}">
      <dgm:prSet/>
      <dgm:spPr/>
      <dgm:t>
        <a:bodyPr/>
        <a:lstStyle/>
        <a:p>
          <a:endParaRPr lang="en-US"/>
        </a:p>
      </dgm:t>
    </dgm:pt>
    <dgm:pt modelId="{C25C717A-866E-422C-9EE6-2019CFB8EE10}" type="sibTrans" cxnId="{DD946FF0-B045-4457-A769-0E96CD47D5DA}">
      <dgm:prSet/>
      <dgm:spPr/>
      <dgm:t>
        <a:bodyPr/>
        <a:lstStyle/>
        <a:p>
          <a:endParaRPr lang="en-US"/>
        </a:p>
      </dgm:t>
    </dgm:pt>
    <dgm:pt modelId="{2A5C9B02-E598-43AD-8367-1696C8936692}">
      <dgm:prSet phldrT="[Text]"/>
      <dgm:spPr/>
      <dgm:t>
        <a:bodyPr/>
        <a:lstStyle/>
        <a:p>
          <a:r>
            <a:rPr lang="en-US" dirty="0" smtClean="0"/>
            <a:t>AB</a:t>
          </a:r>
          <a:endParaRPr lang="en-US" dirty="0"/>
        </a:p>
      </dgm:t>
    </dgm:pt>
    <dgm:pt modelId="{4A6B6020-9470-4097-B989-2FFC3621B32E}" type="parTrans" cxnId="{7D3B3914-4A6D-48A6-82AB-8DE5B2C3A60B}">
      <dgm:prSet/>
      <dgm:spPr/>
      <dgm:t>
        <a:bodyPr/>
        <a:lstStyle/>
        <a:p>
          <a:endParaRPr lang="en-US"/>
        </a:p>
      </dgm:t>
    </dgm:pt>
    <dgm:pt modelId="{F3A58441-4205-4D4C-A25B-46B26FF03FDE}" type="sibTrans" cxnId="{7D3B3914-4A6D-48A6-82AB-8DE5B2C3A60B}">
      <dgm:prSet/>
      <dgm:spPr/>
      <dgm:t>
        <a:bodyPr/>
        <a:lstStyle/>
        <a:p>
          <a:endParaRPr lang="en-US"/>
        </a:p>
      </dgm:t>
    </dgm:pt>
    <dgm:pt modelId="{9832CBE1-63CF-47ED-9E9C-165DEAEEEEAD}">
      <dgm:prSet phldrT="[Text]"/>
      <dgm:spPr/>
      <dgm:t>
        <a:bodyPr/>
        <a:lstStyle/>
        <a:p>
          <a:r>
            <a:rPr lang="en-US" dirty="0" smtClean="0"/>
            <a:t>BA</a:t>
          </a:r>
          <a:endParaRPr lang="en-US" dirty="0"/>
        </a:p>
      </dgm:t>
    </dgm:pt>
    <dgm:pt modelId="{E5A4A084-A546-491F-AB14-44491017C56D}" type="parTrans" cxnId="{21EB9C03-0DD0-46FC-AB83-5B1E7A375782}">
      <dgm:prSet/>
      <dgm:spPr/>
      <dgm:t>
        <a:bodyPr/>
        <a:lstStyle/>
        <a:p>
          <a:endParaRPr lang="en-US"/>
        </a:p>
      </dgm:t>
    </dgm:pt>
    <dgm:pt modelId="{896E4B97-38D3-498E-8DE9-0AF6C6CE76C2}" type="sibTrans" cxnId="{21EB9C03-0DD0-46FC-AB83-5B1E7A375782}">
      <dgm:prSet/>
      <dgm:spPr/>
      <dgm:t>
        <a:bodyPr/>
        <a:lstStyle/>
        <a:p>
          <a:endParaRPr lang="en-US"/>
        </a:p>
      </dgm:t>
    </dgm:pt>
    <dgm:pt modelId="{B168138B-B47A-4576-8DF3-16C40A5B86E8}">
      <dgm:prSet phldrT="[Text]"/>
      <dgm:spPr/>
      <dgm:t>
        <a:bodyPr/>
        <a:lstStyle/>
        <a:p>
          <a:r>
            <a:rPr lang="en-US" dirty="0" smtClean="0"/>
            <a:t>AC</a:t>
          </a:r>
          <a:endParaRPr lang="en-US" dirty="0"/>
        </a:p>
      </dgm:t>
    </dgm:pt>
    <dgm:pt modelId="{552B2558-7603-4F45-9248-BA62CE594EA5}" type="parTrans" cxnId="{A0AE002C-D28F-4CE8-A237-4F27FFF8AF22}">
      <dgm:prSet/>
      <dgm:spPr/>
      <dgm:t>
        <a:bodyPr/>
        <a:lstStyle/>
        <a:p>
          <a:endParaRPr lang="en-US"/>
        </a:p>
      </dgm:t>
    </dgm:pt>
    <dgm:pt modelId="{99986DC5-D87A-4992-ABA5-C6FF93BEC086}" type="sibTrans" cxnId="{A0AE002C-D28F-4CE8-A237-4F27FFF8AF22}">
      <dgm:prSet/>
      <dgm:spPr/>
      <dgm:t>
        <a:bodyPr/>
        <a:lstStyle/>
        <a:p>
          <a:endParaRPr lang="en-US"/>
        </a:p>
      </dgm:t>
    </dgm:pt>
    <dgm:pt modelId="{DEF51798-69A0-4CEF-A25D-23C14A0649A3}">
      <dgm:prSet phldrT="[Text]"/>
      <dgm:spPr/>
      <dgm:t>
        <a:bodyPr/>
        <a:lstStyle/>
        <a:p>
          <a:r>
            <a:rPr lang="en-US" dirty="0" smtClean="0"/>
            <a:t>CA</a:t>
          </a:r>
          <a:endParaRPr lang="en-US" dirty="0"/>
        </a:p>
      </dgm:t>
    </dgm:pt>
    <dgm:pt modelId="{FE14C742-F4B8-4C58-AA4B-47C2941A8514}" type="parTrans" cxnId="{1E8277E2-3930-4E40-9638-CB32517CF232}">
      <dgm:prSet/>
      <dgm:spPr/>
      <dgm:t>
        <a:bodyPr/>
        <a:lstStyle/>
        <a:p>
          <a:endParaRPr lang="en-US"/>
        </a:p>
      </dgm:t>
    </dgm:pt>
    <dgm:pt modelId="{E2756E3B-3142-476E-A9F1-486C2AE4338F}" type="sibTrans" cxnId="{1E8277E2-3930-4E40-9638-CB32517CF232}">
      <dgm:prSet/>
      <dgm:spPr/>
      <dgm:t>
        <a:bodyPr/>
        <a:lstStyle/>
        <a:p>
          <a:endParaRPr lang="en-US"/>
        </a:p>
      </dgm:t>
    </dgm:pt>
    <dgm:pt modelId="{D45B0050-CA17-4836-B69A-4C7BBDE652A0}">
      <dgm:prSet/>
      <dgm:spPr/>
      <dgm:t>
        <a:bodyPr/>
        <a:lstStyle/>
        <a:p>
          <a:r>
            <a:rPr lang="en-US" dirty="0" smtClean="0"/>
            <a:t>BC</a:t>
          </a:r>
          <a:endParaRPr lang="en-US" dirty="0"/>
        </a:p>
      </dgm:t>
    </dgm:pt>
    <dgm:pt modelId="{9F4C127A-BBD9-4DB8-A449-2412008B2043}" type="parTrans" cxnId="{24BB4CC3-9AB0-4597-A425-C1D3F6B5ABCA}">
      <dgm:prSet/>
      <dgm:spPr/>
      <dgm:t>
        <a:bodyPr/>
        <a:lstStyle/>
        <a:p>
          <a:endParaRPr lang="en-US"/>
        </a:p>
      </dgm:t>
    </dgm:pt>
    <dgm:pt modelId="{5111E883-106F-4639-8B1D-155500166BFA}" type="sibTrans" cxnId="{24BB4CC3-9AB0-4597-A425-C1D3F6B5ABCA}">
      <dgm:prSet/>
      <dgm:spPr/>
      <dgm:t>
        <a:bodyPr/>
        <a:lstStyle/>
        <a:p>
          <a:endParaRPr lang="en-US"/>
        </a:p>
      </dgm:t>
    </dgm:pt>
    <dgm:pt modelId="{EEF51F0A-C1E8-4E56-A9DB-807011E231C5}">
      <dgm:prSet/>
      <dgm:spPr/>
      <dgm:t>
        <a:bodyPr/>
        <a:lstStyle/>
        <a:p>
          <a:r>
            <a:rPr lang="en-US" dirty="0" smtClean="0"/>
            <a:t>CB</a:t>
          </a:r>
          <a:endParaRPr lang="en-US" dirty="0"/>
        </a:p>
      </dgm:t>
    </dgm:pt>
    <dgm:pt modelId="{DD0EF251-C3A0-4F4E-AA0D-A1B568A80824}" type="parTrans" cxnId="{A4F31328-ED1D-490D-9C5B-96E03CACCD0C}">
      <dgm:prSet/>
      <dgm:spPr/>
      <dgm:t>
        <a:bodyPr/>
        <a:lstStyle/>
        <a:p>
          <a:endParaRPr lang="en-US"/>
        </a:p>
      </dgm:t>
    </dgm:pt>
    <dgm:pt modelId="{9506569B-D2B9-4200-8833-192B9AB24A23}" type="sibTrans" cxnId="{A4F31328-ED1D-490D-9C5B-96E03CACCD0C}">
      <dgm:prSet/>
      <dgm:spPr/>
      <dgm:t>
        <a:bodyPr/>
        <a:lstStyle/>
        <a:p>
          <a:endParaRPr lang="en-US"/>
        </a:p>
      </dgm:t>
    </dgm:pt>
    <dgm:pt modelId="{732C479A-61C6-4437-8F16-93EE144D4A02}" type="pres">
      <dgm:prSet presAssocID="{284C5FBF-7739-47EC-9D2D-21A0FF9AACE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699F35-BAD4-4266-A79C-BD6D92E0A262}" type="pres">
      <dgm:prSet presAssocID="{F5E52D26-6235-4198-8CA2-5C4861CFFD1E}" presName="centerShape" presStyleLbl="node0" presStyleIdx="0" presStyleCnt="1" custScaleX="124334" custScaleY="122837" custLinFactNeighborX="2394"/>
      <dgm:spPr/>
      <dgm:t>
        <a:bodyPr/>
        <a:lstStyle/>
        <a:p>
          <a:endParaRPr lang="en-US"/>
        </a:p>
      </dgm:t>
    </dgm:pt>
    <dgm:pt modelId="{758A57AA-FE08-44F8-8F75-76D3187A34BF}" type="pres">
      <dgm:prSet presAssocID="{4A6B6020-9470-4097-B989-2FFC3621B32E}" presName="Name9" presStyleLbl="parChTrans1D2" presStyleIdx="0" presStyleCnt="6"/>
      <dgm:spPr/>
      <dgm:t>
        <a:bodyPr/>
        <a:lstStyle/>
        <a:p>
          <a:endParaRPr lang="en-US"/>
        </a:p>
      </dgm:t>
    </dgm:pt>
    <dgm:pt modelId="{CE58BC9C-216D-45DE-99D9-48120C28E7FA}" type="pres">
      <dgm:prSet presAssocID="{4A6B6020-9470-4097-B989-2FFC3621B32E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7B1382F-2F37-477A-A77A-AAE82B9A8C62}" type="pres">
      <dgm:prSet presAssocID="{2A5C9B02-E598-43AD-8367-1696C893669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20FA2-9E7F-4459-AF66-3E557FB28025}" type="pres">
      <dgm:prSet presAssocID="{E5A4A084-A546-491F-AB14-44491017C56D}" presName="Name9" presStyleLbl="parChTrans1D2" presStyleIdx="1" presStyleCnt="6"/>
      <dgm:spPr/>
      <dgm:t>
        <a:bodyPr/>
        <a:lstStyle/>
        <a:p>
          <a:endParaRPr lang="en-US"/>
        </a:p>
      </dgm:t>
    </dgm:pt>
    <dgm:pt modelId="{51DA6C6D-626E-47E0-B0F8-FF8ABE47CA30}" type="pres">
      <dgm:prSet presAssocID="{E5A4A084-A546-491F-AB14-44491017C56D}" presName="connTx" presStyleLbl="parChTrans1D2" presStyleIdx="1" presStyleCnt="6"/>
      <dgm:spPr/>
      <dgm:t>
        <a:bodyPr/>
        <a:lstStyle/>
        <a:p>
          <a:endParaRPr lang="en-US"/>
        </a:p>
      </dgm:t>
    </dgm:pt>
    <dgm:pt modelId="{F0B0E6AC-C27F-4BC3-B592-603F873201E2}" type="pres">
      <dgm:prSet presAssocID="{9832CBE1-63CF-47ED-9E9C-165DEAEEEEA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02B4F-5301-4B3C-A3F3-4937C98C8315}" type="pres">
      <dgm:prSet presAssocID="{552B2558-7603-4F45-9248-BA62CE594EA5}" presName="Name9" presStyleLbl="parChTrans1D2" presStyleIdx="2" presStyleCnt="6"/>
      <dgm:spPr/>
      <dgm:t>
        <a:bodyPr/>
        <a:lstStyle/>
        <a:p>
          <a:endParaRPr lang="en-US"/>
        </a:p>
      </dgm:t>
    </dgm:pt>
    <dgm:pt modelId="{4ED4DDD0-C369-4FBC-8F79-E42478959C62}" type="pres">
      <dgm:prSet presAssocID="{552B2558-7603-4F45-9248-BA62CE594EA5}" presName="connTx" presStyleLbl="parChTrans1D2" presStyleIdx="2" presStyleCnt="6"/>
      <dgm:spPr/>
      <dgm:t>
        <a:bodyPr/>
        <a:lstStyle/>
        <a:p>
          <a:endParaRPr lang="en-US"/>
        </a:p>
      </dgm:t>
    </dgm:pt>
    <dgm:pt modelId="{D9209AA9-0B2F-42AE-A556-ED3EB662232E}" type="pres">
      <dgm:prSet presAssocID="{B168138B-B47A-4576-8DF3-16C40A5B86E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ADCAA-6192-4CF7-8FCE-7D4C31C97615}" type="pres">
      <dgm:prSet presAssocID="{FE14C742-F4B8-4C58-AA4B-47C2941A8514}" presName="Name9" presStyleLbl="parChTrans1D2" presStyleIdx="3" presStyleCnt="6"/>
      <dgm:spPr/>
      <dgm:t>
        <a:bodyPr/>
        <a:lstStyle/>
        <a:p>
          <a:endParaRPr lang="en-US"/>
        </a:p>
      </dgm:t>
    </dgm:pt>
    <dgm:pt modelId="{D4AC0F0D-C099-406F-A3AE-BA0FFFCCA95C}" type="pres">
      <dgm:prSet presAssocID="{FE14C742-F4B8-4C58-AA4B-47C2941A8514}" presName="connTx" presStyleLbl="parChTrans1D2" presStyleIdx="3" presStyleCnt="6"/>
      <dgm:spPr/>
      <dgm:t>
        <a:bodyPr/>
        <a:lstStyle/>
        <a:p>
          <a:endParaRPr lang="en-US"/>
        </a:p>
      </dgm:t>
    </dgm:pt>
    <dgm:pt modelId="{5621D862-552B-4B52-9274-703A17BA7770}" type="pres">
      <dgm:prSet presAssocID="{DEF51798-69A0-4CEF-A25D-23C14A0649A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2DD1A-14D3-4E34-9696-111A6F273984}" type="pres">
      <dgm:prSet presAssocID="{9F4C127A-BBD9-4DB8-A449-2412008B2043}" presName="Name9" presStyleLbl="parChTrans1D2" presStyleIdx="4" presStyleCnt="6"/>
      <dgm:spPr/>
      <dgm:t>
        <a:bodyPr/>
        <a:lstStyle/>
        <a:p>
          <a:endParaRPr lang="en-US"/>
        </a:p>
      </dgm:t>
    </dgm:pt>
    <dgm:pt modelId="{E65CB262-A58A-48F4-8BBB-D300CDD9D3B0}" type="pres">
      <dgm:prSet presAssocID="{9F4C127A-BBD9-4DB8-A449-2412008B204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A67207C0-680D-479E-8510-C9835F3390E4}" type="pres">
      <dgm:prSet presAssocID="{D45B0050-CA17-4836-B69A-4C7BBDE652A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F2273-923D-4471-9D88-03242D86D000}" type="pres">
      <dgm:prSet presAssocID="{DD0EF251-C3A0-4F4E-AA0D-A1B568A80824}" presName="Name9" presStyleLbl="parChTrans1D2" presStyleIdx="5" presStyleCnt="6"/>
      <dgm:spPr/>
      <dgm:t>
        <a:bodyPr/>
        <a:lstStyle/>
        <a:p>
          <a:endParaRPr lang="en-US"/>
        </a:p>
      </dgm:t>
    </dgm:pt>
    <dgm:pt modelId="{09B22E6E-7A55-4F28-A3C2-799E631BE560}" type="pres">
      <dgm:prSet presAssocID="{DD0EF251-C3A0-4F4E-AA0D-A1B568A80824}" presName="connTx" presStyleLbl="parChTrans1D2" presStyleIdx="5" presStyleCnt="6"/>
      <dgm:spPr/>
      <dgm:t>
        <a:bodyPr/>
        <a:lstStyle/>
        <a:p>
          <a:endParaRPr lang="en-US"/>
        </a:p>
      </dgm:t>
    </dgm:pt>
    <dgm:pt modelId="{0885BFE6-2678-4A6D-A296-E9C7CAF0C5CB}" type="pres">
      <dgm:prSet presAssocID="{EEF51F0A-C1E8-4E56-A9DB-807011E231C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268004-D4D6-4FA9-B096-D480ADD7A806}" type="presOf" srcId="{FE14C742-F4B8-4C58-AA4B-47C2941A8514}" destId="{A6BADCAA-6192-4CF7-8FCE-7D4C31C97615}" srcOrd="0" destOrd="0" presId="urn:microsoft.com/office/officeart/2005/8/layout/radial1"/>
    <dgm:cxn modelId="{24BB4CC3-9AB0-4597-A425-C1D3F6B5ABCA}" srcId="{F5E52D26-6235-4198-8CA2-5C4861CFFD1E}" destId="{D45B0050-CA17-4836-B69A-4C7BBDE652A0}" srcOrd="4" destOrd="0" parTransId="{9F4C127A-BBD9-4DB8-A449-2412008B2043}" sibTransId="{5111E883-106F-4639-8B1D-155500166BFA}"/>
    <dgm:cxn modelId="{42D103B7-34AC-459D-A06D-F568A3F3CFD0}" type="presOf" srcId="{4A6B6020-9470-4097-B989-2FFC3621B32E}" destId="{CE58BC9C-216D-45DE-99D9-48120C28E7FA}" srcOrd="1" destOrd="0" presId="urn:microsoft.com/office/officeart/2005/8/layout/radial1"/>
    <dgm:cxn modelId="{A1D346A7-D069-4DA0-89A0-0DE51E82D0A6}" type="presOf" srcId="{9F4C127A-BBD9-4DB8-A449-2412008B2043}" destId="{6AD2DD1A-14D3-4E34-9696-111A6F273984}" srcOrd="0" destOrd="0" presId="urn:microsoft.com/office/officeart/2005/8/layout/radial1"/>
    <dgm:cxn modelId="{1E8277E2-3930-4E40-9638-CB32517CF232}" srcId="{F5E52D26-6235-4198-8CA2-5C4861CFFD1E}" destId="{DEF51798-69A0-4CEF-A25D-23C14A0649A3}" srcOrd="3" destOrd="0" parTransId="{FE14C742-F4B8-4C58-AA4B-47C2941A8514}" sibTransId="{E2756E3B-3142-476E-A9F1-486C2AE4338F}"/>
    <dgm:cxn modelId="{A4F31328-ED1D-490D-9C5B-96E03CACCD0C}" srcId="{F5E52D26-6235-4198-8CA2-5C4861CFFD1E}" destId="{EEF51F0A-C1E8-4E56-A9DB-807011E231C5}" srcOrd="5" destOrd="0" parTransId="{DD0EF251-C3A0-4F4E-AA0D-A1B568A80824}" sibTransId="{9506569B-D2B9-4200-8833-192B9AB24A23}"/>
    <dgm:cxn modelId="{D4FF020C-24EC-4311-A171-A01ACB327B5C}" type="presOf" srcId="{FE14C742-F4B8-4C58-AA4B-47C2941A8514}" destId="{D4AC0F0D-C099-406F-A3AE-BA0FFFCCA95C}" srcOrd="1" destOrd="0" presId="urn:microsoft.com/office/officeart/2005/8/layout/radial1"/>
    <dgm:cxn modelId="{D6A084C8-8623-4781-B215-1B6F5243FB1F}" type="presOf" srcId="{DD0EF251-C3A0-4F4E-AA0D-A1B568A80824}" destId="{5D2F2273-923D-4471-9D88-03242D86D000}" srcOrd="0" destOrd="0" presId="urn:microsoft.com/office/officeart/2005/8/layout/radial1"/>
    <dgm:cxn modelId="{DD946FF0-B045-4457-A769-0E96CD47D5DA}" srcId="{284C5FBF-7739-47EC-9D2D-21A0FF9AACEA}" destId="{F5E52D26-6235-4198-8CA2-5C4861CFFD1E}" srcOrd="0" destOrd="0" parTransId="{C84ABEC6-2E84-4BA0-9A90-737BE7F3318D}" sibTransId="{C25C717A-866E-422C-9EE6-2019CFB8EE10}"/>
    <dgm:cxn modelId="{A26301E8-666D-49DF-AFC1-36B36D3A1770}" type="presOf" srcId="{F5E52D26-6235-4198-8CA2-5C4861CFFD1E}" destId="{41699F35-BAD4-4266-A79C-BD6D92E0A262}" srcOrd="0" destOrd="0" presId="urn:microsoft.com/office/officeart/2005/8/layout/radial1"/>
    <dgm:cxn modelId="{7D3B3914-4A6D-48A6-82AB-8DE5B2C3A60B}" srcId="{F5E52D26-6235-4198-8CA2-5C4861CFFD1E}" destId="{2A5C9B02-E598-43AD-8367-1696C8936692}" srcOrd="0" destOrd="0" parTransId="{4A6B6020-9470-4097-B989-2FFC3621B32E}" sibTransId="{F3A58441-4205-4D4C-A25B-46B26FF03FDE}"/>
    <dgm:cxn modelId="{21EB9C03-0DD0-46FC-AB83-5B1E7A375782}" srcId="{F5E52D26-6235-4198-8CA2-5C4861CFFD1E}" destId="{9832CBE1-63CF-47ED-9E9C-165DEAEEEEAD}" srcOrd="1" destOrd="0" parTransId="{E5A4A084-A546-491F-AB14-44491017C56D}" sibTransId="{896E4B97-38D3-498E-8DE9-0AF6C6CE76C2}"/>
    <dgm:cxn modelId="{A630C451-5ABC-4F54-86AC-754D7A88A47A}" type="presOf" srcId="{E5A4A084-A546-491F-AB14-44491017C56D}" destId="{51DA6C6D-626E-47E0-B0F8-FF8ABE47CA30}" srcOrd="1" destOrd="0" presId="urn:microsoft.com/office/officeart/2005/8/layout/radial1"/>
    <dgm:cxn modelId="{B4FF0957-8776-465D-AC0B-C176BD0BF87C}" type="presOf" srcId="{B168138B-B47A-4576-8DF3-16C40A5B86E8}" destId="{D9209AA9-0B2F-42AE-A556-ED3EB662232E}" srcOrd="0" destOrd="0" presId="urn:microsoft.com/office/officeart/2005/8/layout/radial1"/>
    <dgm:cxn modelId="{ECBD0F2E-A07B-4140-8920-F52C370F9FA7}" type="presOf" srcId="{E5A4A084-A546-491F-AB14-44491017C56D}" destId="{05D20FA2-9E7F-4459-AF66-3E557FB28025}" srcOrd="0" destOrd="0" presId="urn:microsoft.com/office/officeart/2005/8/layout/radial1"/>
    <dgm:cxn modelId="{A3A3FE2F-015A-4A00-9F03-9D77E667DB4B}" type="presOf" srcId="{9832CBE1-63CF-47ED-9E9C-165DEAEEEEAD}" destId="{F0B0E6AC-C27F-4BC3-B592-603F873201E2}" srcOrd="0" destOrd="0" presId="urn:microsoft.com/office/officeart/2005/8/layout/radial1"/>
    <dgm:cxn modelId="{B409E9DC-CA79-4822-879F-ED6202E243B7}" type="presOf" srcId="{284C5FBF-7739-47EC-9D2D-21A0FF9AACEA}" destId="{732C479A-61C6-4437-8F16-93EE144D4A02}" srcOrd="0" destOrd="0" presId="urn:microsoft.com/office/officeart/2005/8/layout/radial1"/>
    <dgm:cxn modelId="{A545CCAA-DB90-4265-85AA-14311D1ED2ED}" type="presOf" srcId="{552B2558-7603-4F45-9248-BA62CE594EA5}" destId="{C2B02B4F-5301-4B3C-A3F3-4937C98C8315}" srcOrd="0" destOrd="0" presId="urn:microsoft.com/office/officeart/2005/8/layout/radial1"/>
    <dgm:cxn modelId="{52787DCD-3F57-4BAC-9030-29D2B7E8D42A}" type="presOf" srcId="{552B2558-7603-4F45-9248-BA62CE594EA5}" destId="{4ED4DDD0-C369-4FBC-8F79-E42478959C62}" srcOrd="1" destOrd="0" presId="urn:microsoft.com/office/officeart/2005/8/layout/radial1"/>
    <dgm:cxn modelId="{A0AE002C-D28F-4CE8-A237-4F27FFF8AF22}" srcId="{F5E52D26-6235-4198-8CA2-5C4861CFFD1E}" destId="{B168138B-B47A-4576-8DF3-16C40A5B86E8}" srcOrd="2" destOrd="0" parTransId="{552B2558-7603-4F45-9248-BA62CE594EA5}" sibTransId="{99986DC5-D87A-4992-ABA5-C6FF93BEC086}"/>
    <dgm:cxn modelId="{919ADA33-4A6F-4916-A31A-A7C9ECDBF73B}" type="presOf" srcId="{DD0EF251-C3A0-4F4E-AA0D-A1B568A80824}" destId="{09B22E6E-7A55-4F28-A3C2-799E631BE560}" srcOrd="1" destOrd="0" presId="urn:microsoft.com/office/officeart/2005/8/layout/radial1"/>
    <dgm:cxn modelId="{D1FB9C41-88A2-4EFF-A813-1CDAC44A1147}" type="presOf" srcId="{DEF51798-69A0-4CEF-A25D-23C14A0649A3}" destId="{5621D862-552B-4B52-9274-703A17BA7770}" srcOrd="0" destOrd="0" presId="urn:microsoft.com/office/officeart/2005/8/layout/radial1"/>
    <dgm:cxn modelId="{BB4B0D8B-0651-4C5F-ADD9-612D12F98DAF}" type="presOf" srcId="{D45B0050-CA17-4836-B69A-4C7BBDE652A0}" destId="{A67207C0-680D-479E-8510-C9835F3390E4}" srcOrd="0" destOrd="0" presId="urn:microsoft.com/office/officeart/2005/8/layout/radial1"/>
    <dgm:cxn modelId="{95BF124E-26A4-4651-958D-A9416AB14443}" type="presOf" srcId="{2A5C9B02-E598-43AD-8367-1696C8936692}" destId="{37B1382F-2F37-477A-A77A-AAE82B9A8C62}" srcOrd="0" destOrd="0" presId="urn:microsoft.com/office/officeart/2005/8/layout/radial1"/>
    <dgm:cxn modelId="{6EF72317-94AA-449A-AAE3-D327458CF4A3}" type="presOf" srcId="{EEF51F0A-C1E8-4E56-A9DB-807011E231C5}" destId="{0885BFE6-2678-4A6D-A296-E9C7CAF0C5CB}" srcOrd="0" destOrd="0" presId="urn:microsoft.com/office/officeart/2005/8/layout/radial1"/>
    <dgm:cxn modelId="{5470BBA6-420B-4FDE-8817-B5CA24DDF8BB}" type="presOf" srcId="{4A6B6020-9470-4097-B989-2FFC3621B32E}" destId="{758A57AA-FE08-44F8-8F75-76D3187A34BF}" srcOrd="0" destOrd="0" presId="urn:microsoft.com/office/officeart/2005/8/layout/radial1"/>
    <dgm:cxn modelId="{AA9D8D4C-39E4-4DFA-B3F9-EA811A855917}" type="presOf" srcId="{9F4C127A-BBD9-4DB8-A449-2412008B2043}" destId="{E65CB262-A58A-48F4-8BBB-D300CDD9D3B0}" srcOrd="1" destOrd="0" presId="urn:microsoft.com/office/officeart/2005/8/layout/radial1"/>
    <dgm:cxn modelId="{E2819DD6-3861-4A72-A292-36FBDF1648B4}" type="presParOf" srcId="{732C479A-61C6-4437-8F16-93EE144D4A02}" destId="{41699F35-BAD4-4266-A79C-BD6D92E0A262}" srcOrd="0" destOrd="0" presId="urn:microsoft.com/office/officeart/2005/8/layout/radial1"/>
    <dgm:cxn modelId="{6BC238BB-F686-4B9E-966A-F573765F7A9D}" type="presParOf" srcId="{732C479A-61C6-4437-8F16-93EE144D4A02}" destId="{758A57AA-FE08-44F8-8F75-76D3187A34BF}" srcOrd="1" destOrd="0" presId="urn:microsoft.com/office/officeart/2005/8/layout/radial1"/>
    <dgm:cxn modelId="{FEC6847E-2645-4145-AECC-2C310676D017}" type="presParOf" srcId="{758A57AA-FE08-44F8-8F75-76D3187A34BF}" destId="{CE58BC9C-216D-45DE-99D9-48120C28E7FA}" srcOrd="0" destOrd="0" presId="urn:microsoft.com/office/officeart/2005/8/layout/radial1"/>
    <dgm:cxn modelId="{4AC26D99-503F-4199-9BA8-EA461D2B20F5}" type="presParOf" srcId="{732C479A-61C6-4437-8F16-93EE144D4A02}" destId="{37B1382F-2F37-477A-A77A-AAE82B9A8C62}" srcOrd="2" destOrd="0" presId="urn:microsoft.com/office/officeart/2005/8/layout/radial1"/>
    <dgm:cxn modelId="{82799136-E69C-4269-B68E-AA83A4110DE0}" type="presParOf" srcId="{732C479A-61C6-4437-8F16-93EE144D4A02}" destId="{05D20FA2-9E7F-4459-AF66-3E557FB28025}" srcOrd="3" destOrd="0" presId="urn:microsoft.com/office/officeart/2005/8/layout/radial1"/>
    <dgm:cxn modelId="{8D7D6DBF-DA45-49A5-9CA9-B018DCADD3D8}" type="presParOf" srcId="{05D20FA2-9E7F-4459-AF66-3E557FB28025}" destId="{51DA6C6D-626E-47E0-B0F8-FF8ABE47CA30}" srcOrd="0" destOrd="0" presId="urn:microsoft.com/office/officeart/2005/8/layout/radial1"/>
    <dgm:cxn modelId="{9EE88965-2644-4024-B0FA-83023D0DCAA5}" type="presParOf" srcId="{732C479A-61C6-4437-8F16-93EE144D4A02}" destId="{F0B0E6AC-C27F-4BC3-B592-603F873201E2}" srcOrd="4" destOrd="0" presId="urn:microsoft.com/office/officeart/2005/8/layout/radial1"/>
    <dgm:cxn modelId="{5C665EAE-18DD-4CC6-8D75-6FE44E7C723B}" type="presParOf" srcId="{732C479A-61C6-4437-8F16-93EE144D4A02}" destId="{C2B02B4F-5301-4B3C-A3F3-4937C98C8315}" srcOrd="5" destOrd="0" presId="urn:microsoft.com/office/officeart/2005/8/layout/radial1"/>
    <dgm:cxn modelId="{D3C121DC-53AF-48C7-BBF4-8E42DD9FBA5D}" type="presParOf" srcId="{C2B02B4F-5301-4B3C-A3F3-4937C98C8315}" destId="{4ED4DDD0-C369-4FBC-8F79-E42478959C62}" srcOrd="0" destOrd="0" presId="urn:microsoft.com/office/officeart/2005/8/layout/radial1"/>
    <dgm:cxn modelId="{7A8F638E-9B03-421B-8B4B-DA3C08F070E6}" type="presParOf" srcId="{732C479A-61C6-4437-8F16-93EE144D4A02}" destId="{D9209AA9-0B2F-42AE-A556-ED3EB662232E}" srcOrd="6" destOrd="0" presId="urn:microsoft.com/office/officeart/2005/8/layout/radial1"/>
    <dgm:cxn modelId="{DFDCF6B6-76D7-4B25-A429-25E52E177CAA}" type="presParOf" srcId="{732C479A-61C6-4437-8F16-93EE144D4A02}" destId="{A6BADCAA-6192-4CF7-8FCE-7D4C31C97615}" srcOrd="7" destOrd="0" presId="urn:microsoft.com/office/officeart/2005/8/layout/radial1"/>
    <dgm:cxn modelId="{F76DAE00-7706-4BBF-8537-D34DC9510D20}" type="presParOf" srcId="{A6BADCAA-6192-4CF7-8FCE-7D4C31C97615}" destId="{D4AC0F0D-C099-406F-A3AE-BA0FFFCCA95C}" srcOrd="0" destOrd="0" presId="urn:microsoft.com/office/officeart/2005/8/layout/radial1"/>
    <dgm:cxn modelId="{04C155EB-F9CF-4593-8737-9F30393EFA5E}" type="presParOf" srcId="{732C479A-61C6-4437-8F16-93EE144D4A02}" destId="{5621D862-552B-4B52-9274-703A17BA7770}" srcOrd="8" destOrd="0" presId="urn:microsoft.com/office/officeart/2005/8/layout/radial1"/>
    <dgm:cxn modelId="{C3961867-94D3-4896-A798-FD13DA932628}" type="presParOf" srcId="{732C479A-61C6-4437-8F16-93EE144D4A02}" destId="{6AD2DD1A-14D3-4E34-9696-111A6F273984}" srcOrd="9" destOrd="0" presId="urn:microsoft.com/office/officeart/2005/8/layout/radial1"/>
    <dgm:cxn modelId="{13A57EA4-CB7A-45DD-AF3A-F7BBAA40D870}" type="presParOf" srcId="{6AD2DD1A-14D3-4E34-9696-111A6F273984}" destId="{E65CB262-A58A-48F4-8BBB-D300CDD9D3B0}" srcOrd="0" destOrd="0" presId="urn:microsoft.com/office/officeart/2005/8/layout/radial1"/>
    <dgm:cxn modelId="{3895277D-0D71-465B-93E5-CEA6ECAC874C}" type="presParOf" srcId="{732C479A-61C6-4437-8F16-93EE144D4A02}" destId="{A67207C0-680D-479E-8510-C9835F3390E4}" srcOrd="10" destOrd="0" presId="urn:microsoft.com/office/officeart/2005/8/layout/radial1"/>
    <dgm:cxn modelId="{E5B7977E-A0A2-45F3-802C-B8E9A4BFE602}" type="presParOf" srcId="{732C479A-61C6-4437-8F16-93EE144D4A02}" destId="{5D2F2273-923D-4471-9D88-03242D86D000}" srcOrd="11" destOrd="0" presId="urn:microsoft.com/office/officeart/2005/8/layout/radial1"/>
    <dgm:cxn modelId="{EFE3A459-2664-49BF-A2B8-B6271AEF9942}" type="presParOf" srcId="{5D2F2273-923D-4471-9D88-03242D86D000}" destId="{09B22E6E-7A55-4F28-A3C2-799E631BE560}" srcOrd="0" destOrd="0" presId="urn:microsoft.com/office/officeart/2005/8/layout/radial1"/>
    <dgm:cxn modelId="{3BD1E98E-1A43-42AF-A45C-0CED4921CFDE}" type="presParOf" srcId="{732C479A-61C6-4437-8F16-93EE144D4A02}" destId="{0885BFE6-2678-4A6D-A296-E9C7CAF0C5CB}" srcOrd="12" destOrd="0" presId="urn:microsoft.com/office/officeart/2005/8/layout/radial1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9253B2-AB83-4B83-8BD9-6EBCE1637AD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1E9D49-0CDC-4BE0-BC8E-AFD256282836}">
      <dgm:prSet phldrT="[Text]"/>
      <dgm:spPr/>
      <dgm:t>
        <a:bodyPr/>
        <a:lstStyle/>
        <a:p>
          <a:r>
            <a:rPr lang="en-US" dirty="0" smtClean="0"/>
            <a:t>ABC</a:t>
          </a:r>
          <a:endParaRPr lang="en-US" dirty="0"/>
        </a:p>
      </dgm:t>
    </dgm:pt>
    <dgm:pt modelId="{6BB38E90-58E5-467A-89B0-23FA93091BC9}" type="parTrans" cxnId="{BE204268-F793-4B6D-9478-774164E834E3}">
      <dgm:prSet/>
      <dgm:spPr/>
      <dgm:t>
        <a:bodyPr/>
        <a:lstStyle/>
        <a:p>
          <a:endParaRPr lang="en-US"/>
        </a:p>
      </dgm:t>
    </dgm:pt>
    <dgm:pt modelId="{1E523DE4-CB09-491A-BB13-2E00C995DD19}" type="sibTrans" cxnId="{BE204268-F793-4B6D-9478-774164E834E3}">
      <dgm:prSet/>
      <dgm:spPr/>
      <dgm:t>
        <a:bodyPr/>
        <a:lstStyle/>
        <a:p>
          <a:endParaRPr lang="en-US"/>
        </a:p>
      </dgm:t>
    </dgm:pt>
    <dgm:pt modelId="{FFBEEDFF-CA36-4136-85AB-BD807FCE98F2}">
      <dgm:prSet phldrT="[Text]"/>
      <dgm:spPr/>
      <dgm:t>
        <a:bodyPr/>
        <a:lstStyle/>
        <a:p>
          <a:r>
            <a:rPr lang="en-US" dirty="0" smtClean="0"/>
            <a:t>ABC</a:t>
          </a:r>
          <a:endParaRPr lang="en-US" dirty="0"/>
        </a:p>
      </dgm:t>
    </dgm:pt>
    <dgm:pt modelId="{B699B111-8D49-4025-95D6-C006D634A7A8}" type="parTrans" cxnId="{3E251871-62D2-4B8A-94C8-187B53A04FFA}">
      <dgm:prSet/>
      <dgm:spPr/>
      <dgm:t>
        <a:bodyPr/>
        <a:lstStyle/>
        <a:p>
          <a:endParaRPr lang="en-US"/>
        </a:p>
      </dgm:t>
    </dgm:pt>
    <dgm:pt modelId="{AE378597-DA37-40E0-A62D-07C21127B7B5}" type="sibTrans" cxnId="{3E251871-62D2-4B8A-94C8-187B53A04FFA}">
      <dgm:prSet/>
      <dgm:spPr/>
      <dgm:t>
        <a:bodyPr/>
        <a:lstStyle/>
        <a:p>
          <a:endParaRPr lang="en-US"/>
        </a:p>
      </dgm:t>
    </dgm:pt>
    <dgm:pt modelId="{57447BFB-DEE8-49C0-9105-0DAE32F6F306}">
      <dgm:prSet phldrT="[Text]"/>
      <dgm:spPr/>
      <dgm:t>
        <a:bodyPr/>
        <a:lstStyle/>
        <a:p>
          <a:r>
            <a:rPr lang="en-US" dirty="0" smtClean="0"/>
            <a:t>ACB</a:t>
          </a:r>
          <a:endParaRPr lang="en-US" dirty="0"/>
        </a:p>
      </dgm:t>
    </dgm:pt>
    <dgm:pt modelId="{6C97BFAB-76CC-46CC-BEDD-52F5E70C5953}" type="parTrans" cxnId="{1C25CF03-3721-475A-A320-0242D3508EB0}">
      <dgm:prSet/>
      <dgm:spPr/>
      <dgm:t>
        <a:bodyPr/>
        <a:lstStyle/>
        <a:p>
          <a:endParaRPr lang="en-US"/>
        </a:p>
      </dgm:t>
    </dgm:pt>
    <dgm:pt modelId="{626E9D86-05C1-4632-A943-53E5C9ECFFA6}" type="sibTrans" cxnId="{1C25CF03-3721-475A-A320-0242D3508EB0}">
      <dgm:prSet/>
      <dgm:spPr/>
      <dgm:t>
        <a:bodyPr/>
        <a:lstStyle/>
        <a:p>
          <a:endParaRPr lang="en-US"/>
        </a:p>
      </dgm:t>
    </dgm:pt>
    <dgm:pt modelId="{03D85E45-F8D3-4D09-B825-D65785E43459}">
      <dgm:prSet phldrT="[Text]"/>
      <dgm:spPr/>
      <dgm:t>
        <a:bodyPr/>
        <a:lstStyle/>
        <a:p>
          <a:r>
            <a:rPr lang="en-US" dirty="0" smtClean="0"/>
            <a:t>BAC</a:t>
          </a:r>
          <a:endParaRPr lang="en-US" dirty="0"/>
        </a:p>
      </dgm:t>
    </dgm:pt>
    <dgm:pt modelId="{0652097F-3CBE-42BD-9383-649B87C72C5A}" type="parTrans" cxnId="{15166921-4EA3-40E8-8542-C75ED84E41DF}">
      <dgm:prSet/>
      <dgm:spPr/>
      <dgm:t>
        <a:bodyPr/>
        <a:lstStyle/>
        <a:p>
          <a:endParaRPr lang="en-US"/>
        </a:p>
      </dgm:t>
    </dgm:pt>
    <dgm:pt modelId="{0A13BCD2-4512-411D-82A6-1FC2A7D16F85}" type="sibTrans" cxnId="{15166921-4EA3-40E8-8542-C75ED84E41DF}">
      <dgm:prSet/>
      <dgm:spPr/>
      <dgm:t>
        <a:bodyPr/>
        <a:lstStyle/>
        <a:p>
          <a:endParaRPr lang="en-US"/>
        </a:p>
      </dgm:t>
    </dgm:pt>
    <dgm:pt modelId="{CD215792-A39D-4F29-9B1D-0BFF39E87481}">
      <dgm:prSet phldrT="[Text]"/>
      <dgm:spPr/>
      <dgm:t>
        <a:bodyPr/>
        <a:lstStyle/>
        <a:p>
          <a:r>
            <a:rPr lang="en-US" dirty="0" smtClean="0"/>
            <a:t>BCA</a:t>
          </a:r>
          <a:endParaRPr lang="en-US" dirty="0"/>
        </a:p>
      </dgm:t>
    </dgm:pt>
    <dgm:pt modelId="{B08AAF47-3F04-4C07-B890-C90F828DD65E}" type="parTrans" cxnId="{12BF24A8-B6CC-486B-8929-4693F832E9E4}">
      <dgm:prSet/>
      <dgm:spPr/>
      <dgm:t>
        <a:bodyPr/>
        <a:lstStyle/>
        <a:p>
          <a:endParaRPr lang="en-US"/>
        </a:p>
      </dgm:t>
    </dgm:pt>
    <dgm:pt modelId="{52616F9E-E167-4508-8F28-2A504E309E7D}" type="sibTrans" cxnId="{12BF24A8-B6CC-486B-8929-4693F832E9E4}">
      <dgm:prSet/>
      <dgm:spPr/>
      <dgm:t>
        <a:bodyPr/>
        <a:lstStyle/>
        <a:p>
          <a:endParaRPr lang="en-US"/>
        </a:p>
      </dgm:t>
    </dgm:pt>
    <dgm:pt modelId="{10C83BD0-78F4-48B3-A892-A770639C6FCA}">
      <dgm:prSet/>
      <dgm:spPr/>
      <dgm:t>
        <a:bodyPr/>
        <a:lstStyle/>
        <a:p>
          <a:r>
            <a:rPr lang="en-US" dirty="0" smtClean="0"/>
            <a:t>CAB</a:t>
          </a:r>
          <a:endParaRPr lang="en-US" dirty="0"/>
        </a:p>
      </dgm:t>
    </dgm:pt>
    <dgm:pt modelId="{E5170491-0735-4448-A1DF-B759B16811D5}" type="parTrans" cxnId="{1309C124-45A6-4CD8-AE7E-F64BA99DAB9E}">
      <dgm:prSet/>
      <dgm:spPr/>
      <dgm:t>
        <a:bodyPr/>
        <a:lstStyle/>
        <a:p>
          <a:endParaRPr lang="en-US"/>
        </a:p>
      </dgm:t>
    </dgm:pt>
    <dgm:pt modelId="{7EA6A4EF-1439-4502-B645-396728E686C3}" type="sibTrans" cxnId="{1309C124-45A6-4CD8-AE7E-F64BA99DAB9E}">
      <dgm:prSet/>
      <dgm:spPr/>
      <dgm:t>
        <a:bodyPr/>
        <a:lstStyle/>
        <a:p>
          <a:endParaRPr lang="en-US"/>
        </a:p>
      </dgm:t>
    </dgm:pt>
    <dgm:pt modelId="{7D11369E-239A-4056-B29B-FEF63825FAD2}">
      <dgm:prSet/>
      <dgm:spPr/>
      <dgm:t>
        <a:bodyPr/>
        <a:lstStyle/>
        <a:p>
          <a:r>
            <a:rPr lang="en-US" dirty="0" smtClean="0"/>
            <a:t>CBA</a:t>
          </a:r>
          <a:endParaRPr lang="en-US" dirty="0"/>
        </a:p>
      </dgm:t>
    </dgm:pt>
    <dgm:pt modelId="{B58372F8-B734-48B7-8AC6-5414FE5D40B7}" type="parTrans" cxnId="{3A1D9B56-F0B0-4086-8AF5-C3BDF4F5C864}">
      <dgm:prSet/>
      <dgm:spPr/>
      <dgm:t>
        <a:bodyPr/>
        <a:lstStyle/>
        <a:p>
          <a:endParaRPr lang="en-US"/>
        </a:p>
      </dgm:t>
    </dgm:pt>
    <dgm:pt modelId="{3C515B3D-4CC0-4D70-B333-A323988AE3A7}" type="sibTrans" cxnId="{3A1D9B56-F0B0-4086-8AF5-C3BDF4F5C864}">
      <dgm:prSet/>
      <dgm:spPr/>
      <dgm:t>
        <a:bodyPr/>
        <a:lstStyle/>
        <a:p>
          <a:endParaRPr lang="en-US"/>
        </a:p>
      </dgm:t>
    </dgm:pt>
    <dgm:pt modelId="{E1E2EC37-E54D-4823-8A6E-15120C1C7768}" type="pres">
      <dgm:prSet presAssocID="{5C9253B2-AB83-4B83-8BD9-6EBCE1637AD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CC9A6D-975B-453E-BACB-AFC924213348}" type="pres">
      <dgm:prSet presAssocID="{BA1E9D49-0CDC-4BE0-BC8E-AFD256282836}" presName="centerShape" presStyleLbl="node0" presStyleIdx="0" presStyleCnt="1"/>
      <dgm:spPr/>
      <dgm:t>
        <a:bodyPr/>
        <a:lstStyle/>
        <a:p>
          <a:endParaRPr lang="en-US"/>
        </a:p>
      </dgm:t>
    </dgm:pt>
    <dgm:pt modelId="{BA8C6153-601D-4F5C-A5D0-49F03F88D45A}" type="pres">
      <dgm:prSet presAssocID="{B699B111-8D49-4025-95D6-C006D634A7A8}" presName="parTrans" presStyleLbl="sibTrans2D1" presStyleIdx="0" presStyleCnt="6"/>
      <dgm:spPr/>
      <dgm:t>
        <a:bodyPr/>
        <a:lstStyle/>
        <a:p>
          <a:endParaRPr lang="en-US"/>
        </a:p>
      </dgm:t>
    </dgm:pt>
    <dgm:pt modelId="{7907F941-A6AE-4687-A497-518027BD3E2D}" type="pres">
      <dgm:prSet presAssocID="{B699B111-8D49-4025-95D6-C006D634A7A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3A65A561-085F-43B1-9C68-F9FC6AA13D07}" type="pres">
      <dgm:prSet presAssocID="{FFBEEDFF-CA36-4136-85AB-BD807FCE98F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D7962-0615-46E3-BB8D-F47B65DDF198}" type="pres">
      <dgm:prSet presAssocID="{6C97BFAB-76CC-46CC-BEDD-52F5E70C5953}" presName="parTrans" presStyleLbl="sibTrans2D1" presStyleIdx="1" presStyleCnt="6"/>
      <dgm:spPr/>
      <dgm:t>
        <a:bodyPr/>
        <a:lstStyle/>
        <a:p>
          <a:endParaRPr lang="en-US"/>
        </a:p>
      </dgm:t>
    </dgm:pt>
    <dgm:pt modelId="{BD531D39-05CB-419D-AF8C-ADA55EC6D543}" type="pres">
      <dgm:prSet presAssocID="{6C97BFAB-76CC-46CC-BEDD-52F5E70C5953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9E3EE080-5B91-443B-B298-90ABD99764AB}" type="pres">
      <dgm:prSet presAssocID="{57447BFB-DEE8-49C0-9105-0DAE32F6F306}" presName="node" presStyleLbl="node1" presStyleIdx="1" presStyleCnt="6" custRadScaleRad="98565" custRadScaleInc="-3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84F8D-984C-494B-B6AF-0675F57C8895}" type="pres">
      <dgm:prSet presAssocID="{0652097F-3CBE-42BD-9383-649B87C72C5A}" presName="parTrans" presStyleLbl="sibTrans2D1" presStyleIdx="2" presStyleCnt="6"/>
      <dgm:spPr/>
      <dgm:t>
        <a:bodyPr/>
        <a:lstStyle/>
        <a:p>
          <a:endParaRPr lang="en-US"/>
        </a:p>
      </dgm:t>
    </dgm:pt>
    <dgm:pt modelId="{C51F0A61-BC74-48E4-A2E7-E0628AD051D0}" type="pres">
      <dgm:prSet presAssocID="{0652097F-3CBE-42BD-9383-649B87C72C5A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FF44398-C130-4492-BD4D-A9618138AF18}" type="pres">
      <dgm:prSet presAssocID="{03D85E45-F8D3-4D09-B825-D65785E4345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08933-ECB2-4711-9EDD-E69CBED07A77}" type="pres">
      <dgm:prSet presAssocID="{B08AAF47-3F04-4C07-B890-C90F828DD65E}" presName="parTrans" presStyleLbl="sibTrans2D1" presStyleIdx="3" presStyleCnt="6"/>
      <dgm:spPr/>
      <dgm:t>
        <a:bodyPr/>
        <a:lstStyle/>
        <a:p>
          <a:endParaRPr lang="en-US"/>
        </a:p>
      </dgm:t>
    </dgm:pt>
    <dgm:pt modelId="{3B06DE31-0158-4B9A-825E-0AF92A733CE8}" type="pres">
      <dgm:prSet presAssocID="{B08AAF47-3F04-4C07-B890-C90F828DD65E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38F81C2-6159-49D5-9522-CC82003A7C43}" type="pres">
      <dgm:prSet presAssocID="{CD215792-A39D-4F29-9B1D-0BFF39E8748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02CA7-7E89-4D30-AE87-0FA258640517}" type="pres">
      <dgm:prSet presAssocID="{E5170491-0735-4448-A1DF-B759B16811D5}" presName="parTrans" presStyleLbl="sibTrans2D1" presStyleIdx="4" presStyleCnt="6"/>
      <dgm:spPr/>
      <dgm:t>
        <a:bodyPr/>
        <a:lstStyle/>
        <a:p>
          <a:endParaRPr lang="en-US"/>
        </a:p>
      </dgm:t>
    </dgm:pt>
    <dgm:pt modelId="{BF559652-3AC0-48BE-9D88-AEF432DCDA75}" type="pres">
      <dgm:prSet presAssocID="{E5170491-0735-4448-A1DF-B759B16811D5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B00E54B-BA55-4EB1-A990-57A95F30CE88}" type="pres">
      <dgm:prSet presAssocID="{10C83BD0-78F4-48B3-A892-A770639C6FC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91B6D-28AE-4C26-AFCB-C97F6D0B0D9A}" type="pres">
      <dgm:prSet presAssocID="{B58372F8-B734-48B7-8AC6-5414FE5D40B7}" presName="parTrans" presStyleLbl="sibTrans2D1" presStyleIdx="5" presStyleCnt="6"/>
      <dgm:spPr/>
      <dgm:t>
        <a:bodyPr/>
        <a:lstStyle/>
        <a:p>
          <a:endParaRPr lang="en-US"/>
        </a:p>
      </dgm:t>
    </dgm:pt>
    <dgm:pt modelId="{B519A3B0-69B0-44E9-933E-2EB1C6743240}" type="pres">
      <dgm:prSet presAssocID="{B58372F8-B734-48B7-8AC6-5414FE5D40B7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7BA108B8-16E3-421A-B603-0271902FD31E}" type="pres">
      <dgm:prSet presAssocID="{7D11369E-239A-4056-B29B-FEF63825FAD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BE77EF-D519-4F7C-80B8-6787770CAC75}" type="presOf" srcId="{6C97BFAB-76CC-46CC-BEDD-52F5E70C5953}" destId="{BD531D39-05CB-419D-AF8C-ADA55EC6D543}" srcOrd="1" destOrd="0" presId="urn:microsoft.com/office/officeart/2005/8/layout/radial5"/>
    <dgm:cxn modelId="{A32CABFF-5263-457A-A009-C20FB8D96702}" type="presOf" srcId="{BA1E9D49-0CDC-4BE0-BC8E-AFD256282836}" destId="{4DCC9A6D-975B-453E-BACB-AFC924213348}" srcOrd="0" destOrd="0" presId="urn:microsoft.com/office/officeart/2005/8/layout/radial5"/>
    <dgm:cxn modelId="{D40CDA26-3724-4CB7-A19D-562E0CF428BB}" type="presOf" srcId="{0652097F-3CBE-42BD-9383-649B87C72C5A}" destId="{C8D84F8D-984C-494B-B6AF-0675F57C8895}" srcOrd="0" destOrd="0" presId="urn:microsoft.com/office/officeart/2005/8/layout/radial5"/>
    <dgm:cxn modelId="{CA07CE93-EC9E-4771-B6DD-1426FAFC1505}" type="presOf" srcId="{03D85E45-F8D3-4D09-B825-D65785E43459}" destId="{8FF44398-C130-4492-BD4D-A9618138AF18}" srcOrd="0" destOrd="0" presId="urn:microsoft.com/office/officeart/2005/8/layout/radial5"/>
    <dgm:cxn modelId="{8EA12197-BC8A-4EE9-A559-C375E8B5AF67}" type="presOf" srcId="{0652097F-3CBE-42BD-9383-649B87C72C5A}" destId="{C51F0A61-BC74-48E4-A2E7-E0628AD051D0}" srcOrd="1" destOrd="0" presId="urn:microsoft.com/office/officeart/2005/8/layout/radial5"/>
    <dgm:cxn modelId="{EAF09B79-DF20-448B-B5CD-31331CD63CD4}" type="presOf" srcId="{CD215792-A39D-4F29-9B1D-0BFF39E87481}" destId="{A38F81C2-6159-49D5-9522-CC82003A7C43}" srcOrd="0" destOrd="0" presId="urn:microsoft.com/office/officeart/2005/8/layout/radial5"/>
    <dgm:cxn modelId="{E5FE2611-9D10-4DBC-87BF-6FD2789502C8}" type="presOf" srcId="{E5170491-0735-4448-A1DF-B759B16811D5}" destId="{86302CA7-7E89-4D30-AE87-0FA258640517}" srcOrd="0" destOrd="0" presId="urn:microsoft.com/office/officeart/2005/8/layout/radial5"/>
    <dgm:cxn modelId="{D46C8C9D-8C94-4D90-804B-058CB83BB417}" type="presOf" srcId="{6C97BFAB-76CC-46CC-BEDD-52F5E70C5953}" destId="{97ED7962-0615-46E3-BB8D-F47B65DDF198}" srcOrd="0" destOrd="0" presId="urn:microsoft.com/office/officeart/2005/8/layout/radial5"/>
    <dgm:cxn modelId="{BE204268-F793-4B6D-9478-774164E834E3}" srcId="{5C9253B2-AB83-4B83-8BD9-6EBCE1637ADB}" destId="{BA1E9D49-0CDC-4BE0-BC8E-AFD256282836}" srcOrd="0" destOrd="0" parTransId="{6BB38E90-58E5-467A-89B0-23FA93091BC9}" sibTransId="{1E523DE4-CB09-491A-BB13-2E00C995DD19}"/>
    <dgm:cxn modelId="{71F3FBFE-3841-47FD-81EF-26B703F65DF9}" type="presOf" srcId="{B08AAF47-3F04-4C07-B890-C90F828DD65E}" destId="{A1908933-ECB2-4711-9EDD-E69CBED07A77}" srcOrd="0" destOrd="0" presId="urn:microsoft.com/office/officeart/2005/8/layout/radial5"/>
    <dgm:cxn modelId="{1C25CF03-3721-475A-A320-0242D3508EB0}" srcId="{BA1E9D49-0CDC-4BE0-BC8E-AFD256282836}" destId="{57447BFB-DEE8-49C0-9105-0DAE32F6F306}" srcOrd="1" destOrd="0" parTransId="{6C97BFAB-76CC-46CC-BEDD-52F5E70C5953}" sibTransId="{626E9D86-05C1-4632-A943-53E5C9ECFFA6}"/>
    <dgm:cxn modelId="{1309C124-45A6-4CD8-AE7E-F64BA99DAB9E}" srcId="{BA1E9D49-0CDC-4BE0-BC8E-AFD256282836}" destId="{10C83BD0-78F4-48B3-A892-A770639C6FCA}" srcOrd="4" destOrd="0" parTransId="{E5170491-0735-4448-A1DF-B759B16811D5}" sibTransId="{7EA6A4EF-1439-4502-B645-396728E686C3}"/>
    <dgm:cxn modelId="{A64EFDE8-8A66-4CDE-81F3-A1CAADDE61A4}" type="presOf" srcId="{B699B111-8D49-4025-95D6-C006D634A7A8}" destId="{7907F941-A6AE-4687-A497-518027BD3E2D}" srcOrd="1" destOrd="0" presId="urn:microsoft.com/office/officeart/2005/8/layout/radial5"/>
    <dgm:cxn modelId="{12BF24A8-B6CC-486B-8929-4693F832E9E4}" srcId="{BA1E9D49-0CDC-4BE0-BC8E-AFD256282836}" destId="{CD215792-A39D-4F29-9B1D-0BFF39E87481}" srcOrd="3" destOrd="0" parTransId="{B08AAF47-3F04-4C07-B890-C90F828DD65E}" sibTransId="{52616F9E-E167-4508-8F28-2A504E309E7D}"/>
    <dgm:cxn modelId="{15166921-4EA3-40E8-8542-C75ED84E41DF}" srcId="{BA1E9D49-0CDC-4BE0-BC8E-AFD256282836}" destId="{03D85E45-F8D3-4D09-B825-D65785E43459}" srcOrd="2" destOrd="0" parTransId="{0652097F-3CBE-42BD-9383-649B87C72C5A}" sibTransId="{0A13BCD2-4512-411D-82A6-1FC2A7D16F85}"/>
    <dgm:cxn modelId="{7F424080-08EC-4FF5-9A5A-53F6ED6D947C}" type="presOf" srcId="{B699B111-8D49-4025-95D6-C006D634A7A8}" destId="{BA8C6153-601D-4F5C-A5D0-49F03F88D45A}" srcOrd="0" destOrd="0" presId="urn:microsoft.com/office/officeart/2005/8/layout/radial5"/>
    <dgm:cxn modelId="{F893C691-4C9B-4B98-819A-61D5E73E6AA9}" type="presOf" srcId="{5C9253B2-AB83-4B83-8BD9-6EBCE1637ADB}" destId="{E1E2EC37-E54D-4823-8A6E-15120C1C7768}" srcOrd="0" destOrd="0" presId="urn:microsoft.com/office/officeart/2005/8/layout/radial5"/>
    <dgm:cxn modelId="{194F2040-0D1B-42F4-BA41-2FD6E96DDF70}" type="presOf" srcId="{E5170491-0735-4448-A1DF-B759B16811D5}" destId="{BF559652-3AC0-48BE-9D88-AEF432DCDA75}" srcOrd="1" destOrd="0" presId="urn:microsoft.com/office/officeart/2005/8/layout/radial5"/>
    <dgm:cxn modelId="{82214C79-DE4D-40E1-856F-6CA28D57BC00}" type="presOf" srcId="{7D11369E-239A-4056-B29B-FEF63825FAD2}" destId="{7BA108B8-16E3-421A-B603-0271902FD31E}" srcOrd="0" destOrd="0" presId="urn:microsoft.com/office/officeart/2005/8/layout/radial5"/>
    <dgm:cxn modelId="{F72F3512-AD35-491B-9AD2-6E95DA331B4C}" type="presOf" srcId="{10C83BD0-78F4-48B3-A892-A770639C6FCA}" destId="{5B00E54B-BA55-4EB1-A990-57A95F30CE88}" srcOrd="0" destOrd="0" presId="urn:microsoft.com/office/officeart/2005/8/layout/radial5"/>
    <dgm:cxn modelId="{A82FE0C7-7AEF-4843-B777-DCEA52B9EC74}" type="presOf" srcId="{57447BFB-DEE8-49C0-9105-0DAE32F6F306}" destId="{9E3EE080-5B91-443B-B298-90ABD99764AB}" srcOrd="0" destOrd="0" presId="urn:microsoft.com/office/officeart/2005/8/layout/radial5"/>
    <dgm:cxn modelId="{54AEE9FF-7DE1-43D5-BD49-35FD43C57894}" type="presOf" srcId="{B08AAF47-3F04-4C07-B890-C90F828DD65E}" destId="{3B06DE31-0158-4B9A-825E-0AF92A733CE8}" srcOrd="1" destOrd="0" presId="urn:microsoft.com/office/officeart/2005/8/layout/radial5"/>
    <dgm:cxn modelId="{3E251871-62D2-4B8A-94C8-187B53A04FFA}" srcId="{BA1E9D49-0CDC-4BE0-BC8E-AFD256282836}" destId="{FFBEEDFF-CA36-4136-85AB-BD807FCE98F2}" srcOrd="0" destOrd="0" parTransId="{B699B111-8D49-4025-95D6-C006D634A7A8}" sibTransId="{AE378597-DA37-40E0-A62D-07C21127B7B5}"/>
    <dgm:cxn modelId="{3A1D9B56-F0B0-4086-8AF5-C3BDF4F5C864}" srcId="{BA1E9D49-0CDC-4BE0-BC8E-AFD256282836}" destId="{7D11369E-239A-4056-B29B-FEF63825FAD2}" srcOrd="5" destOrd="0" parTransId="{B58372F8-B734-48B7-8AC6-5414FE5D40B7}" sibTransId="{3C515B3D-4CC0-4D70-B333-A323988AE3A7}"/>
    <dgm:cxn modelId="{6E59B168-A81B-4CC0-9383-BB74605A8D96}" type="presOf" srcId="{FFBEEDFF-CA36-4136-85AB-BD807FCE98F2}" destId="{3A65A561-085F-43B1-9C68-F9FC6AA13D07}" srcOrd="0" destOrd="0" presId="urn:microsoft.com/office/officeart/2005/8/layout/radial5"/>
    <dgm:cxn modelId="{CD3FC4F8-0E8A-40A7-B1D9-62385CEDA3B5}" type="presOf" srcId="{B58372F8-B734-48B7-8AC6-5414FE5D40B7}" destId="{B519A3B0-69B0-44E9-933E-2EB1C6743240}" srcOrd="1" destOrd="0" presId="urn:microsoft.com/office/officeart/2005/8/layout/radial5"/>
    <dgm:cxn modelId="{D486D262-D6A1-4D62-9158-6C7AF3126639}" type="presOf" srcId="{B58372F8-B734-48B7-8AC6-5414FE5D40B7}" destId="{4F091B6D-28AE-4C26-AFCB-C97F6D0B0D9A}" srcOrd="0" destOrd="0" presId="urn:microsoft.com/office/officeart/2005/8/layout/radial5"/>
    <dgm:cxn modelId="{BBF74F01-F89B-44D8-B5B8-5AC6BFECB537}" type="presParOf" srcId="{E1E2EC37-E54D-4823-8A6E-15120C1C7768}" destId="{4DCC9A6D-975B-453E-BACB-AFC924213348}" srcOrd="0" destOrd="0" presId="urn:microsoft.com/office/officeart/2005/8/layout/radial5"/>
    <dgm:cxn modelId="{AD930226-E983-438F-AADC-1EADD63EBFB5}" type="presParOf" srcId="{E1E2EC37-E54D-4823-8A6E-15120C1C7768}" destId="{BA8C6153-601D-4F5C-A5D0-49F03F88D45A}" srcOrd="1" destOrd="0" presId="urn:microsoft.com/office/officeart/2005/8/layout/radial5"/>
    <dgm:cxn modelId="{3C3B5366-A9F5-4C85-AFE7-12781F3DBA6A}" type="presParOf" srcId="{BA8C6153-601D-4F5C-A5D0-49F03F88D45A}" destId="{7907F941-A6AE-4687-A497-518027BD3E2D}" srcOrd="0" destOrd="0" presId="urn:microsoft.com/office/officeart/2005/8/layout/radial5"/>
    <dgm:cxn modelId="{3190DA6F-4DFB-465F-A7F8-05FBCEDE6683}" type="presParOf" srcId="{E1E2EC37-E54D-4823-8A6E-15120C1C7768}" destId="{3A65A561-085F-43B1-9C68-F9FC6AA13D07}" srcOrd="2" destOrd="0" presId="urn:microsoft.com/office/officeart/2005/8/layout/radial5"/>
    <dgm:cxn modelId="{40E4EB38-505F-47E3-84F2-DA1B1E12C6E6}" type="presParOf" srcId="{E1E2EC37-E54D-4823-8A6E-15120C1C7768}" destId="{97ED7962-0615-46E3-BB8D-F47B65DDF198}" srcOrd="3" destOrd="0" presId="urn:microsoft.com/office/officeart/2005/8/layout/radial5"/>
    <dgm:cxn modelId="{33C7B3B9-3ED9-4305-B5C4-AA6BA1BE1F75}" type="presParOf" srcId="{97ED7962-0615-46E3-BB8D-F47B65DDF198}" destId="{BD531D39-05CB-419D-AF8C-ADA55EC6D543}" srcOrd="0" destOrd="0" presId="urn:microsoft.com/office/officeart/2005/8/layout/radial5"/>
    <dgm:cxn modelId="{5D2ACC1F-1D7F-4EE5-8B36-CB1E15DC1860}" type="presParOf" srcId="{E1E2EC37-E54D-4823-8A6E-15120C1C7768}" destId="{9E3EE080-5B91-443B-B298-90ABD99764AB}" srcOrd="4" destOrd="0" presId="urn:microsoft.com/office/officeart/2005/8/layout/radial5"/>
    <dgm:cxn modelId="{D2210ECB-D840-4D44-9C98-6564D8C29CDE}" type="presParOf" srcId="{E1E2EC37-E54D-4823-8A6E-15120C1C7768}" destId="{C8D84F8D-984C-494B-B6AF-0675F57C8895}" srcOrd="5" destOrd="0" presId="urn:microsoft.com/office/officeart/2005/8/layout/radial5"/>
    <dgm:cxn modelId="{A94B626E-3EDC-410D-BBA6-B6A714E23040}" type="presParOf" srcId="{C8D84F8D-984C-494B-B6AF-0675F57C8895}" destId="{C51F0A61-BC74-48E4-A2E7-E0628AD051D0}" srcOrd="0" destOrd="0" presId="urn:microsoft.com/office/officeart/2005/8/layout/radial5"/>
    <dgm:cxn modelId="{F3D566BB-58A4-45AE-8A56-21C139FFA48C}" type="presParOf" srcId="{E1E2EC37-E54D-4823-8A6E-15120C1C7768}" destId="{8FF44398-C130-4492-BD4D-A9618138AF18}" srcOrd="6" destOrd="0" presId="urn:microsoft.com/office/officeart/2005/8/layout/radial5"/>
    <dgm:cxn modelId="{B72F9D9A-94E0-4258-ADDF-0CA880AB344D}" type="presParOf" srcId="{E1E2EC37-E54D-4823-8A6E-15120C1C7768}" destId="{A1908933-ECB2-4711-9EDD-E69CBED07A77}" srcOrd="7" destOrd="0" presId="urn:microsoft.com/office/officeart/2005/8/layout/radial5"/>
    <dgm:cxn modelId="{D8C93D59-19F8-4252-8A02-C4713F9FDF19}" type="presParOf" srcId="{A1908933-ECB2-4711-9EDD-E69CBED07A77}" destId="{3B06DE31-0158-4B9A-825E-0AF92A733CE8}" srcOrd="0" destOrd="0" presId="urn:microsoft.com/office/officeart/2005/8/layout/radial5"/>
    <dgm:cxn modelId="{2983C6E8-DCB8-49CC-B3DC-B94ACC2F6FAD}" type="presParOf" srcId="{E1E2EC37-E54D-4823-8A6E-15120C1C7768}" destId="{A38F81C2-6159-49D5-9522-CC82003A7C43}" srcOrd="8" destOrd="0" presId="urn:microsoft.com/office/officeart/2005/8/layout/radial5"/>
    <dgm:cxn modelId="{40C0159C-287C-4D46-825E-F63109972A37}" type="presParOf" srcId="{E1E2EC37-E54D-4823-8A6E-15120C1C7768}" destId="{86302CA7-7E89-4D30-AE87-0FA258640517}" srcOrd="9" destOrd="0" presId="urn:microsoft.com/office/officeart/2005/8/layout/radial5"/>
    <dgm:cxn modelId="{C9166FB1-4E2E-4F34-A194-1578C0E941B0}" type="presParOf" srcId="{86302CA7-7E89-4D30-AE87-0FA258640517}" destId="{BF559652-3AC0-48BE-9D88-AEF432DCDA75}" srcOrd="0" destOrd="0" presId="urn:microsoft.com/office/officeart/2005/8/layout/radial5"/>
    <dgm:cxn modelId="{A2C97F02-C812-42F1-A857-0EB20EC0F2D4}" type="presParOf" srcId="{E1E2EC37-E54D-4823-8A6E-15120C1C7768}" destId="{5B00E54B-BA55-4EB1-A990-57A95F30CE88}" srcOrd="10" destOrd="0" presId="urn:microsoft.com/office/officeart/2005/8/layout/radial5"/>
    <dgm:cxn modelId="{C7B6D95E-53A9-400E-8689-9457A19DBCB7}" type="presParOf" srcId="{E1E2EC37-E54D-4823-8A6E-15120C1C7768}" destId="{4F091B6D-28AE-4C26-AFCB-C97F6D0B0D9A}" srcOrd="11" destOrd="0" presId="urn:microsoft.com/office/officeart/2005/8/layout/radial5"/>
    <dgm:cxn modelId="{3C48CCD4-49F0-4BD1-AB9E-B63714DB04E4}" type="presParOf" srcId="{4F091B6D-28AE-4C26-AFCB-C97F6D0B0D9A}" destId="{B519A3B0-69B0-44E9-933E-2EB1C6743240}" srcOrd="0" destOrd="0" presId="urn:microsoft.com/office/officeart/2005/8/layout/radial5"/>
    <dgm:cxn modelId="{CEC617E7-AF04-48FC-9D4B-63045D12D048}" type="presParOf" srcId="{E1E2EC37-E54D-4823-8A6E-15120C1C7768}" destId="{7BA108B8-16E3-421A-B603-0271902FD31E}" srcOrd="12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E135C-F143-423C-8300-91F8A1766A83}">
      <dsp:nvSpPr>
        <dsp:cNvPr id="0" name=""/>
        <dsp:cNvSpPr/>
      </dsp:nvSpPr>
      <dsp:spPr>
        <a:xfrm>
          <a:off x="3971776" y="2321613"/>
          <a:ext cx="4115146" cy="2214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এই পাঠ </a:t>
          </a: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bn-BD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শিক্ষার্থীরা...</a:t>
          </a:r>
          <a:endParaRPr lang="en-US" sz="3600" b="1" kern="1200" dirty="0"/>
        </a:p>
      </dsp:txBody>
      <dsp:txXfrm>
        <a:off x="4574425" y="2645959"/>
        <a:ext cx="2909848" cy="1566081"/>
      </dsp:txXfrm>
    </dsp:sp>
    <dsp:sp modelId="{FD76FA4C-F4F4-4F73-B55F-009C5F14EA63}">
      <dsp:nvSpPr>
        <dsp:cNvPr id="0" name=""/>
        <dsp:cNvSpPr/>
      </dsp:nvSpPr>
      <dsp:spPr>
        <a:xfrm rot="16200000">
          <a:off x="5892871" y="1765187"/>
          <a:ext cx="272955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933814" y="1928788"/>
        <a:ext cx="191069" cy="367974"/>
      </dsp:txXfrm>
    </dsp:sp>
    <dsp:sp modelId="{F85FEF9B-06BE-42F8-8B47-635938D9CA8E}">
      <dsp:nvSpPr>
        <dsp:cNvPr id="0" name=""/>
        <dsp:cNvSpPr/>
      </dsp:nvSpPr>
      <dsp:spPr>
        <a:xfrm>
          <a:off x="4026233" y="2804"/>
          <a:ext cx="4006232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বিন্যাস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কাকে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বলে তা 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বলতে পারবে</a:t>
          </a: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/>
        </a:p>
      </dsp:txBody>
      <dsp:txXfrm>
        <a:off x="4612932" y="266964"/>
        <a:ext cx="2832834" cy="1275476"/>
      </dsp:txXfrm>
    </dsp:sp>
    <dsp:sp modelId="{AF502E83-872A-4BC4-A7B5-E9518D20CAF5}">
      <dsp:nvSpPr>
        <dsp:cNvPr id="0" name=""/>
        <dsp:cNvSpPr/>
      </dsp:nvSpPr>
      <dsp:spPr>
        <a:xfrm rot="104254">
          <a:off x="8130599" y="3218628"/>
          <a:ext cx="80779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8130605" y="3340919"/>
        <a:ext cx="56545" cy="367974"/>
      </dsp:txXfrm>
    </dsp:sp>
    <dsp:sp modelId="{1BCBD992-5136-41FD-84C1-1130BBAADB27}">
      <dsp:nvSpPr>
        <dsp:cNvPr id="0" name=""/>
        <dsp:cNvSpPr/>
      </dsp:nvSpPr>
      <dsp:spPr>
        <a:xfrm>
          <a:off x="8234289" y="2115532"/>
          <a:ext cx="3957710" cy="2880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বিন্যাস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কিভাবে করতে হয় তা বর্ণনা করতে পারবে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/>
        </a:p>
      </dsp:txBody>
      <dsp:txXfrm>
        <a:off x="8813882" y="2537411"/>
        <a:ext cx="2798524" cy="2037013"/>
      </dsp:txXfrm>
    </dsp:sp>
    <dsp:sp modelId="{6B8E20DF-59F4-4C6D-90A9-BD6117A54618}">
      <dsp:nvSpPr>
        <dsp:cNvPr id="0" name=""/>
        <dsp:cNvSpPr/>
      </dsp:nvSpPr>
      <dsp:spPr>
        <a:xfrm rot="5486295">
          <a:off x="5857933" y="4480860"/>
          <a:ext cx="274615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5900159" y="4562339"/>
        <a:ext cx="192231" cy="367974"/>
      </dsp:txXfrm>
    </dsp:sp>
    <dsp:sp modelId="{C29DB634-D2C9-4498-87EF-A8FAE12A87C3}">
      <dsp:nvSpPr>
        <dsp:cNvPr id="0" name=""/>
        <dsp:cNvSpPr/>
      </dsp:nvSpPr>
      <dsp:spPr>
        <a:xfrm>
          <a:off x="4026223" y="5054203"/>
          <a:ext cx="3879353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বিন্যাস লিখতে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পারবে</a:t>
          </a:r>
          <a:endParaRPr lang="en-US" sz="3600" kern="1200" dirty="0"/>
        </a:p>
      </dsp:txBody>
      <dsp:txXfrm>
        <a:off x="4594341" y="5318363"/>
        <a:ext cx="2743117" cy="1275476"/>
      </dsp:txXfrm>
    </dsp:sp>
    <dsp:sp modelId="{47BCB2D8-A3EC-484B-8964-54BF4FCDF9D1}">
      <dsp:nvSpPr>
        <dsp:cNvPr id="0" name=""/>
        <dsp:cNvSpPr/>
      </dsp:nvSpPr>
      <dsp:spPr>
        <a:xfrm rot="10826074">
          <a:off x="3761228" y="3105716"/>
          <a:ext cx="14893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805907" y="3228543"/>
        <a:ext cx="104254" cy="367974"/>
      </dsp:txXfrm>
    </dsp:sp>
    <dsp:sp modelId="{706C2E77-90CB-43C3-A4BF-B52455AC6775}">
      <dsp:nvSpPr>
        <dsp:cNvPr id="0" name=""/>
        <dsp:cNvSpPr/>
      </dsp:nvSpPr>
      <dsp:spPr>
        <a:xfrm>
          <a:off x="0" y="2210594"/>
          <a:ext cx="3691109" cy="2373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দাহরণসহ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বিন্যাস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বিশ্লেষণ করতে পারবে</a:t>
          </a:r>
          <a:endParaRPr lang="en-US" sz="3600" kern="1200" dirty="0"/>
        </a:p>
      </dsp:txBody>
      <dsp:txXfrm>
        <a:off x="540550" y="2558162"/>
        <a:ext cx="2610009" cy="1678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99F35-BAD4-4266-A79C-BD6D92E0A262}">
      <dsp:nvSpPr>
        <dsp:cNvPr id="0" name=""/>
        <dsp:cNvSpPr/>
      </dsp:nvSpPr>
      <dsp:spPr>
        <a:xfrm>
          <a:off x="2046706" y="1475594"/>
          <a:ext cx="1526254" cy="1507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ABC</a:t>
          </a:r>
          <a:endParaRPr lang="en-US" sz="4700" kern="1200" dirty="0"/>
        </a:p>
      </dsp:txBody>
      <dsp:txXfrm>
        <a:off x="2270221" y="1696418"/>
        <a:ext cx="1079224" cy="1066230"/>
      </dsp:txXfrm>
    </dsp:sp>
    <dsp:sp modelId="{758A57AA-FE08-44F8-8F75-76D3187A34BF}">
      <dsp:nvSpPr>
        <dsp:cNvPr id="0" name=""/>
        <dsp:cNvSpPr/>
      </dsp:nvSpPr>
      <dsp:spPr>
        <a:xfrm rot="16035526">
          <a:off x="2652373" y="1340498"/>
          <a:ext cx="231722" cy="40419"/>
        </a:xfrm>
        <a:custGeom>
          <a:avLst/>
          <a:gdLst/>
          <a:ahLst/>
          <a:cxnLst/>
          <a:rect l="0" t="0" r="0" b="0"/>
          <a:pathLst>
            <a:path>
              <a:moveTo>
                <a:pt x="0" y="20209"/>
              </a:moveTo>
              <a:lnTo>
                <a:pt x="231722" y="202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62441" y="1354914"/>
        <a:ext cx="11586" cy="11586"/>
      </dsp:txXfrm>
    </dsp:sp>
    <dsp:sp modelId="{37B1382F-2F37-477A-A77A-AAE82B9A8C62}">
      <dsp:nvSpPr>
        <dsp:cNvPr id="0" name=""/>
        <dsp:cNvSpPr/>
      </dsp:nvSpPr>
      <dsp:spPr>
        <a:xfrm>
          <a:off x="2119567" y="18137"/>
          <a:ext cx="1227544" cy="1227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AB</a:t>
          </a:r>
          <a:endParaRPr lang="en-US" sz="5500" kern="1200" dirty="0"/>
        </a:p>
      </dsp:txBody>
      <dsp:txXfrm>
        <a:off x="2299337" y="197907"/>
        <a:ext cx="868004" cy="868004"/>
      </dsp:txXfrm>
    </dsp:sp>
    <dsp:sp modelId="{05D20FA2-9E7F-4459-AF66-3E557FB28025}">
      <dsp:nvSpPr>
        <dsp:cNvPr id="0" name=""/>
        <dsp:cNvSpPr/>
      </dsp:nvSpPr>
      <dsp:spPr>
        <a:xfrm rot="19714158">
          <a:off x="3447274" y="1771636"/>
          <a:ext cx="157487" cy="40419"/>
        </a:xfrm>
        <a:custGeom>
          <a:avLst/>
          <a:gdLst/>
          <a:ahLst/>
          <a:cxnLst/>
          <a:rect l="0" t="0" r="0" b="0"/>
          <a:pathLst>
            <a:path>
              <a:moveTo>
                <a:pt x="0" y="20209"/>
              </a:moveTo>
              <a:lnTo>
                <a:pt x="157487" y="202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22081" y="1787908"/>
        <a:ext cx="7874" cy="7874"/>
      </dsp:txXfrm>
    </dsp:sp>
    <dsp:sp modelId="{F0B0E6AC-C27F-4BC3-B592-603F873201E2}">
      <dsp:nvSpPr>
        <dsp:cNvPr id="0" name=""/>
        <dsp:cNvSpPr/>
      </dsp:nvSpPr>
      <dsp:spPr>
        <a:xfrm>
          <a:off x="3503150" y="816949"/>
          <a:ext cx="1227544" cy="1227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BA</a:t>
          </a:r>
          <a:endParaRPr lang="en-US" sz="5500" kern="1200" dirty="0"/>
        </a:p>
      </dsp:txBody>
      <dsp:txXfrm>
        <a:off x="3682920" y="996719"/>
        <a:ext cx="868004" cy="868004"/>
      </dsp:txXfrm>
    </dsp:sp>
    <dsp:sp modelId="{C2B02B4F-5301-4B3C-A3F3-4937C98C8315}">
      <dsp:nvSpPr>
        <dsp:cNvPr id="0" name=""/>
        <dsp:cNvSpPr/>
      </dsp:nvSpPr>
      <dsp:spPr>
        <a:xfrm rot="1885842">
          <a:off x="3447274" y="2647011"/>
          <a:ext cx="157487" cy="40419"/>
        </a:xfrm>
        <a:custGeom>
          <a:avLst/>
          <a:gdLst/>
          <a:ahLst/>
          <a:cxnLst/>
          <a:rect l="0" t="0" r="0" b="0"/>
          <a:pathLst>
            <a:path>
              <a:moveTo>
                <a:pt x="0" y="20209"/>
              </a:moveTo>
              <a:lnTo>
                <a:pt x="157487" y="202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22081" y="2663284"/>
        <a:ext cx="7874" cy="7874"/>
      </dsp:txXfrm>
    </dsp:sp>
    <dsp:sp modelId="{D9209AA9-0B2F-42AE-A556-ED3EB662232E}">
      <dsp:nvSpPr>
        <dsp:cNvPr id="0" name=""/>
        <dsp:cNvSpPr/>
      </dsp:nvSpPr>
      <dsp:spPr>
        <a:xfrm>
          <a:off x="3503150" y="2414573"/>
          <a:ext cx="1227544" cy="1227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AC</a:t>
          </a:r>
          <a:endParaRPr lang="en-US" sz="5500" kern="1200" dirty="0"/>
        </a:p>
      </dsp:txBody>
      <dsp:txXfrm>
        <a:off x="3682920" y="2594343"/>
        <a:ext cx="868004" cy="868004"/>
      </dsp:txXfrm>
    </dsp:sp>
    <dsp:sp modelId="{A6BADCAA-6192-4CF7-8FCE-7D4C31C97615}">
      <dsp:nvSpPr>
        <dsp:cNvPr id="0" name=""/>
        <dsp:cNvSpPr/>
      </dsp:nvSpPr>
      <dsp:spPr>
        <a:xfrm rot="5564474">
          <a:off x="2652373" y="3078149"/>
          <a:ext cx="231722" cy="40419"/>
        </a:xfrm>
        <a:custGeom>
          <a:avLst/>
          <a:gdLst/>
          <a:ahLst/>
          <a:cxnLst/>
          <a:rect l="0" t="0" r="0" b="0"/>
          <a:pathLst>
            <a:path>
              <a:moveTo>
                <a:pt x="0" y="20209"/>
              </a:moveTo>
              <a:lnTo>
                <a:pt x="231722" y="202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62441" y="3092566"/>
        <a:ext cx="11586" cy="11586"/>
      </dsp:txXfrm>
    </dsp:sp>
    <dsp:sp modelId="{5621D862-552B-4B52-9274-703A17BA7770}">
      <dsp:nvSpPr>
        <dsp:cNvPr id="0" name=""/>
        <dsp:cNvSpPr/>
      </dsp:nvSpPr>
      <dsp:spPr>
        <a:xfrm>
          <a:off x="2119567" y="3213385"/>
          <a:ext cx="1227544" cy="1227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CA</a:t>
          </a:r>
          <a:endParaRPr lang="en-US" sz="5500" kern="1200" dirty="0"/>
        </a:p>
      </dsp:txBody>
      <dsp:txXfrm>
        <a:off x="2299337" y="3393155"/>
        <a:ext cx="868004" cy="868004"/>
      </dsp:txXfrm>
    </dsp:sp>
    <dsp:sp modelId="{6AD2DD1A-14D3-4E34-9696-111A6F273984}">
      <dsp:nvSpPr>
        <dsp:cNvPr id="0" name=""/>
        <dsp:cNvSpPr/>
      </dsp:nvSpPr>
      <dsp:spPr>
        <a:xfrm rot="9079009">
          <a:off x="1870444" y="2644057"/>
          <a:ext cx="289556" cy="40419"/>
        </a:xfrm>
        <a:custGeom>
          <a:avLst/>
          <a:gdLst/>
          <a:ahLst/>
          <a:cxnLst/>
          <a:rect l="0" t="0" r="0" b="0"/>
          <a:pathLst>
            <a:path>
              <a:moveTo>
                <a:pt x="0" y="20209"/>
              </a:moveTo>
              <a:lnTo>
                <a:pt x="289556" y="202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007984" y="2657028"/>
        <a:ext cx="14477" cy="14477"/>
      </dsp:txXfrm>
    </dsp:sp>
    <dsp:sp modelId="{A67207C0-680D-479E-8510-C9835F3390E4}">
      <dsp:nvSpPr>
        <dsp:cNvPr id="0" name=""/>
        <dsp:cNvSpPr/>
      </dsp:nvSpPr>
      <dsp:spPr>
        <a:xfrm>
          <a:off x="735984" y="2414573"/>
          <a:ext cx="1227544" cy="1227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BC</a:t>
          </a:r>
          <a:endParaRPr lang="en-US" sz="5500" kern="1200" dirty="0"/>
        </a:p>
      </dsp:txBody>
      <dsp:txXfrm>
        <a:off x="915754" y="2594343"/>
        <a:ext cx="868004" cy="868004"/>
      </dsp:txXfrm>
    </dsp:sp>
    <dsp:sp modelId="{5D2F2273-923D-4471-9D88-03242D86D000}">
      <dsp:nvSpPr>
        <dsp:cNvPr id="0" name=""/>
        <dsp:cNvSpPr/>
      </dsp:nvSpPr>
      <dsp:spPr>
        <a:xfrm rot="12520991">
          <a:off x="1870444" y="1774590"/>
          <a:ext cx="289556" cy="40419"/>
        </a:xfrm>
        <a:custGeom>
          <a:avLst/>
          <a:gdLst/>
          <a:ahLst/>
          <a:cxnLst/>
          <a:rect l="0" t="0" r="0" b="0"/>
          <a:pathLst>
            <a:path>
              <a:moveTo>
                <a:pt x="0" y="20209"/>
              </a:moveTo>
              <a:lnTo>
                <a:pt x="289556" y="202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007984" y="1787560"/>
        <a:ext cx="14477" cy="14477"/>
      </dsp:txXfrm>
    </dsp:sp>
    <dsp:sp modelId="{0885BFE6-2678-4A6D-A296-E9C7CAF0C5CB}">
      <dsp:nvSpPr>
        <dsp:cNvPr id="0" name=""/>
        <dsp:cNvSpPr/>
      </dsp:nvSpPr>
      <dsp:spPr>
        <a:xfrm>
          <a:off x="735984" y="816949"/>
          <a:ext cx="1227544" cy="1227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CB</a:t>
          </a:r>
          <a:endParaRPr lang="en-US" sz="5500" kern="1200" dirty="0"/>
        </a:p>
      </dsp:txBody>
      <dsp:txXfrm>
        <a:off x="915754" y="996719"/>
        <a:ext cx="868004" cy="868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C9A6D-975B-453E-BACB-AFC924213348}">
      <dsp:nvSpPr>
        <dsp:cNvPr id="0" name=""/>
        <dsp:cNvSpPr/>
      </dsp:nvSpPr>
      <dsp:spPr>
        <a:xfrm>
          <a:off x="2161716" y="2472199"/>
          <a:ext cx="1762058" cy="1762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ABC</a:t>
          </a:r>
          <a:endParaRPr lang="en-US" sz="5200" kern="1200" dirty="0"/>
        </a:p>
      </dsp:txBody>
      <dsp:txXfrm>
        <a:off x="2419763" y="2730246"/>
        <a:ext cx="1245964" cy="1245964"/>
      </dsp:txXfrm>
    </dsp:sp>
    <dsp:sp modelId="{BA8C6153-601D-4F5C-A5D0-49F03F88D45A}">
      <dsp:nvSpPr>
        <dsp:cNvPr id="0" name=""/>
        <dsp:cNvSpPr/>
      </dsp:nvSpPr>
      <dsp:spPr>
        <a:xfrm rot="16200000">
          <a:off x="2855623" y="1830181"/>
          <a:ext cx="374243" cy="599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911760" y="2006138"/>
        <a:ext cx="261970" cy="359459"/>
      </dsp:txXfrm>
    </dsp:sp>
    <dsp:sp modelId="{3A65A561-085F-43B1-9C68-F9FC6AA13D07}">
      <dsp:nvSpPr>
        <dsp:cNvPr id="0" name=""/>
        <dsp:cNvSpPr/>
      </dsp:nvSpPr>
      <dsp:spPr>
        <a:xfrm>
          <a:off x="2161716" y="4020"/>
          <a:ext cx="1762058" cy="1762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ABC</a:t>
          </a:r>
          <a:endParaRPr lang="en-US" sz="5200" kern="1200" dirty="0"/>
        </a:p>
      </dsp:txBody>
      <dsp:txXfrm>
        <a:off x="2419763" y="262067"/>
        <a:ext cx="1245964" cy="1245964"/>
      </dsp:txXfrm>
    </dsp:sp>
    <dsp:sp modelId="{97ED7962-0615-46E3-BB8D-F47B65DDF198}">
      <dsp:nvSpPr>
        <dsp:cNvPr id="0" name=""/>
        <dsp:cNvSpPr/>
      </dsp:nvSpPr>
      <dsp:spPr>
        <a:xfrm rot="19737180">
          <a:off x="3898517" y="2431530"/>
          <a:ext cx="355471" cy="599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906155" y="2578850"/>
        <a:ext cx="248830" cy="359459"/>
      </dsp:txXfrm>
    </dsp:sp>
    <dsp:sp modelId="{9E3EE080-5B91-443B-B298-90ABD99764AB}">
      <dsp:nvSpPr>
        <dsp:cNvPr id="0" name=""/>
        <dsp:cNvSpPr/>
      </dsp:nvSpPr>
      <dsp:spPr>
        <a:xfrm>
          <a:off x="4245970" y="1217524"/>
          <a:ext cx="1762058" cy="1762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ACB</a:t>
          </a:r>
          <a:endParaRPr lang="en-US" sz="5200" kern="1200" dirty="0"/>
        </a:p>
      </dsp:txBody>
      <dsp:txXfrm>
        <a:off x="4504017" y="1475571"/>
        <a:ext cx="1245964" cy="1245964"/>
      </dsp:txXfrm>
    </dsp:sp>
    <dsp:sp modelId="{C8D84F8D-984C-494B-B6AF-0675F57C8895}">
      <dsp:nvSpPr>
        <dsp:cNvPr id="0" name=""/>
        <dsp:cNvSpPr/>
      </dsp:nvSpPr>
      <dsp:spPr>
        <a:xfrm rot="1800000">
          <a:off x="3915203" y="3665427"/>
          <a:ext cx="374243" cy="599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922724" y="3757179"/>
        <a:ext cx="261970" cy="359459"/>
      </dsp:txXfrm>
    </dsp:sp>
    <dsp:sp modelId="{8FF44398-C130-4492-BD4D-A9618138AF18}">
      <dsp:nvSpPr>
        <dsp:cNvPr id="0" name=""/>
        <dsp:cNvSpPr/>
      </dsp:nvSpPr>
      <dsp:spPr>
        <a:xfrm>
          <a:off x="4299221" y="3706288"/>
          <a:ext cx="1762058" cy="1762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BAC</a:t>
          </a:r>
          <a:endParaRPr lang="en-US" sz="5200" kern="1200" dirty="0"/>
        </a:p>
      </dsp:txBody>
      <dsp:txXfrm>
        <a:off x="4557268" y="3964335"/>
        <a:ext cx="1245964" cy="1245964"/>
      </dsp:txXfrm>
    </dsp:sp>
    <dsp:sp modelId="{A1908933-ECB2-4711-9EDD-E69CBED07A77}">
      <dsp:nvSpPr>
        <dsp:cNvPr id="0" name=""/>
        <dsp:cNvSpPr/>
      </dsp:nvSpPr>
      <dsp:spPr>
        <a:xfrm rot="5400000">
          <a:off x="2855623" y="4277175"/>
          <a:ext cx="374243" cy="599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911760" y="4340859"/>
        <a:ext cx="261970" cy="359459"/>
      </dsp:txXfrm>
    </dsp:sp>
    <dsp:sp modelId="{A38F81C2-6159-49D5-9522-CC82003A7C43}">
      <dsp:nvSpPr>
        <dsp:cNvPr id="0" name=""/>
        <dsp:cNvSpPr/>
      </dsp:nvSpPr>
      <dsp:spPr>
        <a:xfrm>
          <a:off x="2161716" y="4940377"/>
          <a:ext cx="1762058" cy="1762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BCA</a:t>
          </a:r>
          <a:endParaRPr lang="en-US" sz="5200" kern="1200" dirty="0"/>
        </a:p>
      </dsp:txBody>
      <dsp:txXfrm>
        <a:off x="2419763" y="5198424"/>
        <a:ext cx="1245964" cy="1245964"/>
      </dsp:txXfrm>
    </dsp:sp>
    <dsp:sp modelId="{86302CA7-7E89-4D30-AE87-0FA258640517}">
      <dsp:nvSpPr>
        <dsp:cNvPr id="0" name=""/>
        <dsp:cNvSpPr/>
      </dsp:nvSpPr>
      <dsp:spPr>
        <a:xfrm rot="9000000">
          <a:off x="1796043" y="3665427"/>
          <a:ext cx="374243" cy="599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1900795" y="3757179"/>
        <a:ext cx="261970" cy="359459"/>
      </dsp:txXfrm>
    </dsp:sp>
    <dsp:sp modelId="{5B00E54B-BA55-4EB1-A990-57A95F30CE88}">
      <dsp:nvSpPr>
        <dsp:cNvPr id="0" name=""/>
        <dsp:cNvSpPr/>
      </dsp:nvSpPr>
      <dsp:spPr>
        <a:xfrm>
          <a:off x="24210" y="3706288"/>
          <a:ext cx="1762058" cy="1762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CAB</a:t>
          </a:r>
          <a:endParaRPr lang="en-US" sz="5200" kern="1200" dirty="0"/>
        </a:p>
      </dsp:txBody>
      <dsp:txXfrm>
        <a:off x="282257" y="3964335"/>
        <a:ext cx="1245964" cy="1245964"/>
      </dsp:txXfrm>
    </dsp:sp>
    <dsp:sp modelId="{4F091B6D-28AE-4C26-AFCB-C97F6D0B0D9A}">
      <dsp:nvSpPr>
        <dsp:cNvPr id="0" name=""/>
        <dsp:cNvSpPr/>
      </dsp:nvSpPr>
      <dsp:spPr>
        <a:xfrm rot="12600000">
          <a:off x="1796043" y="2441929"/>
          <a:ext cx="374243" cy="5990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1900795" y="2589817"/>
        <a:ext cx="261970" cy="359459"/>
      </dsp:txXfrm>
    </dsp:sp>
    <dsp:sp modelId="{7BA108B8-16E3-421A-B603-0271902FD31E}">
      <dsp:nvSpPr>
        <dsp:cNvPr id="0" name=""/>
        <dsp:cNvSpPr/>
      </dsp:nvSpPr>
      <dsp:spPr>
        <a:xfrm>
          <a:off x="24210" y="1238109"/>
          <a:ext cx="1762058" cy="1762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CBA</a:t>
          </a:r>
          <a:endParaRPr lang="en-US" sz="5200" kern="1200" dirty="0"/>
        </a:p>
      </dsp:txBody>
      <dsp:txXfrm>
        <a:off x="282257" y="1496156"/>
        <a:ext cx="1245964" cy="1245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508-474E-4B5F-9836-1699C19543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46E-A5A4-4831-A4C4-B8B136A2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5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508-474E-4B5F-9836-1699C19543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46E-A5A4-4831-A4C4-B8B136A2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3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508-474E-4B5F-9836-1699C19543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46E-A5A4-4831-A4C4-B8B136A2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9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508-474E-4B5F-9836-1699C19543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46E-A5A4-4831-A4C4-B8B136A2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5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508-474E-4B5F-9836-1699C19543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46E-A5A4-4831-A4C4-B8B136A2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1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508-474E-4B5F-9836-1699C19543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46E-A5A4-4831-A4C4-B8B136A2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508-474E-4B5F-9836-1699C19543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46E-A5A4-4831-A4C4-B8B136A2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508-474E-4B5F-9836-1699C19543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46E-A5A4-4831-A4C4-B8B136A2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508-474E-4B5F-9836-1699C19543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46E-A5A4-4831-A4C4-B8B136A2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508-474E-4B5F-9836-1699C19543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46E-A5A4-4831-A4C4-B8B136A2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8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7508-474E-4B5F-9836-1699C19543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646E-A5A4-4831-A4C4-B8B136A2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4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07508-474E-4B5F-9836-1699C195433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646E-A5A4-4831-A4C4-B8B136A2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2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/>
        </p:nvSpPr>
        <p:spPr>
          <a:xfrm>
            <a:off x="1161825" y="729114"/>
            <a:ext cx="10029370" cy="584608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চ্ছা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5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087225" cy="169068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2803299"/>
            <a:ext cx="12087225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DEVELOPMENT”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শব্দটি থেকে প্রতিবার ৫টি করে বর্ণ নিয়ে কত প্রকারে সাজানো যায় যেখানে স্বরবর্ণ গুলো একত্রে থাকবে?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54606"/>
            <a:ext cx="1208722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“DIGITAL”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শব্দটির বর্ণ গুলিকে কত প্রকারে সাজানো যায়?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96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62152"/>
            <a:ext cx="8321040" cy="619584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5547360" y="0"/>
            <a:ext cx="1752600" cy="12496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C 0.1892 -2.22222E-6 0.34245 0.20209 0.34245 0.45162 C 0.34245 0.70023 0.1892 0.90347 -2.91667E-6 0.90347 C -0.18893 0.90347 -0.34166 0.70023 -0.34166 0.45162 C -0.34166 0.20209 -0.18893 -2.22222E-6 -2.91667E-6 -2.22222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4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07" y="0"/>
            <a:ext cx="12191999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1316639"/>
            <a:ext cx="3411129" cy="3826861"/>
          </a:xfrm>
          <a:prstGeom prst="ellipse">
            <a:avLst/>
          </a:prstGeom>
          <a:ln w="63500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2786063"/>
            <a:ext cx="3562349" cy="40057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497479" y="1015663"/>
            <a:ext cx="3672114" cy="1756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উচ্চতর গণিত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শ্রেনীঃ একাদ্বশ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৫ম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408" y="1015663"/>
            <a:ext cx="5041536" cy="577614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marL="0" indent="0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মো. আব্দুল গনি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(গণিত বিভাগ)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উত্তরণ ডিগ্রি কলেজ </a:t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ভোটমারী, কালীগঞ্জ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লালমনিরহাট। </a:t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০১৭১৮৯৩৮৩১১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n-BD" dirty="0">
                <a:latin typeface="Times New Roman" panose="02020603050405020304" pitchFamily="18" charset="0"/>
                <a:cs typeface="NikoshBAN" panose="02000000000000000000" pitchFamily="2" charset="0"/>
              </a:rPr>
              <a:t>-mail:</a:t>
            </a:r>
            <a:r>
              <a:rPr lang="en-US" dirty="0">
                <a:latin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BD" dirty="0">
                <a:latin typeface="Times New Roman" panose="02020603050405020304" pitchFamily="18" charset="0"/>
                <a:cs typeface="NikoshBAN" panose="02000000000000000000" pitchFamily="2" charset="0"/>
              </a:rPr>
              <a:t>agani</a:t>
            </a:r>
            <a:r>
              <a:rPr lang="en-US" dirty="0">
                <a:latin typeface="Times New Roman" panose="02020603050405020304" pitchFamily="18" charset="0"/>
                <a:cs typeface="NikoshBAN" panose="02000000000000000000" pitchFamily="2" charset="0"/>
              </a:rPr>
              <a:t>1974</a:t>
            </a:r>
            <a:r>
              <a:rPr lang="bn-BD" dirty="0">
                <a:latin typeface="Times New Roman" panose="02020603050405020304" pitchFamily="18" charset="0"/>
                <a:cs typeface="NikoshBAN" panose="02000000000000000000" pitchFamily="2" charset="0"/>
              </a:rPr>
              <a:t>@gmail.com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012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দেখছি?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8" y="6272749"/>
            <a:ext cx="430219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4132" y="6339249"/>
            <a:ext cx="381786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পার্কটি সুন্দর ভাবে সাজানো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8" y="682710"/>
            <a:ext cx="4302194" cy="5585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20" y="705587"/>
            <a:ext cx="3713092" cy="5562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711"/>
            <a:ext cx="4071938" cy="5674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0" y="6339249"/>
            <a:ext cx="407193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লোকগুলো এলোমেলো ভাবে আছে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4847634" y="0"/>
            <a:ext cx="2486221" cy="132062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837"/>
            <a:ext cx="5780756" cy="5304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" y="6290441"/>
            <a:ext cx="12192000" cy="567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াজানো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Permutation)</a:t>
            </a:r>
            <a:r>
              <a:rPr lang="bn-BD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1"/>
          <a:stretch/>
        </p:blipFill>
        <p:spPr>
          <a:xfrm>
            <a:off x="6361714" y="985837"/>
            <a:ext cx="5819775" cy="53046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1726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916279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0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FE135C-F143-423C-8300-91F8A1766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7DFE135C-F143-423C-8300-91F8A1766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7DFE135C-F143-423C-8300-91F8A1766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7DFE135C-F143-423C-8300-91F8A1766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76FA4C-F4F4-4F73-B55F-009C5F14E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graphicEl>
                                              <a:dgm id="{FD76FA4C-F4F4-4F73-B55F-009C5F14E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FD76FA4C-F4F4-4F73-B55F-009C5F14E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FD76FA4C-F4F4-4F73-B55F-009C5F14E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5FEF9B-06BE-42F8-8B47-635938D9C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F85FEF9B-06BE-42F8-8B47-635938D9C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F85FEF9B-06BE-42F8-8B47-635938D9C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graphicEl>
                                              <a:dgm id="{F85FEF9B-06BE-42F8-8B47-635938D9C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502E83-872A-4BC4-A7B5-E9518D20C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AF502E83-872A-4BC4-A7B5-E9518D20C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AF502E83-872A-4BC4-A7B5-E9518D20C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AF502E83-872A-4BC4-A7B5-E9518D20C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CBD992-5136-41FD-84C1-1130BBAAD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1BCBD992-5136-41FD-84C1-1130BBAAD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1BCBD992-5136-41FD-84C1-1130BBAAD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graphicEl>
                                              <a:dgm id="{1BCBD992-5136-41FD-84C1-1130BBAAD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E20DF-59F4-4C6D-90A9-BD6117A54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6B8E20DF-59F4-4C6D-90A9-BD6117A54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graphicEl>
                                              <a:dgm id="{6B8E20DF-59F4-4C6D-90A9-BD6117A54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graphicEl>
                                              <a:dgm id="{6B8E20DF-59F4-4C6D-90A9-BD6117A54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9DB634-D2C9-4498-87EF-A8FAE12A8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C29DB634-D2C9-4498-87EF-A8FAE12A87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C29DB634-D2C9-4498-87EF-A8FAE12A8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graphicEl>
                                              <a:dgm id="{C29DB634-D2C9-4498-87EF-A8FAE12A8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BCB2D8-A3EC-484B-8964-54BF4FCDF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47BCB2D8-A3EC-484B-8964-54BF4FCDF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47BCB2D8-A3EC-484B-8964-54BF4FCDF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47BCB2D8-A3EC-484B-8964-54BF4FCDF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6C2E77-90CB-43C3-A4BF-B52455AC6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706C2E77-90CB-43C3-A4BF-B52455AC6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graphicEl>
                                              <a:dgm id="{706C2E77-90CB-43C3-A4BF-B52455AC6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graphicEl>
                                              <a:dgm id="{706C2E77-90CB-43C3-A4BF-B52455AC6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372294"/>
              </p:ext>
            </p:extLst>
          </p:nvPr>
        </p:nvGraphicFramePr>
        <p:xfrm>
          <a:off x="0" y="745051"/>
          <a:ext cx="5466679" cy="445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673906" y="729881"/>
            <a:ext cx="6464479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জিনিস হতে প্রতিবার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করে নিয়ে সাজানোর উপায়</a:t>
            </a:r>
            <a:r>
              <a:rPr lang="bn-IN" sz="3200" dirty="0" smtClean="0"/>
              <a:t> </a:t>
            </a:r>
            <a:r>
              <a:rPr lang="en-US" sz="3200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=3.2=6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00714" y="1896608"/>
            <a:ext cx="6464480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জিনিস হতে প্রতিবার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করে নিয়ে সাজানোর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3906" y="17232"/>
            <a:ext cx="649128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লেখার নিয়ম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00714" y="3040144"/>
                <a:ext cx="6464479" cy="86517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baseline="-250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=5.4=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714" y="3040144"/>
                <a:ext cx="6464479" cy="865173"/>
              </a:xfrm>
              <a:prstGeom prst="rect">
                <a:avLst/>
              </a:prstGeom>
              <a:blipFill rotWithShape="0">
                <a:blip r:embed="rId7"/>
                <a:stretch>
                  <a:fillRect l="-1131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-3875" y="0"/>
            <a:ext cx="544353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943226" y="1156983"/>
            <a:ext cx="3000375" cy="2545797"/>
            <a:chOff x="2943226" y="1156983"/>
            <a:chExt cx="3000375" cy="2545797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3057526" y="1181472"/>
              <a:ext cx="2770006" cy="1641544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943226" y="1156983"/>
              <a:ext cx="3000375" cy="271801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214813" y="1185558"/>
              <a:ext cx="1614488" cy="2517222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5700713" y="4020757"/>
            <a:ext cx="6437671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ন্যাসের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সংজ্ঞা</a:t>
            </a:r>
            <a:endParaRPr lang="en-US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342" y="5353192"/>
            <a:ext cx="353953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IN" sz="3600" b="1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 সংখ্যক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576" y="6051863"/>
            <a:ext cx="670497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bn-IN" sz="36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 যত প্রকারে সাজানো যায় </a:t>
            </a:r>
            <a:endParaRPr lang="en-US" sz="3600" dirty="0"/>
          </a:p>
        </p:txBody>
      </p:sp>
      <p:sp>
        <p:nvSpPr>
          <p:cNvPr id="40" name="TextBox 39"/>
          <p:cNvSpPr txBox="1"/>
          <p:nvPr/>
        </p:nvSpPr>
        <p:spPr>
          <a:xfrm>
            <a:off x="3571875" y="5353192"/>
            <a:ext cx="398621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জিনিস </a:t>
            </a:r>
            <a:r>
              <a:rPr lang="bn-IN" sz="36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 সবগুলি </a:t>
            </a:r>
            <a:r>
              <a:rPr lang="bn-IN" sz="36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  <a:endParaRPr lang="en-US" sz="3600" dirty="0">
              <a:solidFill>
                <a:srgbClr val="AA0696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33552" y="6051863"/>
            <a:ext cx="512507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 বিন্যাস</a:t>
            </a:r>
            <a:r>
              <a:rPr lang="bn-BD" sz="3600" b="1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বলে।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58089" y="5336527"/>
            <a:ext cx="430053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 সংখ্যক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8" grpId="0">
        <p:bldAsOne/>
      </p:bldGraphic>
      <p:bldP spid="69" grpId="0" animBg="1"/>
      <p:bldP spid="75" grpId="0" animBg="1"/>
      <p:bldP spid="3" grpId="0" animBg="1"/>
      <p:bldP spid="8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62607" y="151544"/>
            <a:ext cx="211463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7242" y="151543"/>
            <a:ext cx="391475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Permutation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8369272"/>
              </p:ext>
            </p:extLst>
          </p:nvPr>
        </p:nvGraphicFramePr>
        <p:xfrm>
          <a:off x="0" y="151542"/>
          <a:ext cx="6085491" cy="670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62606" y="1623386"/>
            <a:ext cx="6029393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জিনিস হতে প্রতিবার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করে নিয়ে সাজানোর উপায় 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=3.2.1=6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3043240" y="2161995"/>
            <a:ext cx="3119366" cy="12147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 flipV="1">
            <a:off x="3043240" y="1057275"/>
            <a:ext cx="3119366" cy="110472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1"/>
          </p:cNvCxnSpPr>
          <p:nvPr/>
        </p:nvCxnSpPr>
        <p:spPr>
          <a:xfrm flipH="1">
            <a:off x="5129214" y="2161995"/>
            <a:ext cx="1033392" cy="256716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81391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CC9A6D-975B-453E-BACB-AFC924213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4DCC9A6D-975B-453E-BACB-AFC924213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8C6153-601D-4F5C-A5D0-49F03F88D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BA8C6153-601D-4F5C-A5D0-49F03F88D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65A561-085F-43B1-9C68-F9FC6AA13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3A65A561-085F-43B1-9C68-F9FC6AA13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ED7962-0615-46E3-BB8D-F47B65DDF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97ED7962-0615-46E3-BB8D-F47B65DDF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3EE080-5B91-443B-B298-90ABD9976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9E3EE080-5B91-443B-B298-90ABD9976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D84F8D-984C-494B-B6AF-0675F57C8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C8D84F8D-984C-494B-B6AF-0675F57C8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F44398-C130-4492-BD4D-A9618138A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8FF44398-C130-4492-BD4D-A9618138A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908933-ECB2-4711-9EDD-E69CBED07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A1908933-ECB2-4711-9EDD-E69CBED07A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8F81C2-6159-49D5-9522-CC82003A7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A38F81C2-6159-49D5-9522-CC82003A7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302CA7-7E89-4D30-AE87-0FA258640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graphicEl>
                                              <a:dgm id="{86302CA7-7E89-4D30-AE87-0FA258640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00E54B-BA55-4EB1-A990-57A95F30C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5B00E54B-BA55-4EB1-A990-57A95F30C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091B6D-28AE-4C26-AFCB-C97F6D0B0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>
                                            <p:graphicEl>
                                              <a:dgm id="{4F091B6D-28AE-4C26-AFCB-C97F6D0B0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A108B8-16E3-421A-B603-0271902FD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">
                                            <p:graphicEl>
                                              <a:dgm id="{7BA108B8-16E3-421A-B603-0271902FD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7373"/>
            <a:ext cx="12192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 জিনিস হতে প্রতিবার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 করে নিয়ে সাজানোর উপায়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4" y="1072982"/>
                <a:ext cx="12191999" cy="71769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baseline="300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600" b="1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600" b="1" baseline="-250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36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bn-BD" sz="3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" y="1072982"/>
                <a:ext cx="12191999" cy="717697"/>
              </a:xfrm>
              <a:prstGeom prst="rect">
                <a:avLst/>
              </a:prstGeom>
              <a:blipFill rotWithShape="0">
                <a:blip r:embed="rId2"/>
                <a:stretch>
                  <a:fillRect l="-750" t="-8475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" y="3841579"/>
            <a:ext cx="12191999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১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BANANA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 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শব্দটির সবগুলি বর্ণ ব্যবহার করে কতগুলি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 করা যায়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 </a:t>
            </a:r>
            <a:r>
              <a:rPr lang="as-IN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as-IN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(ক)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720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           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120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           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60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    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</a:t>
            </a: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6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" y="5103674"/>
            <a:ext cx="12192000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২. 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 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বহুভূজের 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কৌণিক বিন্দুর সংযোগ রেখার সাহায্যে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কর্ণের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সংখ্যা-</a:t>
            </a:r>
            <a:endParaRPr lang="bn-BD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     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21                 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35</a:t>
            </a:r>
            <a:r>
              <a:rPr lang="as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           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(ঘ) </a:t>
            </a: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42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01275" y="157163"/>
            <a:ext cx="199072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" y="1859928"/>
                <a:ext cx="12191999" cy="191988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……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3600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𝒓</m:t>
                                </m:r>
                                <m:r>
                                  <a:rPr lang="en-US" sz="3600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600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……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…….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bn-IN" sz="36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36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bn-IN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)!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1859928"/>
                <a:ext cx="12191999" cy="1919885"/>
              </a:xfrm>
              <a:prstGeom prst="rect">
                <a:avLst/>
              </a:prstGeom>
              <a:blipFill rotWithShape="0">
                <a:blip r:embed="rId3"/>
                <a:stretch>
                  <a:fillRect l="-1500" b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11472863" y="220343"/>
            <a:ext cx="485775" cy="458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72863" y="158985"/>
            <a:ext cx="485775" cy="567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430000" y="143928"/>
            <a:ext cx="528638" cy="561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0833 L -0.39258 0.6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8" y="3155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348 L -0.10859 0.884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9" y="4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10087"/>
            <a:ext cx="12044362" cy="73583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728877"/>
            <a:ext cx="1204436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 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3673616"/>
            <a:ext cx="1204436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aseline="30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3200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কি বুঝ ?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" y="2455025"/>
            <a:ext cx="12044362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3200" b="1" spc="1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 </a:t>
            </a:r>
            <a:r>
              <a:rPr lang="bn-IN" sz="3200" b="1" spc="1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bn-IN" sz="3200" b="1" spc="1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জিনিস থেকে সবগুলি </a:t>
            </a:r>
            <a:r>
              <a:rPr lang="bn-IN" sz="3200" b="1" spc="1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3200" b="1" spc="1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1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 সংখ্যক</a:t>
            </a:r>
            <a:r>
              <a:rPr lang="bn-BD" sz="3200" b="1" spc="1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1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 যত প্রকারে সাজানো </a:t>
            </a:r>
            <a:r>
              <a:rPr lang="bn-IN" sz="3200" b="1" spc="1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3200" b="1" spc="1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1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 </a:t>
            </a:r>
            <a:r>
              <a:rPr lang="bn-IN" sz="3200" b="1" spc="1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bn-BD" sz="3200" b="1" spc="1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বলে</a:t>
            </a:r>
            <a:r>
              <a:rPr lang="bn-BD" sz="3200" b="1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4503007"/>
            <a:ext cx="1204436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জিনিস হতে প্রতিবার </a:t>
            </a:r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করে নিয়ে সাজানোর উপায়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3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265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 মো. আব্দুল গনি প্রভাষক (গণিত বিভাগ) উত্তরণ ডিগ্রি কলেজ  ভোটমারী, কালীগঞ্জ, লালমনিরহাট।  ০১৭১৮৯৩৮৩১১ E-mail: agani1974@gmail.com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মুল্যায়ন</vt:lpstr>
      <vt:lpstr>বাড়ির কাজ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lab</cp:lastModifiedBy>
  <cp:revision>233</cp:revision>
  <dcterms:created xsi:type="dcterms:W3CDTF">2020-02-13T05:39:08Z</dcterms:created>
  <dcterms:modified xsi:type="dcterms:W3CDTF">2021-06-26T03:15:46Z</dcterms:modified>
</cp:coreProperties>
</file>