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84" r:id="rId3"/>
    <p:sldId id="263" r:id="rId4"/>
    <p:sldId id="261" r:id="rId5"/>
    <p:sldId id="286" r:id="rId6"/>
    <p:sldId id="276" r:id="rId7"/>
    <p:sldId id="285" r:id="rId8"/>
    <p:sldId id="271" r:id="rId9"/>
    <p:sldId id="290" r:id="rId10"/>
    <p:sldId id="288" r:id="rId11"/>
    <p:sldId id="283" r:id="rId12"/>
    <p:sldId id="291" r:id="rId13"/>
    <p:sldId id="277" r:id="rId14"/>
    <p:sldId id="267" r:id="rId15"/>
    <p:sldId id="268" r:id="rId16"/>
    <p:sldId id="287" r:id="rId17"/>
    <p:sldId id="278" r:id="rId18"/>
    <p:sldId id="279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02" autoAdjust="0"/>
    <p:restoredTop sz="80790" autoAdjust="0"/>
  </p:normalViewPr>
  <p:slideViewPr>
    <p:cSldViewPr>
      <p:cViewPr varScale="1">
        <p:scale>
          <a:sx n="54" d="100"/>
          <a:sy n="54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57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পরে উত্তর</a:t>
            </a:r>
            <a:r>
              <a:rPr lang="bn-IN" baseline="0" dirty="0" smtClean="0"/>
              <a:t> মিলিয়ে নিবে । শিক্ষক দৈবভাবে দু/একটি খাতা দেখে নিতে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471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গুলোর</a:t>
            </a:r>
            <a:r>
              <a:rPr lang="en-US" baseline="0" dirty="0" smtClean="0"/>
              <a:t> </a:t>
            </a:r>
            <a:r>
              <a:rPr lang="en-US" baseline="0" smtClean="0"/>
              <a:t>নাম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258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লিভার বিষটি</a:t>
            </a:r>
            <a:r>
              <a:rPr lang="bn-IN" baseline="0" dirty="0" smtClean="0"/>
              <a:t> এখানে নতুন তাই শিক্ষক এর ব্যাখ্যা আলাদা ভাবে দিতে পারেন ।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18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কাজের ভিত্তিতে তুলনা করা হয়েছে</a:t>
            </a:r>
            <a:r>
              <a:rPr lang="bn-IN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45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475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,পাঠের মূল্যায়ন করবেন আশা করি।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411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305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http://www.whitman.edu/academics/departments-and-programs/biology/virtual-pig/excretory-system</a:t>
            </a:r>
            <a:endParaRPr lang="bn-IN" dirty="0" smtClean="0"/>
          </a:p>
          <a:p>
            <a:r>
              <a:rPr lang="en-US" b="1" dirty="0" smtClean="0"/>
              <a:t>Excretory system </a:t>
            </a:r>
          </a:p>
          <a:p>
            <a:r>
              <a:rPr lang="en-US" dirty="0" smtClean="0"/>
              <a:t>Excretion is the process of removing cellular metabolic wastes from the body. These wastes include chemicals from cellular metabolic activity and foreign substances like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1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সুবিধাজনক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40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73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39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ডায়াফ্রামের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চু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নের পানিকে ঘোলা</a:t>
            </a:r>
            <a:r>
              <a:rPr lang="bn-IN" sz="2000" baseline="0" dirty="0" smtClean="0">
                <a:latin typeface="NikoshBAN" pitchFamily="2" charset="0"/>
                <a:cs typeface="NikoshBAN" pitchFamily="2" charset="0"/>
              </a:rPr>
              <a:t> করে । এই পরীক্ষাটি করে দেখালে ভালো হয়।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33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চর্মের</a:t>
            </a:r>
            <a:r>
              <a:rPr lang="en-US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এই উদ্দ্যেশে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ছবিটি সংযোজন করা হলো।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79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30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43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http://www.whitman.edu/academics/departments-and-programs/biology/virtual-pig/excretory-system</a:t>
            </a:r>
            <a:endParaRPr lang="bn-IN" dirty="0" smtClean="0"/>
          </a:p>
          <a:p>
            <a:r>
              <a:rPr lang="en-US" b="1" dirty="0" smtClean="0"/>
              <a:t>Excretory system </a:t>
            </a:r>
          </a:p>
          <a:p>
            <a:r>
              <a:rPr lang="en-US" dirty="0" smtClean="0"/>
              <a:t>Excretion is the process of removing cellular metabolic wastes from the body. These wastes include chemicals from cellular metabolic activity and foreign substances like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2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0" y="340935"/>
            <a:ext cx="7442200" cy="6419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981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371600" y="3048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en-US" sz="28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28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-৫ </a:t>
              </a:r>
              <a:r>
                <a:rPr lang="en-US" sz="28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3352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397000"/>
          <a:ext cx="60960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রেচন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অঙ্গের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1307068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286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5" descr="Kidney 1.png"/>
          <p:cNvPicPr>
            <a:picLocks noChangeAspect="1"/>
          </p:cNvPicPr>
          <p:nvPr/>
        </p:nvPicPr>
        <p:blipFill>
          <a:blip r:embed="rId3"/>
          <a:srcRect t="8418" r="68752" b="68011"/>
          <a:stretch>
            <a:fillRect/>
          </a:stretch>
        </p:blipFill>
        <p:spPr>
          <a:xfrm>
            <a:off x="2895600" y="1590675"/>
            <a:ext cx="825500" cy="1066800"/>
          </a:xfrm>
          <a:prstGeom prst="rect">
            <a:avLst/>
          </a:prstGeom>
        </p:spPr>
      </p:pic>
      <p:pic>
        <p:nvPicPr>
          <p:cNvPr id="20" name="Content Placeholder 16" descr="Kidney 1.png"/>
          <p:cNvPicPr>
            <a:picLocks noChangeAspect="1"/>
          </p:cNvPicPr>
          <p:nvPr/>
        </p:nvPicPr>
        <p:blipFill>
          <a:blip r:embed="rId3"/>
          <a:srcRect l="71635" t="13469" b="61276"/>
          <a:stretch>
            <a:fillRect/>
          </a:stretch>
        </p:blipFill>
        <p:spPr>
          <a:xfrm>
            <a:off x="5016500" y="1895475"/>
            <a:ext cx="749300" cy="1143000"/>
          </a:xfrm>
          <a:prstGeom prst="rect">
            <a:avLst/>
          </a:prstGeom>
        </p:spPr>
      </p:pic>
      <p:pic>
        <p:nvPicPr>
          <p:cNvPr id="22" name="Picture 2" descr="C:\Users\Salahuddin\Desktop\Uretor 2.png"/>
          <p:cNvPicPr>
            <a:picLocks noChangeAspect="1" noChangeArrowheads="1"/>
          </p:cNvPicPr>
          <p:nvPr/>
        </p:nvPicPr>
        <p:blipFill>
          <a:blip r:embed="rId4"/>
          <a:srcRect l="14328" t="20906" r="21194" b="14983"/>
          <a:stretch>
            <a:fillRect/>
          </a:stretch>
        </p:blipFill>
        <p:spPr bwMode="auto">
          <a:xfrm>
            <a:off x="3187700" y="2124075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Salahuddin\Desktop\Bladder 3.png"/>
          <p:cNvPicPr>
            <a:picLocks noChangeAspect="1" noChangeArrowheads="1"/>
          </p:cNvPicPr>
          <p:nvPr/>
        </p:nvPicPr>
        <p:blipFill>
          <a:blip r:embed="rId5"/>
          <a:srcRect l="26118" t="80663" r="35672" b="4007"/>
          <a:stretch>
            <a:fillRect/>
          </a:stretch>
        </p:blipFill>
        <p:spPr bwMode="auto">
          <a:xfrm>
            <a:off x="3568700" y="5400675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Salahuddin\Desktop\Urethra 4.png"/>
          <p:cNvPicPr>
            <a:picLocks noChangeAspect="1" noChangeArrowheads="1"/>
          </p:cNvPicPr>
          <p:nvPr/>
        </p:nvPicPr>
        <p:blipFill>
          <a:blip r:embed="rId6"/>
          <a:srcRect l="42836" t="95993" r="52388" b="-1569"/>
          <a:stretch>
            <a:fillRect/>
          </a:stretch>
        </p:blipFill>
        <p:spPr bwMode="auto">
          <a:xfrm>
            <a:off x="4025900" y="6162675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7"/>
          <a:srcRect l="20000" r="24445" b="37631"/>
          <a:stretch>
            <a:fillRect/>
          </a:stretch>
        </p:blipFill>
        <p:spPr bwMode="auto">
          <a:xfrm>
            <a:off x="3263900" y="1143000"/>
            <a:ext cx="190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5702300" y="2819400"/>
            <a:ext cx="1003300" cy="162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64300" y="2753380"/>
            <a:ext cx="222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58000" y="38862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81600" y="4191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77000" y="54864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495800" y="57912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14800" y="64008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77000" y="60960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77000" y="9144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91000" y="1219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864100" y="2416969"/>
            <a:ext cx="2044700" cy="167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58000" y="2133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756150" y="1847851"/>
            <a:ext cx="194945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858000" y="15240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ধমনী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8"/>
          <a:srcRect l="12213" t="10709" r="9776" b="6422"/>
          <a:stretch/>
        </p:blipFill>
        <p:spPr bwMode="auto">
          <a:xfrm>
            <a:off x="231648" y="681038"/>
            <a:ext cx="251155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5" grpId="0"/>
      <p:bldP spid="36" grpId="0"/>
      <p:bldP spid="39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8"/>
          <p:cNvSpPr/>
          <p:nvPr/>
        </p:nvSpPr>
        <p:spPr>
          <a:xfrm>
            <a:off x="1522791" y="254638"/>
            <a:ext cx="7546218" cy="48132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7199" y="5867400"/>
            <a:ext cx="6454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উক্ত বর্জ্য অপসারনে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575" y="1752600"/>
            <a:ext cx="3752850" cy="38576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6800" y="849094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যকৃত  অ্যামাইনো এসিডকে ভেঙ্গে ইউরিয়া, ইউরিক এসিড, অ্যামোনিয়া ইত্যাদি নাইট্রোজেন ঘটিত বর্জ্য তৈরি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24200" y="5181600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28" y="1495424"/>
            <a:ext cx="7261184" cy="40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5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সাথে তুলনা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868300"/>
            <a:ext cx="3506755" cy="5532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52800" y="1507409"/>
            <a:ext cx="1447800" cy="1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Content Placeholder 4" descr="red ballo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7154" y="4504448"/>
            <a:ext cx="2857498" cy="206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762000"/>
            <a:ext cx="3448709" cy="180022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2801127" y="5334000"/>
            <a:ext cx="1961373" cy="36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99" y="2590800"/>
            <a:ext cx="3410609" cy="18850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590800" y="3048000"/>
            <a:ext cx="2209800" cy="1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5334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/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সময়-৮মিঃ</a:t>
              </a:r>
              <a:endParaRPr lang="en-US" sz="1100" b="1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4400" y="1066800"/>
            <a:ext cx="2870200" cy="5181600"/>
            <a:chOff x="914400" y="1066800"/>
            <a:chExt cx="2870200" cy="5181600"/>
          </a:xfrm>
        </p:grpSpPr>
        <p:pic>
          <p:nvPicPr>
            <p:cNvPr id="7" name="Content Placeholder 15" descr="Kidney 1.png"/>
            <p:cNvPicPr>
              <a:picLocks noChangeAspect="1"/>
            </p:cNvPicPr>
            <p:nvPr/>
          </p:nvPicPr>
          <p:blipFill>
            <a:blip r:embed="rId3"/>
            <a:srcRect t="8418" r="68752" b="68011"/>
            <a:stretch>
              <a:fillRect/>
            </a:stretch>
          </p:blipFill>
          <p:spPr>
            <a:xfrm>
              <a:off x="914400" y="1066800"/>
              <a:ext cx="825500" cy="1066800"/>
            </a:xfrm>
            <a:prstGeom prst="rect">
              <a:avLst/>
            </a:prstGeom>
          </p:spPr>
        </p:pic>
        <p:pic>
          <p:nvPicPr>
            <p:cNvPr id="8" name="Content Placeholder 16" descr="Kidney 1.png"/>
            <p:cNvPicPr>
              <a:picLocks noChangeAspect="1"/>
            </p:cNvPicPr>
            <p:nvPr/>
          </p:nvPicPr>
          <p:blipFill>
            <a:blip r:embed="rId3"/>
            <a:srcRect l="71635" t="13469" b="61276"/>
            <a:stretch>
              <a:fillRect/>
            </a:stretch>
          </p:blipFill>
          <p:spPr>
            <a:xfrm>
              <a:off x="3035300" y="1371600"/>
              <a:ext cx="749300" cy="1143000"/>
            </a:xfrm>
            <a:prstGeom prst="rect">
              <a:avLst/>
            </a:prstGeom>
          </p:spPr>
        </p:pic>
        <p:pic>
          <p:nvPicPr>
            <p:cNvPr id="9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4"/>
            <a:srcRect l="14328" t="20906" r="21194" b="14983"/>
            <a:stretch>
              <a:fillRect/>
            </a:stretch>
          </p:blipFill>
          <p:spPr bwMode="auto">
            <a:xfrm>
              <a:off x="1206500" y="160020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5"/>
            <a:srcRect l="26118" t="80663" r="35672" b="4007"/>
            <a:stretch>
              <a:fillRect/>
            </a:stretch>
          </p:blipFill>
          <p:spPr bwMode="auto">
            <a:xfrm>
              <a:off x="1587500" y="4876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6"/>
            <a:srcRect l="42836" t="95993" r="52388" b="-1569"/>
            <a:stretch>
              <a:fillRect/>
            </a:stretch>
          </p:blipFill>
          <p:spPr bwMode="auto">
            <a:xfrm>
              <a:off x="2044700" y="563880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3565525" y="2905780"/>
            <a:ext cx="4785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নাইট্রোজেন ঘটিত নিষ্কাশনে মানবদেহের কোন অঙ্গটি প্রধান ভূমিকা রাখে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বৃক্ক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ফুসফুস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667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নিঃশ্বাসের বায়ুতে কার্বন ডাই অক্সাইডের পরিমান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৪%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১০%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৫০%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১০০%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/>
          </a:p>
        </p:txBody>
      </p:sp>
      <p:sp>
        <p:nvSpPr>
          <p:cNvPr id="11" name="Donut 10"/>
          <p:cNvSpPr/>
          <p:nvPr/>
        </p:nvSpPr>
        <p:spPr>
          <a:xfrm>
            <a:off x="381000" y="3581400"/>
            <a:ext cx="533400" cy="364926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976562" y="2018705"/>
            <a:ext cx="452438" cy="343495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626827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শীতের সকালে আয়নায় নিঃশ্বাস ছাড়লে কী ঘটবে?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828800"/>
            <a:ext cx="259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বৃক্ক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রেচন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অ্যামাইনো এসিড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অ্যামোনিয়া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ইউরিক এসিড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5181600" cy="6096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57275"/>
            <a:ext cx="43688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" y="45529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নিঃশ্বাসের বায়ুতে জলীয় বাষ্পের উপস্থিতি কীভাবে প্রমাণ করবে।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976014"/>
            <a:ext cx="2781300" cy="3476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1336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সামসুদ্দিন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আহমেদ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প্রভাষক, টিটিসি,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কুমিল্লা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খাদিজা ইয়াসমিন, সহকারী অধ্যাপক, টিটিসি, ঢাকা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মোঃ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রাকিবুল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ইসলাম,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সহকারী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>
                <a:latin typeface="Nikosh" pitchFamily="2" charset="0"/>
                <a:cs typeface="Nikosh" pitchFamily="2" charset="0"/>
              </a:rPr>
              <a:t>, টিটিসি, ঢাকা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1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495" y="1281112"/>
            <a:ext cx="3659505" cy="2152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5600" y="457200"/>
            <a:ext cx="3962400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988724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এদের নাম 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4897415"/>
            <a:ext cx="6477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এধরনের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নিষ্কাশনে কোন কোন অংগ জড়িত?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46684 0.222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6096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380" y="1524238"/>
            <a:ext cx="5548620" cy="502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417900"/>
            <a:ext cx="33528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328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বলতে পারবে।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তন্ত্রের গুরুত্ব ব্যাখ্যা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446" y="1371600"/>
            <a:ext cx="2509954" cy="2819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28600" y="1038880"/>
            <a:ext cx="7620000" cy="4925765"/>
            <a:chOff x="228600" y="723900"/>
            <a:chExt cx="7620000" cy="4925765"/>
          </a:xfrm>
        </p:grpSpPr>
        <p:pic>
          <p:nvPicPr>
            <p:cNvPr id="12290" name="Picture 2" descr="C:\Users\user\Pictures\1270819_orig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2600" y="723900"/>
              <a:ext cx="5740400" cy="43053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28600" y="4818668"/>
              <a:ext cx="7620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5948690"/>
            <a:ext cx="8610600" cy="8309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CO</a:t>
            </a:r>
            <a:r>
              <a:rPr lang="en-US" sz="24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নিঃশ্বা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সের 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2" name="Down Arrow Callout 11"/>
          <p:cNvSpPr/>
          <p:nvPr/>
        </p:nvSpPr>
        <p:spPr>
          <a:xfrm>
            <a:off x="6477000" y="533400"/>
            <a:ext cx="914400" cy="1066800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772400" y="533400"/>
            <a:ext cx="1066800" cy="1118175"/>
            <a:chOff x="7848600" y="762000"/>
            <a:chExt cx="1066800" cy="1118175"/>
          </a:xfrm>
        </p:grpSpPr>
        <p:sp>
          <p:nvSpPr>
            <p:cNvPr id="13" name="Down Arrow Callout 12"/>
            <p:cNvSpPr/>
            <p:nvPr/>
          </p:nvSpPr>
          <p:spPr>
            <a:xfrm rot="10800000">
              <a:off x="7848600" y="762000"/>
              <a:ext cx="914400" cy="1066800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295400"/>
              <a:ext cx="990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800" dirty="0"/>
            </a:p>
          </p:txBody>
        </p:sp>
      </p:grpSp>
      <p:sp>
        <p:nvSpPr>
          <p:cNvPr id="18" name="Curved Up Arrow 17"/>
          <p:cNvSpPr/>
          <p:nvPr/>
        </p:nvSpPr>
        <p:spPr>
          <a:xfrm rot="20327355">
            <a:off x="3886929" y="2997856"/>
            <a:ext cx="3201062" cy="579120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2063" y="1709738"/>
            <a:ext cx="2409825" cy="21621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30389" y="4005918"/>
            <a:ext cx="349326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চুনের পানিকে ঘোলা করে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6428" y="4550597"/>
            <a:ext cx="762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কীভাবে নিশ্চিত হব যে উক্ত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  <p:bldP spid="18" grpId="0" animBg="1"/>
      <p:bldP spid="18" grpId="1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28600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029045"/>
            <a:ext cx="4876799" cy="548088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4151293"/>
            <a:ext cx="8610600" cy="8309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চর্মের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62000" y="2206436"/>
            <a:ext cx="5257800" cy="8309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কোন 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চ্ছে?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638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ঘামে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rved Right Arrow 10" hidden="1"/>
          <p:cNvSpPr/>
          <p:nvPr/>
        </p:nvSpPr>
        <p:spPr>
          <a:xfrm>
            <a:off x="5410200" y="3352800"/>
            <a:ext cx="914400" cy="152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 hidden="1"/>
          <p:cNvSpPr/>
          <p:nvPr/>
        </p:nvSpPr>
        <p:spPr>
          <a:xfrm>
            <a:off x="533400" y="5638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কার্পেটের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04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5" name="Picture 3" descr="C:\Users\user\Pictures\human 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6" y="990600"/>
            <a:ext cx="5775291" cy="43434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flipV="1">
            <a:off x="5181600" y="1830388"/>
            <a:ext cx="1295400" cy="74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77000" y="161038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/>
      <p:bldP spid="1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6106180"/>
            <a:ext cx="7315200" cy="4001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৮০ভাগ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28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 তন্ত্রের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3"/>
          <a:srcRect l="12213" t="10709" r="9776" b="6422"/>
          <a:stretch/>
        </p:blipFill>
        <p:spPr bwMode="auto">
          <a:xfrm>
            <a:off x="5718048" y="990600"/>
            <a:ext cx="2511552" cy="39624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7643884" y="1447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0" y="1752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user\Pictures\Urinary_C.jpgc8b4d11f-472e-4388-9d60-2e4fdf7b7e7eLar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38200"/>
            <a:ext cx="5105400" cy="5105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62600" y="5147896"/>
            <a:ext cx="3276600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কিডনি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9186E-6 C 0.00521 0.00254 0.00938 0.00254 0.01337 0.00809 C 0.0158 0.01688 0.01893 0.02474 0.02084 0.03376 C 0.02136 0.03654 0.02136 0.03931 0.02223 0.04186 C 0.02292 0.04347 0.02431 0.0444 0.02535 0.04579 C 0.02587 0.05434 0.02726 0.06313 0.02674 0.07169 C 0.02622 0.07863 0.02223 0.09158 0.02223 0.09158 C 0.02709 0.11586 0.02049 0.14708 0.03125 0.16905 C 0.02709 0.18501 0.03247 0.20235 0.02535 0.21669 C 0.02327 0.23751 0.02118 0.2493 0.01042 0.26457 C 0.01094 0.27058 0.01216 0.27636 0.01181 0.28237 C 0.01164 0.28584 0.00886 0.28885 0.00886 0.29232 C 0.00886 0.29463 0.01111 0.29625 0.01181 0.29833 C 0.01302 0.30203 0.01493 0.31013 0.01493 0.31013 C 0.01389 0.31151 0.01146 0.31244 0.01181 0.31429 C 0.01233 0.31637 0.01511 0.31475 0.01632 0.31614 C 0.02448 0.32655 0.01059 0.31914 0.02223 0.324 C 0.02448 0.32701 0.02778 0.32886 0.02969 0.3321 C 0.03525 0.34158 0.02622 0.33603 0.03577 0.33996 C 0.03802 0.3499 0.04236 0.35684 0.04775 0.36378 C 0.04966 0.37164 0.05052 0.37511 0.0566 0.37789 C 0.05868 0.38552 0.0599 0.38737 0.06563 0.38968 C 0.06702 0.39824 0.07275 0.40448 0.07309 0.4135 C 0.07361 0.42622 0.07309 0.43871 0.07309 0.45143 " pathEditMode="relative" ptsTypes="fffffffffffffffffffffff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062E-6 C -0.00555 0.00185 -0.01093 0.0044 -0.01649 0.00602 C -0.01753 0.0081 -0.01823 0.01041 -0.01944 0.01203 C -0.02066 0.01365 -0.02291 0.01411 -0.02395 0.01596 C -0.02586 0.0192 -0.02586 0.02406 -0.02691 0.02799 C -0.02639 0.03007 -0.025 0.03192 -0.02534 0.034 C -0.02569 0.03585 -0.02777 0.03631 -0.02847 0.03793 C -0.0335 0.0488 -0.025 0.03978 -0.03437 0.04788 C -0.03524 0.05713 -0.03732 0.06638 -0.03732 0.07563 C -0.03732 0.08511 -0.03385 0.09806 -0.03281 0.10754 C -0.03385 0.13414 -0.03593 0.14778 -0.03732 0.17114 C -0.03958 0.21046 -0.03368 0.19681 -0.04184 0.21277 C -0.04479 0.22965 -0.03698 0.24677 -0.03281 0.26249 C -0.03385 0.26457 -0.03559 0.26619 -0.03593 0.26851 C -0.03628 0.27059 -0.03489 0.27244 -0.03437 0.27452 C -0.03211 0.28469 -0.02951 0.29418 -0.02691 0.30435 C -0.02777 0.31777 -0.0276 0.34436 -0.04027 0.34991 C -0.04357 0.35454 -0.0467 0.35824 -0.05069 0.36194 C -0.05121 0.36402 -0.05104 0.36656 -0.05225 0.36795 C -0.05347 0.36934 -0.0559 0.36795 -0.05677 0.3698 C -0.06163 0.37928 -0.05503 0.38992 -0.06562 0.39963 C -0.06927 0.41397 -0.06701 0.40819 -0.0717 0.41767 C -0.07586 0.44103 -0.06927 0.41397 -0.0776 0.42762 C -0.07864 0.42924 -0.08298 0.45005 -0.08368 0.45352 C -0.08316 0.45814 -0.08177 0.46277 -0.08211 0.4674 C -0.08229 0.4704 -0.08472 0.47225 -0.08507 0.47526 C -0.08559 0.47965 -0.08229 0.4852 -0.07916 0.4852 " pathEditMode="relative" ptsTypes="ffffffffffffffffffffffffff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7" grpId="0" animBg="1"/>
      <p:bldP spid="1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247651"/>
            <a:ext cx="8534400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400" baseline="-25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ইউরিয়া প্রভৃতি বর্জ্য প্রধানত নিঃশ্বাস বায়ু, ঘাম ও মূত্রের 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 সকল বর্জ্য নিষ্কাশন ব্যবস্থা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হলো রেচন।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pic>
        <p:nvPicPr>
          <p:cNvPr id="15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010" y="948714"/>
            <a:ext cx="2755778" cy="202308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3" descr="C:\Users\user\Pictures\human S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352552"/>
            <a:ext cx="2672149" cy="222652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352552"/>
            <a:ext cx="2876550" cy="227684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948715"/>
            <a:ext cx="3271837" cy="202308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743200" y="297491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2404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748</Words>
  <Application>Microsoft Office PowerPoint</Application>
  <PresentationFormat>On-screen Show (4:3)</PresentationFormat>
  <Paragraphs>109</Paragraphs>
  <Slides>19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 COMPUTERS</cp:lastModifiedBy>
  <cp:revision>623</cp:revision>
  <dcterms:created xsi:type="dcterms:W3CDTF">2006-08-16T00:00:00Z</dcterms:created>
  <dcterms:modified xsi:type="dcterms:W3CDTF">2021-06-26T09:00:27Z</dcterms:modified>
</cp:coreProperties>
</file>