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8" r:id="rId3"/>
    <p:sldId id="271" r:id="rId4"/>
    <p:sldId id="259" r:id="rId5"/>
    <p:sldId id="260" r:id="rId6"/>
    <p:sldId id="261" r:id="rId7"/>
    <p:sldId id="275" r:id="rId8"/>
    <p:sldId id="273" r:id="rId9"/>
    <p:sldId id="285" r:id="rId10"/>
    <p:sldId id="280" r:id="rId11"/>
    <p:sldId id="265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CFF33"/>
    <a:srgbClr val="7ABC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7034" autoAdjust="0"/>
  </p:normalViewPr>
  <p:slideViewPr>
    <p:cSldViewPr>
      <p:cViewPr>
        <p:scale>
          <a:sx n="51" d="100"/>
          <a:sy n="51" d="100"/>
        </p:scale>
        <p:origin x="-102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795A5-0803-4ACF-931B-E6F3FB97DB26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65F0A-A862-4161-BEA1-7758A548F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05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কী দেখতে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পাচ্ছ বলে ? স্বাগতম স্লাইডটি আনুন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83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করতে স্লাইডটি দেখিয়ে শিক্ষার্থীদের প্রশ্ন করুন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ছবিতে কী দেখছ ? 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মস্তিস্ক । তোমরা ঠিক বলেছ । আজ আমরা পড়ব মস্তিস্ক ।বিশেষ ক্ষেত্রে শিক্ষক শিক্ষার্থীদের সহায়তা করতে পারেন  ।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3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06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 পাশাপাশি মডেল ব্যবহার করতে পারেন  ।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 বলবেন প্রত্যেক স্লাইডের আলোচনা থেকে  তাদের নোট নিতে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12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পুরোনো ক্যালেন্ডার ও রঙ পেন্সিল শিক্ষার্থীদের  সরবরাহ করবেন ,শিক্ষার্থীরা ক্যালেন্ডারের পিছনে চার্ট তৈরি করবে।</a:t>
            </a:r>
            <a:r>
              <a:rPr lang="bn-BD" baseline="0" dirty="0" smtClean="0"/>
              <a:t>প্রতি দল থেকে যদি প্রত্যাশিত উত্তর না আসে তবে শিক্ষক বিষয়গুলো সম্পর্কে ধারণা </a:t>
            </a:r>
            <a:r>
              <a:rPr lang="bn-BD" baseline="0" smtClean="0"/>
              <a:t>দিবেন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77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63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400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01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8926" y="678873"/>
            <a:ext cx="1288474" cy="550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 smtClean="0">
                <a:ln w="11430"/>
                <a:solidFill>
                  <a:srgbClr val="7ABC3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7200" b="1" dirty="0">
              <a:ln w="11430"/>
              <a:solidFill>
                <a:srgbClr val="7ABC3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3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253527" y="1474030"/>
            <a:ext cx="4721901" cy="4002374"/>
          </a:xfrm>
          <a:custGeom>
            <a:avLst/>
            <a:gdLst>
              <a:gd name="connsiteX0" fmla="*/ 374754 w 4721901"/>
              <a:gd name="connsiteY0" fmla="*/ 3912433 h 4002374"/>
              <a:gd name="connsiteX1" fmla="*/ 344773 w 4721901"/>
              <a:gd name="connsiteY1" fmla="*/ 3837482 h 4002374"/>
              <a:gd name="connsiteX2" fmla="*/ 314793 w 4721901"/>
              <a:gd name="connsiteY2" fmla="*/ 3792511 h 4002374"/>
              <a:gd name="connsiteX3" fmla="*/ 299803 w 4721901"/>
              <a:gd name="connsiteY3" fmla="*/ 3732551 h 4002374"/>
              <a:gd name="connsiteX4" fmla="*/ 359764 w 4721901"/>
              <a:gd name="connsiteY4" fmla="*/ 3582649 h 4002374"/>
              <a:gd name="connsiteX5" fmla="*/ 344773 w 4721901"/>
              <a:gd name="connsiteY5" fmla="*/ 3432747 h 4002374"/>
              <a:gd name="connsiteX6" fmla="*/ 269823 w 4721901"/>
              <a:gd name="connsiteY6" fmla="*/ 3342806 h 4002374"/>
              <a:gd name="connsiteX7" fmla="*/ 224852 w 4721901"/>
              <a:gd name="connsiteY7" fmla="*/ 3327816 h 4002374"/>
              <a:gd name="connsiteX8" fmla="*/ 179882 w 4721901"/>
              <a:gd name="connsiteY8" fmla="*/ 3297836 h 4002374"/>
              <a:gd name="connsiteX9" fmla="*/ 134911 w 4721901"/>
              <a:gd name="connsiteY9" fmla="*/ 3282846 h 4002374"/>
              <a:gd name="connsiteX10" fmla="*/ 44970 w 4721901"/>
              <a:gd name="connsiteY10" fmla="*/ 3222885 h 4002374"/>
              <a:gd name="connsiteX11" fmla="*/ 0 w 4721901"/>
              <a:gd name="connsiteY11" fmla="*/ 3192905 h 4002374"/>
              <a:gd name="connsiteX12" fmla="*/ 14990 w 4721901"/>
              <a:gd name="connsiteY12" fmla="*/ 3013023 h 4002374"/>
              <a:gd name="connsiteX13" fmla="*/ 89941 w 4721901"/>
              <a:gd name="connsiteY13" fmla="*/ 2938072 h 4002374"/>
              <a:gd name="connsiteX14" fmla="*/ 179882 w 4721901"/>
              <a:gd name="connsiteY14" fmla="*/ 2848131 h 4002374"/>
              <a:gd name="connsiteX15" fmla="*/ 224852 w 4721901"/>
              <a:gd name="connsiteY15" fmla="*/ 2788170 h 4002374"/>
              <a:gd name="connsiteX16" fmla="*/ 269823 w 4721901"/>
              <a:gd name="connsiteY16" fmla="*/ 2758190 h 4002374"/>
              <a:gd name="connsiteX17" fmla="*/ 299803 w 4721901"/>
              <a:gd name="connsiteY17" fmla="*/ 2713220 h 4002374"/>
              <a:gd name="connsiteX18" fmla="*/ 359764 w 4721901"/>
              <a:gd name="connsiteY18" fmla="*/ 2638269 h 4002374"/>
              <a:gd name="connsiteX19" fmla="*/ 434714 w 4721901"/>
              <a:gd name="connsiteY19" fmla="*/ 2503357 h 4002374"/>
              <a:gd name="connsiteX20" fmla="*/ 464695 w 4721901"/>
              <a:gd name="connsiteY20" fmla="*/ 2458387 h 4002374"/>
              <a:gd name="connsiteX21" fmla="*/ 494675 w 4721901"/>
              <a:gd name="connsiteY21" fmla="*/ 2368446 h 4002374"/>
              <a:gd name="connsiteX22" fmla="*/ 509665 w 4721901"/>
              <a:gd name="connsiteY22" fmla="*/ 2323475 h 4002374"/>
              <a:gd name="connsiteX23" fmla="*/ 539646 w 4721901"/>
              <a:gd name="connsiteY23" fmla="*/ 2203554 h 4002374"/>
              <a:gd name="connsiteX24" fmla="*/ 569626 w 4721901"/>
              <a:gd name="connsiteY24" fmla="*/ 1678898 h 4002374"/>
              <a:gd name="connsiteX25" fmla="*/ 614596 w 4721901"/>
              <a:gd name="connsiteY25" fmla="*/ 1469036 h 4002374"/>
              <a:gd name="connsiteX26" fmla="*/ 644577 w 4721901"/>
              <a:gd name="connsiteY26" fmla="*/ 1379095 h 4002374"/>
              <a:gd name="connsiteX27" fmla="*/ 659567 w 4721901"/>
              <a:gd name="connsiteY27" fmla="*/ 1334125 h 4002374"/>
              <a:gd name="connsiteX28" fmla="*/ 689547 w 4721901"/>
              <a:gd name="connsiteY28" fmla="*/ 1214203 h 4002374"/>
              <a:gd name="connsiteX29" fmla="*/ 704537 w 4721901"/>
              <a:gd name="connsiteY29" fmla="*/ 1169233 h 4002374"/>
              <a:gd name="connsiteX30" fmla="*/ 734518 w 4721901"/>
              <a:gd name="connsiteY30" fmla="*/ 1139252 h 4002374"/>
              <a:gd name="connsiteX31" fmla="*/ 779488 w 4721901"/>
              <a:gd name="connsiteY31" fmla="*/ 1034321 h 4002374"/>
              <a:gd name="connsiteX32" fmla="*/ 824459 w 4721901"/>
              <a:gd name="connsiteY32" fmla="*/ 944380 h 4002374"/>
              <a:gd name="connsiteX33" fmla="*/ 869429 w 4721901"/>
              <a:gd name="connsiteY33" fmla="*/ 839449 h 4002374"/>
              <a:gd name="connsiteX34" fmla="*/ 899409 w 4721901"/>
              <a:gd name="connsiteY34" fmla="*/ 749508 h 4002374"/>
              <a:gd name="connsiteX35" fmla="*/ 914400 w 4721901"/>
              <a:gd name="connsiteY35" fmla="*/ 704538 h 4002374"/>
              <a:gd name="connsiteX36" fmla="*/ 944380 w 4721901"/>
              <a:gd name="connsiteY36" fmla="*/ 614597 h 4002374"/>
              <a:gd name="connsiteX37" fmla="*/ 1034321 w 4721901"/>
              <a:gd name="connsiteY37" fmla="*/ 509666 h 4002374"/>
              <a:gd name="connsiteX38" fmla="*/ 1064301 w 4721901"/>
              <a:gd name="connsiteY38" fmla="*/ 479685 h 4002374"/>
              <a:gd name="connsiteX39" fmla="*/ 1124262 w 4721901"/>
              <a:gd name="connsiteY39" fmla="*/ 389744 h 4002374"/>
              <a:gd name="connsiteX40" fmla="*/ 1154242 w 4721901"/>
              <a:gd name="connsiteY40" fmla="*/ 344774 h 4002374"/>
              <a:gd name="connsiteX41" fmla="*/ 1229193 w 4721901"/>
              <a:gd name="connsiteY41" fmla="*/ 269823 h 4002374"/>
              <a:gd name="connsiteX42" fmla="*/ 1319134 w 4721901"/>
              <a:gd name="connsiteY42" fmla="*/ 224852 h 4002374"/>
              <a:gd name="connsiteX43" fmla="*/ 1379095 w 4721901"/>
              <a:gd name="connsiteY43" fmla="*/ 194872 h 4002374"/>
              <a:gd name="connsiteX44" fmla="*/ 1469036 w 4721901"/>
              <a:gd name="connsiteY44" fmla="*/ 164892 h 4002374"/>
              <a:gd name="connsiteX45" fmla="*/ 1514006 w 4721901"/>
              <a:gd name="connsiteY45" fmla="*/ 149902 h 4002374"/>
              <a:gd name="connsiteX46" fmla="*/ 1558977 w 4721901"/>
              <a:gd name="connsiteY46" fmla="*/ 134911 h 4002374"/>
              <a:gd name="connsiteX47" fmla="*/ 1603947 w 4721901"/>
              <a:gd name="connsiteY47" fmla="*/ 104931 h 4002374"/>
              <a:gd name="connsiteX48" fmla="*/ 1693888 w 4721901"/>
              <a:gd name="connsiteY48" fmla="*/ 89941 h 4002374"/>
              <a:gd name="connsiteX49" fmla="*/ 1783829 w 4721901"/>
              <a:gd name="connsiteY49" fmla="*/ 59961 h 4002374"/>
              <a:gd name="connsiteX50" fmla="*/ 1828800 w 4721901"/>
              <a:gd name="connsiteY50" fmla="*/ 44970 h 4002374"/>
              <a:gd name="connsiteX51" fmla="*/ 2008682 w 4721901"/>
              <a:gd name="connsiteY51" fmla="*/ 0 h 4002374"/>
              <a:gd name="connsiteX52" fmla="*/ 3057993 w 4721901"/>
              <a:gd name="connsiteY52" fmla="*/ 29980 h 4002374"/>
              <a:gd name="connsiteX53" fmla="*/ 3207895 w 4721901"/>
              <a:gd name="connsiteY53" fmla="*/ 74951 h 4002374"/>
              <a:gd name="connsiteX54" fmla="*/ 3267855 w 4721901"/>
              <a:gd name="connsiteY54" fmla="*/ 104931 h 4002374"/>
              <a:gd name="connsiteX55" fmla="*/ 3537678 w 4721901"/>
              <a:gd name="connsiteY55" fmla="*/ 119921 h 4002374"/>
              <a:gd name="connsiteX56" fmla="*/ 3627619 w 4721901"/>
              <a:gd name="connsiteY56" fmla="*/ 164892 h 4002374"/>
              <a:gd name="connsiteX57" fmla="*/ 3717560 w 4721901"/>
              <a:gd name="connsiteY57" fmla="*/ 194872 h 4002374"/>
              <a:gd name="connsiteX58" fmla="*/ 3777521 w 4721901"/>
              <a:gd name="connsiteY58" fmla="*/ 224852 h 4002374"/>
              <a:gd name="connsiteX59" fmla="*/ 3822491 w 4721901"/>
              <a:gd name="connsiteY59" fmla="*/ 254833 h 4002374"/>
              <a:gd name="connsiteX60" fmla="*/ 3867462 w 4721901"/>
              <a:gd name="connsiteY60" fmla="*/ 269823 h 4002374"/>
              <a:gd name="connsiteX61" fmla="*/ 3987383 w 4721901"/>
              <a:gd name="connsiteY61" fmla="*/ 374754 h 4002374"/>
              <a:gd name="connsiteX62" fmla="*/ 4017364 w 4721901"/>
              <a:gd name="connsiteY62" fmla="*/ 404734 h 4002374"/>
              <a:gd name="connsiteX63" fmla="*/ 4062334 w 4721901"/>
              <a:gd name="connsiteY63" fmla="*/ 434715 h 4002374"/>
              <a:gd name="connsiteX64" fmla="*/ 4107305 w 4721901"/>
              <a:gd name="connsiteY64" fmla="*/ 494675 h 4002374"/>
              <a:gd name="connsiteX65" fmla="*/ 4137285 w 4721901"/>
              <a:gd name="connsiteY65" fmla="*/ 524656 h 4002374"/>
              <a:gd name="connsiteX66" fmla="*/ 4182255 w 4721901"/>
              <a:gd name="connsiteY66" fmla="*/ 614597 h 4002374"/>
              <a:gd name="connsiteX67" fmla="*/ 4212236 w 4721901"/>
              <a:gd name="connsiteY67" fmla="*/ 644577 h 4002374"/>
              <a:gd name="connsiteX68" fmla="*/ 4302177 w 4721901"/>
              <a:gd name="connsiteY68" fmla="*/ 749508 h 4002374"/>
              <a:gd name="connsiteX69" fmla="*/ 4347147 w 4721901"/>
              <a:gd name="connsiteY69" fmla="*/ 779488 h 4002374"/>
              <a:gd name="connsiteX70" fmla="*/ 4407108 w 4721901"/>
              <a:gd name="connsiteY70" fmla="*/ 839449 h 4002374"/>
              <a:gd name="connsiteX71" fmla="*/ 4422098 w 4721901"/>
              <a:gd name="connsiteY71" fmla="*/ 884420 h 4002374"/>
              <a:gd name="connsiteX72" fmla="*/ 4482059 w 4721901"/>
              <a:gd name="connsiteY72" fmla="*/ 974361 h 4002374"/>
              <a:gd name="connsiteX73" fmla="*/ 4527029 w 4721901"/>
              <a:gd name="connsiteY73" fmla="*/ 1079292 h 4002374"/>
              <a:gd name="connsiteX74" fmla="*/ 4542019 w 4721901"/>
              <a:gd name="connsiteY74" fmla="*/ 1124262 h 4002374"/>
              <a:gd name="connsiteX75" fmla="*/ 4572000 w 4721901"/>
              <a:gd name="connsiteY75" fmla="*/ 1229193 h 4002374"/>
              <a:gd name="connsiteX76" fmla="*/ 4586990 w 4721901"/>
              <a:gd name="connsiteY76" fmla="*/ 1289154 h 4002374"/>
              <a:gd name="connsiteX77" fmla="*/ 4601980 w 4721901"/>
              <a:gd name="connsiteY77" fmla="*/ 1334125 h 4002374"/>
              <a:gd name="connsiteX78" fmla="*/ 4616970 w 4721901"/>
              <a:gd name="connsiteY78" fmla="*/ 1394085 h 4002374"/>
              <a:gd name="connsiteX79" fmla="*/ 4631960 w 4721901"/>
              <a:gd name="connsiteY79" fmla="*/ 1439056 h 4002374"/>
              <a:gd name="connsiteX80" fmla="*/ 4661941 w 4721901"/>
              <a:gd name="connsiteY80" fmla="*/ 1573967 h 4002374"/>
              <a:gd name="connsiteX81" fmla="*/ 4691921 w 4721901"/>
              <a:gd name="connsiteY81" fmla="*/ 1888761 h 4002374"/>
              <a:gd name="connsiteX82" fmla="*/ 4721901 w 4721901"/>
              <a:gd name="connsiteY82" fmla="*/ 2038662 h 4002374"/>
              <a:gd name="connsiteX83" fmla="*/ 4706911 w 4721901"/>
              <a:gd name="connsiteY83" fmla="*/ 2488367 h 4002374"/>
              <a:gd name="connsiteX84" fmla="*/ 4661941 w 4721901"/>
              <a:gd name="connsiteY84" fmla="*/ 2713220 h 4002374"/>
              <a:gd name="connsiteX85" fmla="*/ 4631960 w 4721901"/>
              <a:gd name="connsiteY85" fmla="*/ 2803161 h 4002374"/>
              <a:gd name="connsiteX86" fmla="*/ 4601980 w 4721901"/>
              <a:gd name="connsiteY86" fmla="*/ 2983043 h 4002374"/>
              <a:gd name="connsiteX87" fmla="*/ 4572000 w 4721901"/>
              <a:gd name="connsiteY87" fmla="*/ 3072984 h 4002374"/>
              <a:gd name="connsiteX88" fmla="*/ 4542019 w 4721901"/>
              <a:gd name="connsiteY88" fmla="*/ 3117954 h 4002374"/>
              <a:gd name="connsiteX89" fmla="*/ 4497049 w 4721901"/>
              <a:gd name="connsiteY89" fmla="*/ 3222885 h 4002374"/>
              <a:gd name="connsiteX90" fmla="*/ 4437088 w 4721901"/>
              <a:gd name="connsiteY90" fmla="*/ 3297836 h 4002374"/>
              <a:gd name="connsiteX91" fmla="*/ 4422098 w 4721901"/>
              <a:gd name="connsiteY91" fmla="*/ 3342806 h 4002374"/>
              <a:gd name="connsiteX92" fmla="*/ 4392118 w 4721901"/>
              <a:gd name="connsiteY92" fmla="*/ 3372787 h 4002374"/>
              <a:gd name="connsiteX93" fmla="*/ 4362137 w 4721901"/>
              <a:gd name="connsiteY93" fmla="*/ 3417757 h 4002374"/>
              <a:gd name="connsiteX94" fmla="*/ 4332157 w 4721901"/>
              <a:gd name="connsiteY94" fmla="*/ 3507698 h 4002374"/>
              <a:gd name="connsiteX95" fmla="*/ 4302177 w 4721901"/>
              <a:gd name="connsiteY95" fmla="*/ 3537679 h 4002374"/>
              <a:gd name="connsiteX96" fmla="*/ 4272196 w 4721901"/>
              <a:gd name="connsiteY96" fmla="*/ 3597639 h 4002374"/>
              <a:gd name="connsiteX97" fmla="*/ 4197246 w 4721901"/>
              <a:gd name="connsiteY97" fmla="*/ 3687580 h 4002374"/>
              <a:gd name="connsiteX98" fmla="*/ 4152275 w 4721901"/>
              <a:gd name="connsiteY98" fmla="*/ 3777521 h 4002374"/>
              <a:gd name="connsiteX99" fmla="*/ 4137285 w 4721901"/>
              <a:gd name="connsiteY99" fmla="*/ 3822492 h 4002374"/>
              <a:gd name="connsiteX100" fmla="*/ 4077324 w 4721901"/>
              <a:gd name="connsiteY100" fmla="*/ 3897443 h 4002374"/>
              <a:gd name="connsiteX101" fmla="*/ 4017364 w 4721901"/>
              <a:gd name="connsiteY101" fmla="*/ 4002374 h 400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721901" h="4002374">
                <a:moveTo>
                  <a:pt x="374754" y="3912433"/>
                </a:moveTo>
                <a:cubicBezTo>
                  <a:pt x="364760" y="3887449"/>
                  <a:pt x="356807" y="3861550"/>
                  <a:pt x="344773" y="3837482"/>
                </a:cubicBezTo>
                <a:cubicBezTo>
                  <a:pt x="336716" y="3821368"/>
                  <a:pt x="321890" y="3809070"/>
                  <a:pt x="314793" y="3792511"/>
                </a:cubicBezTo>
                <a:cubicBezTo>
                  <a:pt x="306678" y="3773575"/>
                  <a:pt x="304800" y="3752538"/>
                  <a:pt x="299803" y="3732551"/>
                </a:cubicBezTo>
                <a:cubicBezTo>
                  <a:pt x="333211" y="3598918"/>
                  <a:pt x="300647" y="3641764"/>
                  <a:pt x="359764" y="3582649"/>
                </a:cubicBezTo>
                <a:cubicBezTo>
                  <a:pt x="354767" y="3532682"/>
                  <a:pt x="356065" y="3481678"/>
                  <a:pt x="344773" y="3432747"/>
                </a:cubicBezTo>
                <a:cubicBezTo>
                  <a:pt x="339745" y="3410961"/>
                  <a:pt x="284333" y="3352479"/>
                  <a:pt x="269823" y="3342806"/>
                </a:cubicBezTo>
                <a:cubicBezTo>
                  <a:pt x="256676" y="3334041"/>
                  <a:pt x="239842" y="3332813"/>
                  <a:pt x="224852" y="3327816"/>
                </a:cubicBezTo>
                <a:cubicBezTo>
                  <a:pt x="209862" y="3317823"/>
                  <a:pt x="195996" y="3305893"/>
                  <a:pt x="179882" y="3297836"/>
                </a:cubicBezTo>
                <a:cubicBezTo>
                  <a:pt x="165749" y="3290770"/>
                  <a:pt x="148724" y="3290520"/>
                  <a:pt x="134911" y="3282846"/>
                </a:cubicBezTo>
                <a:cubicBezTo>
                  <a:pt x="103413" y="3265347"/>
                  <a:pt x="74950" y="3242872"/>
                  <a:pt x="44970" y="3222885"/>
                </a:cubicBezTo>
                <a:lnTo>
                  <a:pt x="0" y="3192905"/>
                </a:lnTo>
                <a:cubicBezTo>
                  <a:pt x="4997" y="3132944"/>
                  <a:pt x="3190" y="3072023"/>
                  <a:pt x="14990" y="3013023"/>
                </a:cubicBezTo>
                <a:cubicBezTo>
                  <a:pt x="24173" y="2967105"/>
                  <a:pt x="60770" y="2964002"/>
                  <a:pt x="89941" y="2938072"/>
                </a:cubicBezTo>
                <a:cubicBezTo>
                  <a:pt x="121630" y="2909904"/>
                  <a:pt x="154443" y="2882050"/>
                  <a:pt x="179882" y="2848131"/>
                </a:cubicBezTo>
                <a:cubicBezTo>
                  <a:pt x="194872" y="2828144"/>
                  <a:pt x="207186" y="2805836"/>
                  <a:pt x="224852" y="2788170"/>
                </a:cubicBezTo>
                <a:cubicBezTo>
                  <a:pt x="237591" y="2775431"/>
                  <a:pt x="254833" y="2768183"/>
                  <a:pt x="269823" y="2758190"/>
                </a:cubicBezTo>
                <a:cubicBezTo>
                  <a:pt x="279816" y="2743200"/>
                  <a:pt x="288549" y="2727288"/>
                  <a:pt x="299803" y="2713220"/>
                </a:cubicBezTo>
                <a:cubicBezTo>
                  <a:pt x="385249" y="2606410"/>
                  <a:pt x="267477" y="2776696"/>
                  <a:pt x="359764" y="2638269"/>
                </a:cubicBezTo>
                <a:cubicBezTo>
                  <a:pt x="386148" y="2559117"/>
                  <a:pt x="365990" y="2606442"/>
                  <a:pt x="434714" y="2503357"/>
                </a:cubicBezTo>
                <a:lnTo>
                  <a:pt x="464695" y="2458387"/>
                </a:lnTo>
                <a:lnTo>
                  <a:pt x="494675" y="2368446"/>
                </a:lnTo>
                <a:cubicBezTo>
                  <a:pt x="499672" y="2353456"/>
                  <a:pt x="506566" y="2338969"/>
                  <a:pt x="509665" y="2323475"/>
                </a:cubicBezTo>
                <a:cubicBezTo>
                  <a:pt x="527754" y="2233031"/>
                  <a:pt x="516598" y="2272696"/>
                  <a:pt x="539646" y="2203554"/>
                </a:cubicBezTo>
                <a:cubicBezTo>
                  <a:pt x="544227" y="2089030"/>
                  <a:pt x="547184" y="1828515"/>
                  <a:pt x="569626" y="1678898"/>
                </a:cubicBezTo>
                <a:cubicBezTo>
                  <a:pt x="573106" y="1655697"/>
                  <a:pt x="599595" y="1519039"/>
                  <a:pt x="614596" y="1469036"/>
                </a:cubicBezTo>
                <a:cubicBezTo>
                  <a:pt x="623677" y="1438767"/>
                  <a:pt x="634583" y="1409075"/>
                  <a:pt x="644577" y="1379095"/>
                </a:cubicBezTo>
                <a:cubicBezTo>
                  <a:pt x="649574" y="1364105"/>
                  <a:pt x="655735" y="1349454"/>
                  <a:pt x="659567" y="1334125"/>
                </a:cubicBezTo>
                <a:cubicBezTo>
                  <a:pt x="669560" y="1294151"/>
                  <a:pt x="676517" y="1253293"/>
                  <a:pt x="689547" y="1214203"/>
                </a:cubicBezTo>
                <a:cubicBezTo>
                  <a:pt x="694544" y="1199213"/>
                  <a:pt x="696407" y="1182782"/>
                  <a:pt x="704537" y="1169233"/>
                </a:cubicBezTo>
                <a:cubicBezTo>
                  <a:pt x="711809" y="1157114"/>
                  <a:pt x="724524" y="1149246"/>
                  <a:pt x="734518" y="1139252"/>
                </a:cubicBezTo>
                <a:cubicBezTo>
                  <a:pt x="765715" y="1014464"/>
                  <a:pt x="727729" y="1137841"/>
                  <a:pt x="779488" y="1034321"/>
                </a:cubicBezTo>
                <a:cubicBezTo>
                  <a:pt x="841546" y="910205"/>
                  <a:pt x="738543" y="1073253"/>
                  <a:pt x="824459" y="944380"/>
                </a:cubicBezTo>
                <a:cubicBezTo>
                  <a:pt x="872713" y="799619"/>
                  <a:pt x="795334" y="1024689"/>
                  <a:pt x="869429" y="839449"/>
                </a:cubicBezTo>
                <a:cubicBezTo>
                  <a:pt x="881166" y="810107"/>
                  <a:pt x="889415" y="779488"/>
                  <a:pt x="899409" y="749508"/>
                </a:cubicBezTo>
                <a:lnTo>
                  <a:pt x="914400" y="704538"/>
                </a:lnTo>
                <a:lnTo>
                  <a:pt x="944380" y="614597"/>
                </a:lnTo>
                <a:cubicBezTo>
                  <a:pt x="1088708" y="470269"/>
                  <a:pt x="943009" y="623808"/>
                  <a:pt x="1034321" y="509666"/>
                </a:cubicBezTo>
                <a:cubicBezTo>
                  <a:pt x="1043150" y="498630"/>
                  <a:pt x="1055821" y="490991"/>
                  <a:pt x="1064301" y="479685"/>
                </a:cubicBezTo>
                <a:cubicBezTo>
                  <a:pt x="1085920" y="450859"/>
                  <a:pt x="1104275" y="419724"/>
                  <a:pt x="1124262" y="389744"/>
                </a:cubicBezTo>
                <a:cubicBezTo>
                  <a:pt x="1134255" y="374754"/>
                  <a:pt x="1141503" y="357513"/>
                  <a:pt x="1154242" y="344774"/>
                </a:cubicBezTo>
                <a:cubicBezTo>
                  <a:pt x="1179226" y="319790"/>
                  <a:pt x="1199795" y="289421"/>
                  <a:pt x="1229193" y="269823"/>
                </a:cubicBezTo>
                <a:cubicBezTo>
                  <a:pt x="1315613" y="212211"/>
                  <a:pt x="1232250" y="262088"/>
                  <a:pt x="1319134" y="224852"/>
                </a:cubicBezTo>
                <a:cubicBezTo>
                  <a:pt x="1339673" y="216049"/>
                  <a:pt x="1358347" y="203171"/>
                  <a:pt x="1379095" y="194872"/>
                </a:cubicBezTo>
                <a:cubicBezTo>
                  <a:pt x="1408437" y="183135"/>
                  <a:pt x="1439056" y="174885"/>
                  <a:pt x="1469036" y="164892"/>
                </a:cubicBezTo>
                <a:lnTo>
                  <a:pt x="1514006" y="149902"/>
                </a:lnTo>
                <a:cubicBezTo>
                  <a:pt x="1528996" y="144905"/>
                  <a:pt x="1545830" y="143676"/>
                  <a:pt x="1558977" y="134911"/>
                </a:cubicBezTo>
                <a:cubicBezTo>
                  <a:pt x="1573967" y="124918"/>
                  <a:pt x="1586856" y="110628"/>
                  <a:pt x="1603947" y="104931"/>
                </a:cubicBezTo>
                <a:cubicBezTo>
                  <a:pt x="1632781" y="95320"/>
                  <a:pt x="1664402" y="97313"/>
                  <a:pt x="1693888" y="89941"/>
                </a:cubicBezTo>
                <a:cubicBezTo>
                  <a:pt x="1724546" y="82276"/>
                  <a:pt x="1753849" y="69954"/>
                  <a:pt x="1783829" y="59961"/>
                </a:cubicBezTo>
                <a:cubicBezTo>
                  <a:pt x="1798819" y="54964"/>
                  <a:pt x="1813471" y="48802"/>
                  <a:pt x="1828800" y="44970"/>
                </a:cubicBezTo>
                <a:lnTo>
                  <a:pt x="2008682" y="0"/>
                </a:lnTo>
                <a:cubicBezTo>
                  <a:pt x="2087876" y="1414"/>
                  <a:pt x="2777071" y="-1233"/>
                  <a:pt x="3057993" y="29980"/>
                </a:cubicBezTo>
                <a:cubicBezTo>
                  <a:pt x="3085661" y="33054"/>
                  <a:pt x="3194972" y="68490"/>
                  <a:pt x="3207895" y="74951"/>
                </a:cubicBezTo>
                <a:cubicBezTo>
                  <a:pt x="3227882" y="84944"/>
                  <a:pt x="3245714" y="101912"/>
                  <a:pt x="3267855" y="104931"/>
                </a:cubicBezTo>
                <a:cubicBezTo>
                  <a:pt x="3357109" y="117102"/>
                  <a:pt x="3447737" y="114924"/>
                  <a:pt x="3537678" y="119921"/>
                </a:cubicBezTo>
                <a:cubicBezTo>
                  <a:pt x="3701684" y="174588"/>
                  <a:pt x="3453270" y="87403"/>
                  <a:pt x="3627619" y="164892"/>
                </a:cubicBezTo>
                <a:cubicBezTo>
                  <a:pt x="3656497" y="177727"/>
                  <a:pt x="3689294" y="180739"/>
                  <a:pt x="3717560" y="194872"/>
                </a:cubicBezTo>
                <a:cubicBezTo>
                  <a:pt x="3737547" y="204865"/>
                  <a:pt x="3758119" y="213765"/>
                  <a:pt x="3777521" y="224852"/>
                </a:cubicBezTo>
                <a:cubicBezTo>
                  <a:pt x="3793163" y="233790"/>
                  <a:pt x="3806377" y="246776"/>
                  <a:pt x="3822491" y="254833"/>
                </a:cubicBezTo>
                <a:cubicBezTo>
                  <a:pt x="3836624" y="261900"/>
                  <a:pt x="3852472" y="264826"/>
                  <a:pt x="3867462" y="269823"/>
                </a:cubicBezTo>
                <a:cubicBezTo>
                  <a:pt x="3952399" y="397229"/>
                  <a:pt x="3812510" y="199887"/>
                  <a:pt x="3987383" y="374754"/>
                </a:cubicBezTo>
                <a:cubicBezTo>
                  <a:pt x="3997377" y="384747"/>
                  <a:pt x="4006328" y="395905"/>
                  <a:pt x="4017364" y="404734"/>
                </a:cubicBezTo>
                <a:cubicBezTo>
                  <a:pt x="4031432" y="415988"/>
                  <a:pt x="4049595" y="421976"/>
                  <a:pt x="4062334" y="434715"/>
                </a:cubicBezTo>
                <a:cubicBezTo>
                  <a:pt x="4080000" y="452381"/>
                  <a:pt x="4091311" y="475482"/>
                  <a:pt x="4107305" y="494675"/>
                </a:cubicBezTo>
                <a:cubicBezTo>
                  <a:pt x="4116353" y="505532"/>
                  <a:pt x="4127292" y="514662"/>
                  <a:pt x="4137285" y="524656"/>
                </a:cubicBezTo>
                <a:cubicBezTo>
                  <a:pt x="4153117" y="572152"/>
                  <a:pt x="4149046" y="573086"/>
                  <a:pt x="4182255" y="614597"/>
                </a:cubicBezTo>
                <a:cubicBezTo>
                  <a:pt x="4191084" y="625633"/>
                  <a:pt x="4203407" y="633541"/>
                  <a:pt x="4212236" y="644577"/>
                </a:cubicBezTo>
                <a:cubicBezTo>
                  <a:pt x="4250987" y="693014"/>
                  <a:pt x="4240316" y="708267"/>
                  <a:pt x="4302177" y="749508"/>
                </a:cubicBezTo>
                <a:cubicBezTo>
                  <a:pt x="4317167" y="759501"/>
                  <a:pt x="4333468" y="767764"/>
                  <a:pt x="4347147" y="779488"/>
                </a:cubicBezTo>
                <a:cubicBezTo>
                  <a:pt x="4368608" y="797883"/>
                  <a:pt x="4407108" y="839449"/>
                  <a:pt x="4407108" y="839449"/>
                </a:cubicBezTo>
                <a:cubicBezTo>
                  <a:pt x="4412105" y="854439"/>
                  <a:pt x="4414424" y="870607"/>
                  <a:pt x="4422098" y="884420"/>
                </a:cubicBezTo>
                <a:cubicBezTo>
                  <a:pt x="4439597" y="915918"/>
                  <a:pt x="4482059" y="974361"/>
                  <a:pt x="4482059" y="974361"/>
                </a:cubicBezTo>
                <a:cubicBezTo>
                  <a:pt x="4517213" y="1079823"/>
                  <a:pt x="4471460" y="949629"/>
                  <a:pt x="4527029" y="1079292"/>
                </a:cubicBezTo>
                <a:cubicBezTo>
                  <a:pt x="4533253" y="1093815"/>
                  <a:pt x="4537479" y="1109128"/>
                  <a:pt x="4542019" y="1124262"/>
                </a:cubicBezTo>
                <a:cubicBezTo>
                  <a:pt x="4552472" y="1159105"/>
                  <a:pt x="4562429" y="1194098"/>
                  <a:pt x="4572000" y="1229193"/>
                </a:cubicBezTo>
                <a:cubicBezTo>
                  <a:pt x="4577421" y="1249069"/>
                  <a:pt x="4581330" y="1269345"/>
                  <a:pt x="4586990" y="1289154"/>
                </a:cubicBezTo>
                <a:cubicBezTo>
                  <a:pt x="4591331" y="1304347"/>
                  <a:pt x="4597639" y="1318932"/>
                  <a:pt x="4601980" y="1334125"/>
                </a:cubicBezTo>
                <a:cubicBezTo>
                  <a:pt x="4607640" y="1353934"/>
                  <a:pt x="4611310" y="1374276"/>
                  <a:pt x="4616970" y="1394085"/>
                </a:cubicBezTo>
                <a:cubicBezTo>
                  <a:pt x="4621311" y="1409278"/>
                  <a:pt x="4627619" y="1423863"/>
                  <a:pt x="4631960" y="1439056"/>
                </a:cubicBezTo>
                <a:cubicBezTo>
                  <a:pt x="4646072" y="1488449"/>
                  <a:pt x="4651637" y="1522452"/>
                  <a:pt x="4661941" y="1573967"/>
                </a:cubicBezTo>
                <a:cubicBezTo>
                  <a:pt x="4673496" y="1712631"/>
                  <a:pt x="4675695" y="1758954"/>
                  <a:pt x="4691921" y="1888761"/>
                </a:cubicBezTo>
                <a:cubicBezTo>
                  <a:pt x="4705701" y="1998999"/>
                  <a:pt x="4697279" y="1964795"/>
                  <a:pt x="4721901" y="2038662"/>
                </a:cubicBezTo>
                <a:cubicBezTo>
                  <a:pt x="4716904" y="2188564"/>
                  <a:pt x="4720190" y="2338971"/>
                  <a:pt x="4706911" y="2488367"/>
                </a:cubicBezTo>
                <a:cubicBezTo>
                  <a:pt x="4700144" y="2564502"/>
                  <a:pt x="4686112" y="2640707"/>
                  <a:pt x="4661941" y="2713220"/>
                </a:cubicBezTo>
                <a:lnTo>
                  <a:pt x="4631960" y="2803161"/>
                </a:lnTo>
                <a:cubicBezTo>
                  <a:pt x="4621331" y="2888191"/>
                  <a:pt x="4623203" y="2912299"/>
                  <a:pt x="4601980" y="2983043"/>
                </a:cubicBezTo>
                <a:cubicBezTo>
                  <a:pt x="4592899" y="3013312"/>
                  <a:pt x="4589530" y="3046690"/>
                  <a:pt x="4572000" y="3072984"/>
                </a:cubicBezTo>
                <a:lnTo>
                  <a:pt x="4542019" y="3117954"/>
                </a:lnTo>
                <a:cubicBezTo>
                  <a:pt x="4528695" y="3157928"/>
                  <a:pt x="4521747" y="3185838"/>
                  <a:pt x="4497049" y="3222885"/>
                </a:cubicBezTo>
                <a:cubicBezTo>
                  <a:pt x="4441279" y="3306540"/>
                  <a:pt x="4491543" y="3188927"/>
                  <a:pt x="4437088" y="3297836"/>
                </a:cubicBezTo>
                <a:cubicBezTo>
                  <a:pt x="4430022" y="3311969"/>
                  <a:pt x="4430227" y="3329257"/>
                  <a:pt x="4422098" y="3342806"/>
                </a:cubicBezTo>
                <a:cubicBezTo>
                  <a:pt x="4414827" y="3354925"/>
                  <a:pt x="4400947" y="3361751"/>
                  <a:pt x="4392118" y="3372787"/>
                </a:cubicBezTo>
                <a:cubicBezTo>
                  <a:pt x="4380864" y="3386855"/>
                  <a:pt x="4372131" y="3402767"/>
                  <a:pt x="4362137" y="3417757"/>
                </a:cubicBezTo>
                <a:cubicBezTo>
                  <a:pt x="4352144" y="3447737"/>
                  <a:pt x="4354503" y="3485352"/>
                  <a:pt x="4332157" y="3507698"/>
                </a:cubicBezTo>
                <a:cubicBezTo>
                  <a:pt x="4322164" y="3517692"/>
                  <a:pt x="4310017" y="3525920"/>
                  <a:pt x="4302177" y="3537679"/>
                </a:cubicBezTo>
                <a:cubicBezTo>
                  <a:pt x="4289782" y="3556272"/>
                  <a:pt x="4283283" y="3578237"/>
                  <a:pt x="4272196" y="3597639"/>
                </a:cubicBezTo>
                <a:cubicBezTo>
                  <a:pt x="4244368" y="3646338"/>
                  <a:pt x="4238587" y="3646239"/>
                  <a:pt x="4197246" y="3687580"/>
                </a:cubicBezTo>
                <a:cubicBezTo>
                  <a:pt x="4159563" y="3800624"/>
                  <a:pt x="4210396" y="3661277"/>
                  <a:pt x="4152275" y="3777521"/>
                </a:cubicBezTo>
                <a:cubicBezTo>
                  <a:pt x="4145209" y="3791654"/>
                  <a:pt x="4144351" y="3808359"/>
                  <a:pt x="4137285" y="3822492"/>
                </a:cubicBezTo>
                <a:cubicBezTo>
                  <a:pt x="4118376" y="3860311"/>
                  <a:pt x="4105209" y="3869558"/>
                  <a:pt x="4077324" y="3897443"/>
                </a:cubicBezTo>
                <a:cubicBezTo>
                  <a:pt x="4043811" y="3997984"/>
                  <a:pt x="4075610" y="3973251"/>
                  <a:pt x="4017364" y="400237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67927" y="1653912"/>
            <a:ext cx="3582649" cy="3822492"/>
          </a:xfrm>
          <a:custGeom>
            <a:avLst/>
            <a:gdLst>
              <a:gd name="connsiteX0" fmla="*/ 2143593 w 3582649"/>
              <a:gd name="connsiteY0" fmla="*/ 3702571 h 3822492"/>
              <a:gd name="connsiteX1" fmla="*/ 2098623 w 3582649"/>
              <a:gd name="connsiteY1" fmla="*/ 3567659 h 3822492"/>
              <a:gd name="connsiteX2" fmla="*/ 2083633 w 3582649"/>
              <a:gd name="connsiteY2" fmla="*/ 3522689 h 3822492"/>
              <a:gd name="connsiteX3" fmla="*/ 2053652 w 3582649"/>
              <a:gd name="connsiteY3" fmla="*/ 3492708 h 3822492"/>
              <a:gd name="connsiteX4" fmla="*/ 2023672 w 3582649"/>
              <a:gd name="connsiteY4" fmla="*/ 3432748 h 3822492"/>
              <a:gd name="connsiteX5" fmla="*/ 1993692 w 3582649"/>
              <a:gd name="connsiteY5" fmla="*/ 3402767 h 3822492"/>
              <a:gd name="connsiteX6" fmla="*/ 1963711 w 3582649"/>
              <a:gd name="connsiteY6" fmla="*/ 3357797 h 3822492"/>
              <a:gd name="connsiteX7" fmla="*/ 1933731 w 3582649"/>
              <a:gd name="connsiteY7" fmla="*/ 3267856 h 3822492"/>
              <a:gd name="connsiteX8" fmla="*/ 1918741 w 3582649"/>
              <a:gd name="connsiteY8" fmla="*/ 3207895 h 3822492"/>
              <a:gd name="connsiteX9" fmla="*/ 1888761 w 3582649"/>
              <a:gd name="connsiteY9" fmla="*/ 3117954 h 3822492"/>
              <a:gd name="connsiteX10" fmla="*/ 1873770 w 3582649"/>
              <a:gd name="connsiteY10" fmla="*/ 3028013 h 3822492"/>
              <a:gd name="connsiteX11" fmla="*/ 1843790 w 3582649"/>
              <a:gd name="connsiteY11" fmla="*/ 2938072 h 3822492"/>
              <a:gd name="connsiteX12" fmla="*/ 1828800 w 3582649"/>
              <a:gd name="connsiteY12" fmla="*/ 2863122 h 3822492"/>
              <a:gd name="connsiteX13" fmla="*/ 1768839 w 3582649"/>
              <a:gd name="connsiteY13" fmla="*/ 2578308 h 3822492"/>
              <a:gd name="connsiteX14" fmla="*/ 1723869 w 3582649"/>
              <a:gd name="connsiteY14" fmla="*/ 2548328 h 3822492"/>
              <a:gd name="connsiteX15" fmla="*/ 1663908 w 3582649"/>
              <a:gd name="connsiteY15" fmla="*/ 2473377 h 3822492"/>
              <a:gd name="connsiteX16" fmla="*/ 1618938 w 3582649"/>
              <a:gd name="connsiteY16" fmla="*/ 2458387 h 3822492"/>
              <a:gd name="connsiteX17" fmla="*/ 1169233 w 3582649"/>
              <a:gd name="connsiteY17" fmla="*/ 2443397 h 3822492"/>
              <a:gd name="connsiteX18" fmla="*/ 1139252 w 3582649"/>
              <a:gd name="connsiteY18" fmla="*/ 2413417 h 3822492"/>
              <a:gd name="connsiteX19" fmla="*/ 1094282 w 3582649"/>
              <a:gd name="connsiteY19" fmla="*/ 2398426 h 3822492"/>
              <a:gd name="connsiteX20" fmla="*/ 1049311 w 3582649"/>
              <a:gd name="connsiteY20" fmla="*/ 2368446 h 3822492"/>
              <a:gd name="connsiteX21" fmla="*/ 1019331 w 3582649"/>
              <a:gd name="connsiteY21" fmla="*/ 2323476 h 3822492"/>
              <a:gd name="connsiteX22" fmla="*/ 914400 w 3582649"/>
              <a:gd name="connsiteY22" fmla="*/ 2233535 h 3822492"/>
              <a:gd name="connsiteX23" fmla="*/ 884420 w 3582649"/>
              <a:gd name="connsiteY23" fmla="*/ 2188564 h 3822492"/>
              <a:gd name="connsiteX24" fmla="*/ 854439 w 3582649"/>
              <a:gd name="connsiteY24" fmla="*/ 2158584 h 3822492"/>
              <a:gd name="connsiteX25" fmla="*/ 809469 w 3582649"/>
              <a:gd name="connsiteY25" fmla="*/ 2023672 h 3822492"/>
              <a:gd name="connsiteX26" fmla="*/ 794479 w 3582649"/>
              <a:gd name="connsiteY26" fmla="*/ 1978702 h 3822492"/>
              <a:gd name="connsiteX27" fmla="*/ 779489 w 3582649"/>
              <a:gd name="connsiteY27" fmla="*/ 1933731 h 3822492"/>
              <a:gd name="connsiteX28" fmla="*/ 689548 w 3582649"/>
              <a:gd name="connsiteY28" fmla="*/ 1903751 h 3822492"/>
              <a:gd name="connsiteX29" fmla="*/ 509666 w 3582649"/>
              <a:gd name="connsiteY29" fmla="*/ 1873771 h 3822492"/>
              <a:gd name="connsiteX30" fmla="*/ 254833 w 3582649"/>
              <a:gd name="connsiteY30" fmla="*/ 1843790 h 3822492"/>
              <a:gd name="connsiteX31" fmla="*/ 164892 w 3582649"/>
              <a:gd name="connsiteY31" fmla="*/ 1813810 h 3822492"/>
              <a:gd name="connsiteX32" fmla="*/ 104931 w 3582649"/>
              <a:gd name="connsiteY32" fmla="*/ 1738859 h 3822492"/>
              <a:gd name="connsiteX33" fmla="*/ 74951 w 3582649"/>
              <a:gd name="connsiteY33" fmla="*/ 1693889 h 3822492"/>
              <a:gd name="connsiteX34" fmla="*/ 44970 w 3582649"/>
              <a:gd name="connsiteY34" fmla="*/ 1603948 h 3822492"/>
              <a:gd name="connsiteX35" fmla="*/ 0 w 3582649"/>
              <a:gd name="connsiteY35" fmla="*/ 1499017 h 3822492"/>
              <a:gd name="connsiteX36" fmla="*/ 14990 w 3582649"/>
              <a:gd name="connsiteY36" fmla="*/ 1244184 h 3822492"/>
              <a:gd name="connsiteX37" fmla="*/ 29980 w 3582649"/>
              <a:gd name="connsiteY37" fmla="*/ 1184223 h 3822492"/>
              <a:gd name="connsiteX38" fmla="*/ 44970 w 3582649"/>
              <a:gd name="connsiteY38" fmla="*/ 1094282 h 3822492"/>
              <a:gd name="connsiteX39" fmla="*/ 74951 w 3582649"/>
              <a:gd name="connsiteY39" fmla="*/ 914400 h 3822492"/>
              <a:gd name="connsiteX40" fmla="*/ 104931 w 3582649"/>
              <a:gd name="connsiteY40" fmla="*/ 869430 h 3822492"/>
              <a:gd name="connsiteX41" fmla="*/ 149902 w 3582649"/>
              <a:gd name="connsiteY41" fmla="*/ 794479 h 3822492"/>
              <a:gd name="connsiteX42" fmla="*/ 209862 w 3582649"/>
              <a:gd name="connsiteY42" fmla="*/ 704538 h 3822492"/>
              <a:gd name="connsiteX43" fmla="*/ 269823 w 3582649"/>
              <a:gd name="connsiteY43" fmla="*/ 629587 h 3822492"/>
              <a:gd name="connsiteX44" fmla="*/ 299803 w 3582649"/>
              <a:gd name="connsiteY44" fmla="*/ 584617 h 3822492"/>
              <a:gd name="connsiteX45" fmla="*/ 374754 w 3582649"/>
              <a:gd name="connsiteY45" fmla="*/ 524656 h 3822492"/>
              <a:gd name="connsiteX46" fmla="*/ 419725 w 3582649"/>
              <a:gd name="connsiteY46" fmla="*/ 509666 h 3822492"/>
              <a:gd name="connsiteX47" fmla="*/ 494675 w 3582649"/>
              <a:gd name="connsiteY47" fmla="*/ 449705 h 3822492"/>
              <a:gd name="connsiteX48" fmla="*/ 539646 w 3582649"/>
              <a:gd name="connsiteY48" fmla="*/ 404735 h 3822492"/>
              <a:gd name="connsiteX49" fmla="*/ 584616 w 3582649"/>
              <a:gd name="connsiteY49" fmla="*/ 389744 h 3822492"/>
              <a:gd name="connsiteX50" fmla="*/ 629587 w 3582649"/>
              <a:gd name="connsiteY50" fmla="*/ 359764 h 3822492"/>
              <a:gd name="connsiteX51" fmla="*/ 674557 w 3582649"/>
              <a:gd name="connsiteY51" fmla="*/ 344774 h 3822492"/>
              <a:gd name="connsiteX52" fmla="*/ 719528 w 3582649"/>
              <a:gd name="connsiteY52" fmla="*/ 314794 h 3822492"/>
              <a:gd name="connsiteX53" fmla="*/ 794479 w 3582649"/>
              <a:gd name="connsiteY53" fmla="*/ 284813 h 3822492"/>
              <a:gd name="connsiteX54" fmla="*/ 884420 w 3582649"/>
              <a:gd name="connsiteY54" fmla="*/ 239843 h 3822492"/>
              <a:gd name="connsiteX55" fmla="*/ 989351 w 3582649"/>
              <a:gd name="connsiteY55" fmla="*/ 194872 h 3822492"/>
              <a:gd name="connsiteX56" fmla="*/ 1034321 w 3582649"/>
              <a:gd name="connsiteY56" fmla="*/ 164892 h 3822492"/>
              <a:gd name="connsiteX57" fmla="*/ 1079292 w 3582649"/>
              <a:gd name="connsiteY57" fmla="*/ 149902 h 3822492"/>
              <a:gd name="connsiteX58" fmla="*/ 1184223 w 3582649"/>
              <a:gd name="connsiteY58" fmla="*/ 104931 h 3822492"/>
              <a:gd name="connsiteX59" fmla="*/ 1229193 w 3582649"/>
              <a:gd name="connsiteY59" fmla="*/ 74951 h 3822492"/>
              <a:gd name="connsiteX60" fmla="*/ 1349115 w 3582649"/>
              <a:gd name="connsiteY60" fmla="*/ 44971 h 3822492"/>
              <a:gd name="connsiteX61" fmla="*/ 1424066 w 3582649"/>
              <a:gd name="connsiteY61" fmla="*/ 0 h 3822492"/>
              <a:gd name="connsiteX62" fmla="*/ 2488367 w 3582649"/>
              <a:gd name="connsiteY62" fmla="*/ 14990 h 3822492"/>
              <a:gd name="connsiteX63" fmla="*/ 2593298 w 3582649"/>
              <a:gd name="connsiteY63" fmla="*/ 44971 h 3822492"/>
              <a:gd name="connsiteX64" fmla="*/ 2683239 w 3582649"/>
              <a:gd name="connsiteY64" fmla="*/ 89941 h 3822492"/>
              <a:gd name="connsiteX65" fmla="*/ 2713220 w 3582649"/>
              <a:gd name="connsiteY65" fmla="*/ 119922 h 3822492"/>
              <a:gd name="connsiteX66" fmla="*/ 2803161 w 3582649"/>
              <a:gd name="connsiteY66" fmla="*/ 179882 h 3822492"/>
              <a:gd name="connsiteX67" fmla="*/ 2923082 w 3582649"/>
              <a:gd name="connsiteY67" fmla="*/ 284813 h 3822492"/>
              <a:gd name="connsiteX68" fmla="*/ 3028013 w 3582649"/>
              <a:gd name="connsiteY68" fmla="*/ 389744 h 3822492"/>
              <a:gd name="connsiteX69" fmla="*/ 3057993 w 3582649"/>
              <a:gd name="connsiteY69" fmla="*/ 419725 h 3822492"/>
              <a:gd name="connsiteX70" fmla="*/ 3087974 w 3582649"/>
              <a:gd name="connsiteY70" fmla="*/ 449705 h 3822492"/>
              <a:gd name="connsiteX71" fmla="*/ 3207895 w 3582649"/>
              <a:gd name="connsiteY71" fmla="*/ 629587 h 3822492"/>
              <a:gd name="connsiteX72" fmla="*/ 3237875 w 3582649"/>
              <a:gd name="connsiteY72" fmla="*/ 674558 h 3822492"/>
              <a:gd name="connsiteX73" fmla="*/ 3267856 w 3582649"/>
              <a:gd name="connsiteY73" fmla="*/ 719528 h 3822492"/>
              <a:gd name="connsiteX74" fmla="*/ 3327816 w 3582649"/>
              <a:gd name="connsiteY74" fmla="*/ 839449 h 3822492"/>
              <a:gd name="connsiteX75" fmla="*/ 3372787 w 3582649"/>
              <a:gd name="connsiteY75" fmla="*/ 929390 h 3822492"/>
              <a:gd name="connsiteX76" fmla="*/ 3432748 w 3582649"/>
              <a:gd name="connsiteY76" fmla="*/ 1064302 h 3822492"/>
              <a:gd name="connsiteX77" fmla="*/ 3477718 w 3582649"/>
              <a:gd name="connsiteY77" fmla="*/ 1169233 h 3822492"/>
              <a:gd name="connsiteX78" fmla="*/ 3507698 w 3582649"/>
              <a:gd name="connsiteY78" fmla="*/ 1274164 h 3822492"/>
              <a:gd name="connsiteX79" fmla="*/ 3537679 w 3582649"/>
              <a:gd name="connsiteY79" fmla="*/ 1364105 h 3822492"/>
              <a:gd name="connsiteX80" fmla="*/ 3552669 w 3582649"/>
              <a:gd name="connsiteY80" fmla="*/ 1439056 h 3822492"/>
              <a:gd name="connsiteX81" fmla="*/ 3582649 w 3582649"/>
              <a:gd name="connsiteY81" fmla="*/ 1603948 h 3822492"/>
              <a:gd name="connsiteX82" fmla="*/ 3552669 w 3582649"/>
              <a:gd name="connsiteY82" fmla="*/ 2038663 h 3822492"/>
              <a:gd name="connsiteX83" fmla="*/ 3522689 w 3582649"/>
              <a:gd name="connsiteY83" fmla="*/ 2128603 h 3822492"/>
              <a:gd name="connsiteX84" fmla="*/ 3462728 w 3582649"/>
              <a:gd name="connsiteY84" fmla="*/ 2233535 h 3822492"/>
              <a:gd name="connsiteX85" fmla="*/ 3432748 w 3582649"/>
              <a:gd name="connsiteY85" fmla="*/ 2323476 h 3822492"/>
              <a:gd name="connsiteX86" fmla="*/ 3387777 w 3582649"/>
              <a:gd name="connsiteY86" fmla="*/ 2413417 h 3822492"/>
              <a:gd name="connsiteX87" fmla="*/ 3342807 w 3582649"/>
              <a:gd name="connsiteY87" fmla="*/ 2443397 h 3822492"/>
              <a:gd name="connsiteX88" fmla="*/ 3312826 w 3582649"/>
              <a:gd name="connsiteY88" fmla="*/ 2488367 h 3822492"/>
              <a:gd name="connsiteX89" fmla="*/ 3237875 w 3582649"/>
              <a:gd name="connsiteY89" fmla="*/ 2503358 h 3822492"/>
              <a:gd name="connsiteX90" fmla="*/ 3192905 w 3582649"/>
              <a:gd name="connsiteY90" fmla="*/ 2518348 h 3822492"/>
              <a:gd name="connsiteX91" fmla="*/ 3102964 w 3582649"/>
              <a:gd name="connsiteY91" fmla="*/ 2578308 h 3822492"/>
              <a:gd name="connsiteX92" fmla="*/ 2968052 w 3582649"/>
              <a:gd name="connsiteY92" fmla="*/ 2653259 h 3822492"/>
              <a:gd name="connsiteX93" fmla="*/ 2923082 w 3582649"/>
              <a:gd name="connsiteY93" fmla="*/ 2683240 h 3822492"/>
              <a:gd name="connsiteX94" fmla="*/ 2833141 w 3582649"/>
              <a:gd name="connsiteY94" fmla="*/ 2758190 h 3822492"/>
              <a:gd name="connsiteX95" fmla="*/ 2728210 w 3582649"/>
              <a:gd name="connsiteY95" fmla="*/ 2833141 h 3822492"/>
              <a:gd name="connsiteX96" fmla="*/ 2623279 w 3582649"/>
              <a:gd name="connsiteY96" fmla="*/ 2908092 h 3822492"/>
              <a:gd name="connsiteX97" fmla="*/ 2593298 w 3582649"/>
              <a:gd name="connsiteY97" fmla="*/ 2938072 h 3822492"/>
              <a:gd name="connsiteX98" fmla="*/ 2503357 w 3582649"/>
              <a:gd name="connsiteY98" fmla="*/ 2968053 h 3822492"/>
              <a:gd name="connsiteX99" fmla="*/ 2458387 w 3582649"/>
              <a:gd name="connsiteY99" fmla="*/ 3057994 h 3822492"/>
              <a:gd name="connsiteX100" fmla="*/ 2413416 w 3582649"/>
              <a:gd name="connsiteY100" fmla="*/ 3147935 h 3822492"/>
              <a:gd name="connsiteX101" fmla="*/ 2398426 w 3582649"/>
              <a:gd name="connsiteY101" fmla="*/ 3237876 h 3822492"/>
              <a:gd name="connsiteX102" fmla="*/ 2383436 w 3582649"/>
              <a:gd name="connsiteY102" fmla="*/ 3282846 h 3822492"/>
              <a:gd name="connsiteX103" fmla="*/ 2398426 w 3582649"/>
              <a:gd name="connsiteY103" fmla="*/ 3582649 h 3822492"/>
              <a:gd name="connsiteX104" fmla="*/ 2413416 w 3582649"/>
              <a:gd name="connsiteY104" fmla="*/ 3672590 h 3822492"/>
              <a:gd name="connsiteX105" fmla="*/ 2443397 w 3582649"/>
              <a:gd name="connsiteY105" fmla="*/ 3762531 h 3822492"/>
              <a:gd name="connsiteX106" fmla="*/ 2443397 w 3582649"/>
              <a:gd name="connsiteY106" fmla="*/ 3822492 h 382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582649" h="3822492">
                <a:moveTo>
                  <a:pt x="2143593" y="3702571"/>
                </a:moveTo>
                <a:cubicBezTo>
                  <a:pt x="2118324" y="3576225"/>
                  <a:pt x="2145169" y="3676267"/>
                  <a:pt x="2098623" y="3567659"/>
                </a:cubicBezTo>
                <a:cubicBezTo>
                  <a:pt x="2092399" y="3553136"/>
                  <a:pt x="2091763" y="3536238"/>
                  <a:pt x="2083633" y="3522689"/>
                </a:cubicBezTo>
                <a:cubicBezTo>
                  <a:pt x="2076361" y="3510570"/>
                  <a:pt x="2061492" y="3504467"/>
                  <a:pt x="2053652" y="3492708"/>
                </a:cubicBezTo>
                <a:cubicBezTo>
                  <a:pt x="2041257" y="3474115"/>
                  <a:pt x="2036067" y="3451341"/>
                  <a:pt x="2023672" y="3432748"/>
                </a:cubicBezTo>
                <a:cubicBezTo>
                  <a:pt x="2015833" y="3420989"/>
                  <a:pt x="2002521" y="3413803"/>
                  <a:pt x="1993692" y="3402767"/>
                </a:cubicBezTo>
                <a:cubicBezTo>
                  <a:pt x="1982438" y="3388699"/>
                  <a:pt x="1973705" y="3372787"/>
                  <a:pt x="1963711" y="3357797"/>
                </a:cubicBezTo>
                <a:cubicBezTo>
                  <a:pt x="1953718" y="3327817"/>
                  <a:pt x="1941395" y="3298514"/>
                  <a:pt x="1933731" y="3267856"/>
                </a:cubicBezTo>
                <a:cubicBezTo>
                  <a:pt x="1928734" y="3247869"/>
                  <a:pt x="1924661" y="3227628"/>
                  <a:pt x="1918741" y="3207895"/>
                </a:cubicBezTo>
                <a:cubicBezTo>
                  <a:pt x="1909660" y="3177626"/>
                  <a:pt x="1893957" y="3149126"/>
                  <a:pt x="1888761" y="3117954"/>
                </a:cubicBezTo>
                <a:cubicBezTo>
                  <a:pt x="1883764" y="3087974"/>
                  <a:pt x="1881142" y="3057499"/>
                  <a:pt x="1873770" y="3028013"/>
                </a:cubicBezTo>
                <a:cubicBezTo>
                  <a:pt x="1866105" y="2997355"/>
                  <a:pt x="1849988" y="2969060"/>
                  <a:pt x="1843790" y="2938072"/>
                </a:cubicBezTo>
                <a:lnTo>
                  <a:pt x="1828800" y="2863122"/>
                </a:lnTo>
                <a:cubicBezTo>
                  <a:pt x="1805853" y="2450065"/>
                  <a:pt x="1900509" y="2644144"/>
                  <a:pt x="1768839" y="2578308"/>
                </a:cubicBezTo>
                <a:cubicBezTo>
                  <a:pt x="1752725" y="2570251"/>
                  <a:pt x="1738859" y="2558321"/>
                  <a:pt x="1723869" y="2548328"/>
                </a:cubicBezTo>
                <a:cubicBezTo>
                  <a:pt x="1710252" y="2527902"/>
                  <a:pt x="1687642" y="2487617"/>
                  <a:pt x="1663908" y="2473377"/>
                </a:cubicBezTo>
                <a:cubicBezTo>
                  <a:pt x="1650359" y="2465247"/>
                  <a:pt x="1634710" y="2459343"/>
                  <a:pt x="1618938" y="2458387"/>
                </a:cubicBezTo>
                <a:cubicBezTo>
                  <a:pt x="1469228" y="2449314"/>
                  <a:pt x="1319135" y="2448394"/>
                  <a:pt x="1169233" y="2443397"/>
                </a:cubicBezTo>
                <a:cubicBezTo>
                  <a:pt x="1159239" y="2433404"/>
                  <a:pt x="1151371" y="2420688"/>
                  <a:pt x="1139252" y="2413417"/>
                </a:cubicBezTo>
                <a:cubicBezTo>
                  <a:pt x="1125703" y="2405287"/>
                  <a:pt x="1108415" y="2405492"/>
                  <a:pt x="1094282" y="2398426"/>
                </a:cubicBezTo>
                <a:cubicBezTo>
                  <a:pt x="1078168" y="2390369"/>
                  <a:pt x="1064301" y="2378439"/>
                  <a:pt x="1049311" y="2368446"/>
                </a:cubicBezTo>
                <a:cubicBezTo>
                  <a:pt x="1039318" y="2353456"/>
                  <a:pt x="1031055" y="2337155"/>
                  <a:pt x="1019331" y="2323476"/>
                </a:cubicBezTo>
                <a:cubicBezTo>
                  <a:pt x="970864" y="2266931"/>
                  <a:pt x="967443" y="2268897"/>
                  <a:pt x="914400" y="2233535"/>
                </a:cubicBezTo>
                <a:cubicBezTo>
                  <a:pt x="904407" y="2218545"/>
                  <a:pt x="895675" y="2202632"/>
                  <a:pt x="884420" y="2188564"/>
                </a:cubicBezTo>
                <a:cubicBezTo>
                  <a:pt x="875591" y="2177528"/>
                  <a:pt x="860759" y="2171225"/>
                  <a:pt x="854439" y="2158584"/>
                </a:cubicBezTo>
                <a:cubicBezTo>
                  <a:pt x="854437" y="2158581"/>
                  <a:pt x="816965" y="2046159"/>
                  <a:pt x="809469" y="2023672"/>
                </a:cubicBezTo>
                <a:lnTo>
                  <a:pt x="794479" y="1978702"/>
                </a:lnTo>
                <a:cubicBezTo>
                  <a:pt x="789482" y="1963712"/>
                  <a:pt x="794479" y="1938728"/>
                  <a:pt x="779489" y="1933731"/>
                </a:cubicBezTo>
                <a:cubicBezTo>
                  <a:pt x="749509" y="1923738"/>
                  <a:pt x="720720" y="1908946"/>
                  <a:pt x="689548" y="1903751"/>
                </a:cubicBezTo>
                <a:cubicBezTo>
                  <a:pt x="629587" y="1893758"/>
                  <a:pt x="570082" y="1880484"/>
                  <a:pt x="509666" y="1873771"/>
                </a:cubicBezTo>
                <a:cubicBezTo>
                  <a:pt x="334716" y="1854332"/>
                  <a:pt x="419652" y="1864394"/>
                  <a:pt x="254833" y="1843790"/>
                </a:cubicBezTo>
                <a:cubicBezTo>
                  <a:pt x="224853" y="1833797"/>
                  <a:pt x="182422" y="1840104"/>
                  <a:pt x="164892" y="1813810"/>
                </a:cubicBezTo>
                <a:cubicBezTo>
                  <a:pt x="72605" y="1675383"/>
                  <a:pt x="190377" y="1845669"/>
                  <a:pt x="104931" y="1738859"/>
                </a:cubicBezTo>
                <a:cubicBezTo>
                  <a:pt x="93677" y="1724791"/>
                  <a:pt x="84944" y="1708879"/>
                  <a:pt x="74951" y="1693889"/>
                </a:cubicBezTo>
                <a:cubicBezTo>
                  <a:pt x="64957" y="1663909"/>
                  <a:pt x="59103" y="1632214"/>
                  <a:pt x="44970" y="1603948"/>
                </a:cubicBezTo>
                <a:cubicBezTo>
                  <a:pt x="7924" y="1529854"/>
                  <a:pt x="22056" y="1565186"/>
                  <a:pt x="0" y="1499017"/>
                </a:cubicBezTo>
                <a:cubicBezTo>
                  <a:pt x="4997" y="1414073"/>
                  <a:pt x="6923" y="1328892"/>
                  <a:pt x="14990" y="1244184"/>
                </a:cubicBezTo>
                <a:cubicBezTo>
                  <a:pt x="16943" y="1223675"/>
                  <a:pt x="25940" y="1204425"/>
                  <a:pt x="29980" y="1184223"/>
                </a:cubicBezTo>
                <a:cubicBezTo>
                  <a:pt x="35941" y="1154419"/>
                  <a:pt x="40953" y="1124409"/>
                  <a:pt x="44970" y="1094282"/>
                </a:cubicBezTo>
                <a:cubicBezTo>
                  <a:pt x="51014" y="1048950"/>
                  <a:pt x="49387" y="965529"/>
                  <a:pt x="74951" y="914400"/>
                </a:cubicBezTo>
                <a:cubicBezTo>
                  <a:pt x="83008" y="898286"/>
                  <a:pt x="94938" y="884420"/>
                  <a:pt x="104931" y="869430"/>
                </a:cubicBezTo>
                <a:cubicBezTo>
                  <a:pt x="147395" y="742034"/>
                  <a:pt x="88171" y="897363"/>
                  <a:pt x="149902" y="794479"/>
                </a:cubicBezTo>
                <a:cubicBezTo>
                  <a:pt x="214986" y="686006"/>
                  <a:pt x="95505" y="818895"/>
                  <a:pt x="209862" y="704538"/>
                </a:cubicBezTo>
                <a:cubicBezTo>
                  <a:pt x="239044" y="616989"/>
                  <a:pt x="202018" y="697391"/>
                  <a:pt x="269823" y="629587"/>
                </a:cubicBezTo>
                <a:cubicBezTo>
                  <a:pt x="282562" y="616848"/>
                  <a:pt x="288549" y="598685"/>
                  <a:pt x="299803" y="584617"/>
                </a:cubicBezTo>
                <a:cubicBezTo>
                  <a:pt x="318393" y="561379"/>
                  <a:pt x="348783" y="537641"/>
                  <a:pt x="374754" y="524656"/>
                </a:cubicBezTo>
                <a:cubicBezTo>
                  <a:pt x="388887" y="517590"/>
                  <a:pt x="404735" y="514663"/>
                  <a:pt x="419725" y="509666"/>
                </a:cubicBezTo>
                <a:cubicBezTo>
                  <a:pt x="506933" y="422455"/>
                  <a:pt x="381234" y="544238"/>
                  <a:pt x="494675" y="449705"/>
                </a:cubicBezTo>
                <a:cubicBezTo>
                  <a:pt x="510961" y="436134"/>
                  <a:pt x="522007" y="416494"/>
                  <a:pt x="539646" y="404735"/>
                </a:cubicBezTo>
                <a:cubicBezTo>
                  <a:pt x="552793" y="395970"/>
                  <a:pt x="570483" y="396810"/>
                  <a:pt x="584616" y="389744"/>
                </a:cubicBezTo>
                <a:cubicBezTo>
                  <a:pt x="600730" y="381687"/>
                  <a:pt x="613473" y="367821"/>
                  <a:pt x="629587" y="359764"/>
                </a:cubicBezTo>
                <a:cubicBezTo>
                  <a:pt x="643720" y="352698"/>
                  <a:pt x="660424" y="351840"/>
                  <a:pt x="674557" y="344774"/>
                </a:cubicBezTo>
                <a:cubicBezTo>
                  <a:pt x="690671" y="336717"/>
                  <a:pt x="703414" y="322851"/>
                  <a:pt x="719528" y="314794"/>
                </a:cubicBezTo>
                <a:cubicBezTo>
                  <a:pt x="743596" y="302760"/>
                  <a:pt x="770412" y="296847"/>
                  <a:pt x="794479" y="284813"/>
                </a:cubicBezTo>
                <a:cubicBezTo>
                  <a:pt x="910708" y="226698"/>
                  <a:pt x="771389" y="277519"/>
                  <a:pt x="884420" y="239843"/>
                </a:cubicBezTo>
                <a:cubicBezTo>
                  <a:pt x="997319" y="164577"/>
                  <a:pt x="853834" y="252951"/>
                  <a:pt x="989351" y="194872"/>
                </a:cubicBezTo>
                <a:cubicBezTo>
                  <a:pt x="1005910" y="187775"/>
                  <a:pt x="1018207" y="172949"/>
                  <a:pt x="1034321" y="164892"/>
                </a:cubicBezTo>
                <a:cubicBezTo>
                  <a:pt x="1048454" y="157826"/>
                  <a:pt x="1064302" y="154899"/>
                  <a:pt x="1079292" y="149902"/>
                </a:cubicBezTo>
                <a:cubicBezTo>
                  <a:pt x="1192191" y="74636"/>
                  <a:pt x="1048706" y="163010"/>
                  <a:pt x="1184223" y="104931"/>
                </a:cubicBezTo>
                <a:cubicBezTo>
                  <a:pt x="1200782" y="97834"/>
                  <a:pt x="1212262" y="81108"/>
                  <a:pt x="1229193" y="74951"/>
                </a:cubicBezTo>
                <a:cubicBezTo>
                  <a:pt x="1267917" y="60870"/>
                  <a:pt x="1349115" y="44971"/>
                  <a:pt x="1349115" y="44971"/>
                </a:cubicBezTo>
                <a:cubicBezTo>
                  <a:pt x="1372864" y="21221"/>
                  <a:pt x="1385146" y="0"/>
                  <a:pt x="1424066" y="0"/>
                </a:cubicBezTo>
                <a:cubicBezTo>
                  <a:pt x="1778868" y="0"/>
                  <a:pt x="2133600" y="9993"/>
                  <a:pt x="2488367" y="14990"/>
                </a:cubicBezTo>
                <a:cubicBezTo>
                  <a:pt x="2507576" y="19792"/>
                  <a:pt x="2571795" y="34219"/>
                  <a:pt x="2593298" y="44971"/>
                </a:cubicBezTo>
                <a:cubicBezTo>
                  <a:pt x="2709533" y="103088"/>
                  <a:pt x="2570206" y="52263"/>
                  <a:pt x="2683239" y="89941"/>
                </a:cubicBezTo>
                <a:cubicBezTo>
                  <a:pt x="2693233" y="99935"/>
                  <a:pt x="2701913" y="111442"/>
                  <a:pt x="2713220" y="119922"/>
                </a:cubicBezTo>
                <a:cubicBezTo>
                  <a:pt x="2742045" y="141541"/>
                  <a:pt x="2803161" y="179882"/>
                  <a:pt x="2803161" y="179882"/>
                </a:cubicBezTo>
                <a:cubicBezTo>
                  <a:pt x="2888103" y="307298"/>
                  <a:pt x="2748200" y="109931"/>
                  <a:pt x="2923082" y="284813"/>
                </a:cubicBezTo>
                <a:lnTo>
                  <a:pt x="3028013" y="389744"/>
                </a:lnTo>
                <a:lnTo>
                  <a:pt x="3057993" y="419725"/>
                </a:lnTo>
                <a:cubicBezTo>
                  <a:pt x="3067987" y="429719"/>
                  <a:pt x="3080135" y="437946"/>
                  <a:pt x="3087974" y="449705"/>
                </a:cubicBezTo>
                <a:lnTo>
                  <a:pt x="3207895" y="629587"/>
                </a:lnTo>
                <a:lnTo>
                  <a:pt x="3237875" y="674558"/>
                </a:lnTo>
                <a:cubicBezTo>
                  <a:pt x="3247868" y="689548"/>
                  <a:pt x="3259799" y="703414"/>
                  <a:pt x="3267856" y="719528"/>
                </a:cubicBezTo>
                <a:cubicBezTo>
                  <a:pt x="3287843" y="759502"/>
                  <a:pt x="3313683" y="797051"/>
                  <a:pt x="3327816" y="839449"/>
                </a:cubicBezTo>
                <a:cubicBezTo>
                  <a:pt x="3348504" y="901511"/>
                  <a:pt x="3334042" y="871273"/>
                  <a:pt x="3372787" y="929390"/>
                </a:cubicBezTo>
                <a:cubicBezTo>
                  <a:pt x="3408464" y="1036423"/>
                  <a:pt x="3385237" y="993037"/>
                  <a:pt x="3432748" y="1064302"/>
                </a:cubicBezTo>
                <a:cubicBezTo>
                  <a:pt x="3467902" y="1169764"/>
                  <a:pt x="3422149" y="1039570"/>
                  <a:pt x="3477718" y="1169233"/>
                </a:cubicBezTo>
                <a:cubicBezTo>
                  <a:pt x="3494512" y="1208419"/>
                  <a:pt x="3495019" y="1231899"/>
                  <a:pt x="3507698" y="1274164"/>
                </a:cubicBezTo>
                <a:cubicBezTo>
                  <a:pt x="3516779" y="1304433"/>
                  <a:pt x="3531481" y="1333117"/>
                  <a:pt x="3537679" y="1364105"/>
                </a:cubicBezTo>
                <a:cubicBezTo>
                  <a:pt x="3542676" y="1389089"/>
                  <a:pt x="3548111" y="1413989"/>
                  <a:pt x="3552669" y="1439056"/>
                </a:cubicBezTo>
                <a:cubicBezTo>
                  <a:pt x="3591026" y="1650023"/>
                  <a:pt x="3545621" y="1418808"/>
                  <a:pt x="3582649" y="1603948"/>
                </a:cubicBezTo>
                <a:cubicBezTo>
                  <a:pt x="3580825" y="1638598"/>
                  <a:pt x="3568770" y="1952791"/>
                  <a:pt x="3552669" y="2038663"/>
                </a:cubicBezTo>
                <a:cubicBezTo>
                  <a:pt x="3546845" y="2069723"/>
                  <a:pt x="3540219" y="2102309"/>
                  <a:pt x="3522689" y="2128603"/>
                </a:cubicBezTo>
                <a:cubicBezTo>
                  <a:pt x="3495645" y="2169168"/>
                  <a:pt x="3481747" y="2185986"/>
                  <a:pt x="3462728" y="2233535"/>
                </a:cubicBezTo>
                <a:cubicBezTo>
                  <a:pt x="3450991" y="2262877"/>
                  <a:pt x="3442742" y="2293496"/>
                  <a:pt x="3432748" y="2323476"/>
                </a:cubicBezTo>
                <a:cubicBezTo>
                  <a:pt x="3420557" y="2360049"/>
                  <a:pt x="3416833" y="2384361"/>
                  <a:pt x="3387777" y="2413417"/>
                </a:cubicBezTo>
                <a:cubicBezTo>
                  <a:pt x="3375038" y="2426156"/>
                  <a:pt x="3357797" y="2433404"/>
                  <a:pt x="3342807" y="2443397"/>
                </a:cubicBezTo>
                <a:cubicBezTo>
                  <a:pt x="3332813" y="2458387"/>
                  <a:pt x="3328468" y="2479429"/>
                  <a:pt x="3312826" y="2488367"/>
                </a:cubicBezTo>
                <a:cubicBezTo>
                  <a:pt x="3290704" y="2501008"/>
                  <a:pt x="3262593" y="2497178"/>
                  <a:pt x="3237875" y="2503358"/>
                </a:cubicBezTo>
                <a:cubicBezTo>
                  <a:pt x="3222546" y="2507190"/>
                  <a:pt x="3206717" y="2510674"/>
                  <a:pt x="3192905" y="2518348"/>
                </a:cubicBezTo>
                <a:cubicBezTo>
                  <a:pt x="3161408" y="2535846"/>
                  <a:pt x="3137147" y="2566913"/>
                  <a:pt x="3102964" y="2578308"/>
                </a:cubicBezTo>
                <a:cubicBezTo>
                  <a:pt x="3023812" y="2604693"/>
                  <a:pt x="3071137" y="2584535"/>
                  <a:pt x="2968052" y="2653259"/>
                </a:cubicBezTo>
                <a:cubicBezTo>
                  <a:pt x="2953062" y="2663252"/>
                  <a:pt x="2935821" y="2670501"/>
                  <a:pt x="2923082" y="2683240"/>
                </a:cubicBezTo>
                <a:cubicBezTo>
                  <a:pt x="2767125" y="2839194"/>
                  <a:pt x="2979243" y="2632960"/>
                  <a:pt x="2833141" y="2758190"/>
                </a:cubicBezTo>
                <a:cubicBezTo>
                  <a:pt x="2742607" y="2835791"/>
                  <a:pt x="2810840" y="2805598"/>
                  <a:pt x="2728210" y="2833141"/>
                </a:cubicBezTo>
                <a:cubicBezTo>
                  <a:pt x="2657076" y="2904275"/>
                  <a:pt x="2695064" y="2884164"/>
                  <a:pt x="2623279" y="2908092"/>
                </a:cubicBezTo>
                <a:cubicBezTo>
                  <a:pt x="2613285" y="2918085"/>
                  <a:pt x="2605939" y="2931752"/>
                  <a:pt x="2593298" y="2938072"/>
                </a:cubicBezTo>
                <a:cubicBezTo>
                  <a:pt x="2565032" y="2952205"/>
                  <a:pt x="2503357" y="2968053"/>
                  <a:pt x="2503357" y="2968053"/>
                </a:cubicBezTo>
                <a:cubicBezTo>
                  <a:pt x="2417440" y="3096929"/>
                  <a:pt x="2520448" y="2933871"/>
                  <a:pt x="2458387" y="3057994"/>
                </a:cubicBezTo>
                <a:cubicBezTo>
                  <a:pt x="2400266" y="3174238"/>
                  <a:pt x="2451099" y="3034891"/>
                  <a:pt x="2413416" y="3147935"/>
                </a:cubicBezTo>
                <a:cubicBezTo>
                  <a:pt x="2408419" y="3177915"/>
                  <a:pt x="2405019" y="3208206"/>
                  <a:pt x="2398426" y="3237876"/>
                </a:cubicBezTo>
                <a:cubicBezTo>
                  <a:pt x="2394998" y="3253301"/>
                  <a:pt x="2383436" y="3267045"/>
                  <a:pt x="2383436" y="3282846"/>
                </a:cubicBezTo>
                <a:cubicBezTo>
                  <a:pt x="2383436" y="3382905"/>
                  <a:pt x="2390752" y="3482885"/>
                  <a:pt x="2398426" y="3582649"/>
                </a:cubicBezTo>
                <a:cubicBezTo>
                  <a:pt x="2400757" y="3612953"/>
                  <a:pt x="2406044" y="3643104"/>
                  <a:pt x="2413416" y="3672590"/>
                </a:cubicBezTo>
                <a:cubicBezTo>
                  <a:pt x="2421081" y="3703249"/>
                  <a:pt x="2443397" y="3730929"/>
                  <a:pt x="2443397" y="3762531"/>
                </a:cubicBezTo>
                <a:lnTo>
                  <a:pt x="2443397" y="3822492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06127" y="2433400"/>
            <a:ext cx="1588958" cy="3043004"/>
          </a:xfrm>
          <a:custGeom>
            <a:avLst/>
            <a:gdLst>
              <a:gd name="connsiteX0" fmla="*/ 1379095 w 1588958"/>
              <a:gd name="connsiteY0" fmla="*/ 2833141 h 3043004"/>
              <a:gd name="connsiteX1" fmla="*/ 1349115 w 1588958"/>
              <a:gd name="connsiteY1" fmla="*/ 2758190 h 3043004"/>
              <a:gd name="connsiteX2" fmla="*/ 1334125 w 1588958"/>
              <a:gd name="connsiteY2" fmla="*/ 2683240 h 3043004"/>
              <a:gd name="connsiteX3" fmla="*/ 1304145 w 1588958"/>
              <a:gd name="connsiteY3" fmla="*/ 2578308 h 3043004"/>
              <a:gd name="connsiteX4" fmla="*/ 1274164 w 1588958"/>
              <a:gd name="connsiteY4" fmla="*/ 2368446 h 3043004"/>
              <a:gd name="connsiteX5" fmla="*/ 1244184 w 1588958"/>
              <a:gd name="connsiteY5" fmla="*/ 2293495 h 3043004"/>
              <a:gd name="connsiteX6" fmla="*/ 1214204 w 1588958"/>
              <a:gd name="connsiteY6" fmla="*/ 2173574 h 3043004"/>
              <a:gd name="connsiteX7" fmla="*/ 1184223 w 1588958"/>
              <a:gd name="connsiteY7" fmla="*/ 2113613 h 3043004"/>
              <a:gd name="connsiteX8" fmla="*/ 1154243 w 1588958"/>
              <a:gd name="connsiteY8" fmla="*/ 2023672 h 3043004"/>
              <a:gd name="connsiteX9" fmla="*/ 1109272 w 1588958"/>
              <a:gd name="connsiteY9" fmla="*/ 1933731 h 3043004"/>
              <a:gd name="connsiteX10" fmla="*/ 1079292 w 1588958"/>
              <a:gd name="connsiteY10" fmla="*/ 1753849 h 3043004"/>
              <a:gd name="connsiteX11" fmla="*/ 1049312 w 1588958"/>
              <a:gd name="connsiteY11" fmla="*/ 1708879 h 3043004"/>
              <a:gd name="connsiteX12" fmla="*/ 974361 w 1588958"/>
              <a:gd name="connsiteY12" fmla="*/ 1693889 h 3043004"/>
              <a:gd name="connsiteX13" fmla="*/ 929391 w 1588958"/>
              <a:gd name="connsiteY13" fmla="*/ 1678899 h 3043004"/>
              <a:gd name="connsiteX14" fmla="*/ 839450 w 1588958"/>
              <a:gd name="connsiteY14" fmla="*/ 1603948 h 3043004"/>
              <a:gd name="connsiteX15" fmla="*/ 824459 w 1588958"/>
              <a:gd name="connsiteY15" fmla="*/ 1543987 h 3043004"/>
              <a:gd name="connsiteX16" fmla="*/ 794479 w 1588958"/>
              <a:gd name="connsiteY16" fmla="*/ 1499017 h 3043004"/>
              <a:gd name="connsiteX17" fmla="*/ 794479 w 1588958"/>
              <a:gd name="connsiteY17" fmla="*/ 1154243 h 3043004"/>
              <a:gd name="connsiteX18" fmla="*/ 884420 w 1588958"/>
              <a:gd name="connsiteY18" fmla="*/ 1109272 h 3043004"/>
              <a:gd name="connsiteX19" fmla="*/ 989351 w 1588958"/>
              <a:gd name="connsiteY19" fmla="*/ 1139253 h 3043004"/>
              <a:gd name="connsiteX20" fmla="*/ 1019332 w 1588958"/>
              <a:gd name="connsiteY20" fmla="*/ 1169233 h 3043004"/>
              <a:gd name="connsiteX21" fmla="*/ 1034322 w 1588958"/>
              <a:gd name="connsiteY21" fmla="*/ 1124263 h 3043004"/>
              <a:gd name="connsiteX22" fmla="*/ 959371 w 1588958"/>
              <a:gd name="connsiteY22" fmla="*/ 1049312 h 3043004"/>
              <a:gd name="connsiteX23" fmla="*/ 929391 w 1588958"/>
              <a:gd name="connsiteY23" fmla="*/ 959371 h 3043004"/>
              <a:gd name="connsiteX24" fmla="*/ 914400 w 1588958"/>
              <a:gd name="connsiteY24" fmla="*/ 914400 h 3043004"/>
              <a:gd name="connsiteX25" fmla="*/ 899410 w 1588958"/>
              <a:gd name="connsiteY25" fmla="*/ 809469 h 3043004"/>
              <a:gd name="connsiteX26" fmla="*/ 809469 w 1588958"/>
              <a:gd name="connsiteY26" fmla="*/ 824459 h 3043004"/>
              <a:gd name="connsiteX27" fmla="*/ 734518 w 1588958"/>
              <a:gd name="connsiteY27" fmla="*/ 884420 h 3043004"/>
              <a:gd name="connsiteX28" fmla="*/ 689548 w 1588958"/>
              <a:gd name="connsiteY28" fmla="*/ 974361 h 3043004"/>
              <a:gd name="connsiteX29" fmla="*/ 644577 w 1588958"/>
              <a:gd name="connsiteY29" fmla="*/ 1004341 h 3043004"/>
              <a:gd name="connsiteX30" fmla="*/ 599607 w 1588958"/>
              <a:gd name="connsiteY30" fmla="*/ 1019331 h 3043004"/>
              <a:gd name="connsiteX31" fmla="*/ 569627 w 1588958"/>
              <a:gd name="connsiteY31" fmla="*/ 1049312 h 3043004"/>
              <a:gd name="connsiteX32" fmla="*/ 524656 w 1588958"/>
              <a:gd name="connsiteY32" fmla="*/ 1064302 h 3043004"/>
              <a:gd name="connsiteX33" fmla="*/ 509666 w 1588958"/>
              <a:gd name="connsiteY33" fmla="*/ 1109272 h 3043004"/>
              <a:gd name="connsiteX34" fmla="*/ 524656 w 1588958"/>
              <a:gd name="connsiteY34" fmla="*/ 1184223 h 3043004"/>
              <a:gd name="connsiteX35" fmla="*/ 539646 w 1588958"/>
              <a:gd name="connsiteY35" fmla="*/ 1229194 h 3043004"/>
              <a:gd name="connsiteX36" fmla="*/ 494676 w 1588958"/>
              <a:gd name="connsiteY36" fmla="*/ 1259174 h 3043004"/>
              <a:gd name="connsiteX37" fmla="*/ 434715 w 1588958"/>
              <a:gd name="connsiteY37" fmla="*/ 1244184 h 3043004"/>
              <a:gd name="connsiteX38" fmla="*/ 449705 w 1588958"/>
              <a:gd name="connsiteY38" fmla="*/ 1199213 h 3043004"/>
              <a:gd name="connsiteX39" fmla="*/ 524656 w 1588958"/>
              <a:gd name="connsiteY39" fmla="*/ 1154243 h 3043004"/>
              <a:gd name="connsiteX40" fmla="*/ 509666 w 1588958"/>
              <a:gd name="connsiteY40" fmla="*/ 1034322 h 3043004"/>
              <a:gd name="connsiteX41" fmla="*/ 464695 w 1588958"/>
              <a:gd name="connsiteY41" fmla="*/ 1049312 h 3043004"/>
              <a:gd name="connsiteX42" fmla="*/ 419725 w 1588958"/>
              <a:gd name="connsiteY42" fmla="*/ 1079292 h 3043004"/>
              <a:gd name="connsiteX43" fmla="*/ 434715 w 1588958"/>
              <a:gd name="connsiteY43" fmla="*/ 974361 h 3043004"/>
              <a:gd name="connsiteX44" fmla="*/ 449705 w 1588958"/>
              <a:gd name="connsiteY44" fmla="*/ 929390 h 3043004"/>
              <a:gd name="connsiteX45" fmla="*/ 434715 w 1588958"/>
              <a:gd name="connsiteY45" fmla="*/ 794479 h 3043004"/>
              <a:gd name="connsiteX46" fmla="*/ 419725 w 1588958"/>
              <a:gd name="connsiteY46" fmla="*/ 734518 h 3043004"/>
              <a:gd name="connsiteX47" fmla="*/ 404735 w 1588958"/>
              <a:gd name="connsiteY47" fmla="*/ 689548 h 3043004"/>
              <a:gd name="connsiteX48" fmla="*/ 344774 w 1588958"/>
              <a:gd name="connsiteY48" fmla="*/ 674558 h 3043004"/>
              <a:gd name="connsiteX49" fmla="*/ 254833 w 1588958"/>
              <a:gd name="connsiteY49" fmla="*/ 644577 h 3043004"/>
              <a:gd name="connsiteX50" fmla="*/ 209863 w 1588958"/>
              <a:gd name="connsiteY50" fmla="*/ 614597 h 3043004"/>
              <a:gd name="connsiteX51" fmla="*/ 164892 w 1588958"/>
              <a:gd name="connsiteY51" fmla="*/ 599607 h 3043004"/>
              <a:gd name="connsiteX52" fmla="*/ 74951 w 1588958"/>
              <a:gd name="connsiteY52" fmla="*/ 554636 h 3043004"/>
              <a:gd name="connsiteX53" fmla="*/ 14991 w 1588958"/>
              <a:gd name="connsiteY53" fmla="*/ 449705 h 3043004"/>
              <a:gd name="connsiteX54" fmla="*/ 0 w 1588958"/>
              <a:gd name="connsiteY54" fmla="*/ 404735 h 3043004"/>
              <a:gd name="connsiteX55" fmla="*/ 59961 w 1588958"/>
              <a:gd name="connsiteY55" fmla="*/ 239843 h 3043004"/>
              <a:gd name="connsiteX56" fmla="*/ 104932 w 1588958"/>
              <a:gd name="connsiteY56" fmla="*/ 224853 h 3043004"/>
              <a:gd name="connsiteX57" fmla="*/ 149902 w 1588958"/>
              <a:gd name="connsiteY57" fmla="*/ 179882 h 3043004"/>
              <a:gd name="connsiteX58" fmla="*/ 194872 w 1588958"/>
              <a:gd name="connsiteY58" fmla="*/ 149902 h 3043004"/>
              <a:gd name="connsiteX59" fmla="*/ 209863 w 1588958"/>
              <a:gd name="connsiteY59" fmla="*/ 104931 h 3043004"/>
              <a:gd name="connsiteX60" fmla="*/ 389745 w 1588958"/>
              <a:gd name="connsiteY60" fmla="*/ 14990 h 3043004"/>
              <a:gd name="connsiteX61" fmla="*/ 464695 w 1588958"/>
              <a:gd name="connsiteY61" fmla="*/ 0 h 3043004"/>
              <a:gd name="connsiteX62" fmla="*/ 929391 w 1588958"/>
              <a:gd name="connsiteY62" fmla="*/ 44971 h 3043004"/>
              <a:gd name="connsiteX63" fmla="*/ 989351 w 1588958"/>
              <a:gd name="connsiteY63" fmla="*/ 59961 h 3043004"/>
              <a:gd name="connsiteX64" fmla="*/ 1064302 w 1588958"/>
              <a:gd name="connsiteY64" fmla="*/ 74951 h 3043004"/>
              <a:gd name="connsiteX65" fmla="*/ 1154243 w 1588958"/>
              <a:gd name="connsiteY65" fmla="*/ 104931 h 3043004"/>
              <a:gd name="connsiteX66" fmla="*/ 1199213 w 1588958"/>
              <a:gd name="connsiteY66" fmla="*/ 134912 h 3043004"/>
              <a:gd name="connsiteX67" fmla="*/ 1244184 w 1588958"/>
              <a:gd name="connsiteY67" fmla="*/ 149902 h 3043004"/>
              <a:gd name="connsiteX68" fmla="*/ 1319135 w 1588958"/>
              <a:gd name="connsiteY68" fmla="*/ 179882 h 3043004"/>
              <a:gd name="connsiteX69" fmla="*/ 1394086 w 1588958"/>
              <a:gd name="connsiteY69" fmla="*/ 194872 h 3043004"/>
              <a:gd name="connsiteX70" fmla="*/ 1439056 w 1588958"/>
              <a:gd name="connsiteY70" fmla="*/ 209863 h 3043004"/>
              <a:gd name="connsiteX71" fmla="*/ 1528997 w 1588958"/>
              <a:gd name="connsiteY71" fmla="*/ 269823 h 3043004"/>
              <a:gd name="connsiteX72" fmla="*/ 1573968 w 1588958"/>
              <a:gd name="connsiteY72" fmla="*/ 419725 h 3043004"/>
              <a:gd name="connsiteX73" fmla="*/ 1588958 w 1588958"/>
              <a:gd name="connsiteY73" fmla="*/ 464695 h 3043004"/>
              <a:gd name="connsiteX74" fmla="*/ 1573968 w 1588958"/>
              <a:gd name="connsiteY74" fmla="*/ 569626 h 3043004"/>
              <a:gd name="connsiteX75" fmla="*/ 1484027 w 1588958"/>
              <a:gd name="connsiteY75" fmla="*/ 599607 h 3043004"/>
              <a:gd name="connsiteX76" fmla="*/ 1379095 w 1588958"/>
              <a:gd name="connsiteY76" fmla="*/ 524656 h 3043004"/>
              <a:gd name="connsiteX77" fmla="*/ 1289154 w 1588958"/>
              <a:gd name="connsiteY77" fmla="*/ 464695 h 3043004"/>
              <a:gd name="connsiteX78" fmla="*/ 1244184 w 1588958"/>
              <a:gd name="connsiteY78" fmla="*/ 434715 h 3043004"/>
              <a:gd name="connsiteX79" fmla="*/ 1184223 w 1588958"/>
              <a:gd name="connsiteY79" fmla="*/ 359764 h 3043004"/>
              <a:gd name="connsiteX80" fmla="*/ 1154243 w 1588958"/>
              <a:gd name="connsiteY80" fmla="*/ 314794 h 3043004"/>
              <a:gd name="connsiteX81" fmla="*/ 1109272 w 1588958"/>
              <a:gd name="connsiteY81" fmla="*/ 299804 h 3043004"/>
              <a:gd name="connsiteX82" fmla="*/ 1034322 w 1588958"/>
              <a:gd name="connsiteY82" fmla="*/ 239843 h 3043004"/>
              <a:gd name="connsiteX83" fmla="*/ 839450 w 1588958"/>
              <a:gd name="connsiteY83" fmla="*/ 194872 h 3043004"/>
              <a:gd name="connsiteX84" fmla="*/ 569627 w 1588958"/>
              <a:gd name="connsiteY84" fmla="*/ 209863 h 3043004"/>
              <a:gd name="connsiteX85" fmla="*/ 419725 w 1588958"/>
              <a:gd name="connsiteY85" fmla="*/ 269823 h 3043004"/>
              <a:gd name="connsiteX86" fmla="*/ 299804 w 1588958"/>
              <a:gd name="connsiteY86" fmla="*/ 329784 h 3043004"/>
              <a:gd name="connsiteX87" fmla="*/ 224853 w 1588958"/>
              <a:gd name="connsiteY87" fmla="*/ 404735 h 3043004"/>
              <a:gd name="connsiteX88" fmla="*/ 209863 w 1588958"/>
              <a:gd name="connsiteY88" fmla="*/ 449705 h 3043004"/>
              <a:gd name="connsiteX89" fmla="*/ 314794 w 1588958"/>
              <a:gd name="connsiteY89" fmla="*/ 494676 h 3043004"/>
              <a:gd name="connsiteX90" fmla="*/ 389745 w 1588958"/>
              <a:gd name="connsiteY90" fmla="*/ 554636 h 3043004"/>
              <a:gd name="connsiteX91" fmla="*/ 404735 w 1588958"/>
              <a:gd name="connsiteY91" fmla="*/ 614597 h 3043004"/>
              <a:gd name="connsiteX92" fmla="*/ 494676 w 1588958"/>
              <a:gd name="connsiteY92" fmla="*/ 704538 h 3043004"/>
              <a:gd name="connsiteX93" fmla="*/ 524656 w 1588958"/>
              <a:gd name="connsiteY93" fmla="*/ 794479 h 3043004"/>
              <a:gd name="connsiteX94" fmla="*/ 509666 w 1588958"/>
              <a:gd name="connsiteY94" fmla="*/ 839449 h 3043004"/>
              <a:gd name="connsiteX95" fmla="*/ 464695 w 1588958"/>
              <a:gd name="connsiteY95" fmla="*/ 929390 h 3043004"/>
              <a:gd name="connsiteX96" fmla="*/ 479686 w 1588958"/>
              <a:gd name="connsiteY96" fmla="*/ 989351 h 3043004"/>
              <a:gd name="connsiteX97" fmla="*/ 659568 w 1588958"/>
              <a:gd name="connsiteY97" fmla="*/ 929390 h 3043004"/>
              <a:gd name="connsiteX98" fmla="*/ 704538 w 1588958"/>
              <a:gd name="connsiteY98" fmla="*/ 884420 h 3043004"/>
              <a:gd name="connsiteX99" fmla="*/ 749509 w 1588958"/>
              <a:gd name="connsiteY99" fmla="*/ 854440 h 3043004"/>
              <a:gd name="connsiteX100" fmla="*/ 779489 w 1588958"/>
              <a:gd name="connsiteY100" fmla="*/ 824459 h 3043004"/>
              <a:gd name="connsiteX101" fmla="*/ 839450 w 1588958"/>
              <a:gd name="connsiteY101" fmla="*/ 809469 h 3043004"/>
              <a:gd name="connsiteX102" fmla="*/ 929391 w 1588958"/>
              <a:gd name="connsiteY102" fmla="*/ 779489 h 3043004"/>
              <a:gd name="connsiteX103" fmla="*/ 1139253 w 1588958"/>
              <a:gd name="connsiteY103" fmla="*/ 794479 h 3043004"/>
              <a:gd name="connsiteX104" fmla="*/ 1184223 w 1588958"/>
              <a:gd name="connsiteY104" fmla="*/ 809469 h 3043004"/>
              <a:gd name="connsiteX105" fmla="*/ 1244184 w 1588958"/>
              <a:gd name="connsiteY105" fmla="*/ 899410 h 3043004"/>
              <a:gd name="connsiteX106" fmla="*/ 1289154 w 1588958"/>
              <a:gd name="connsiteY106" fmla="*/ 1049312 h 3043004"/>
              <a:gd name="connsiteX107" fmla="*/ 1334125 w 1588958"/>
              <a:gd name="connsiteY107" fmla="*/ 1064302 h 3043004"/>
              <a:gd name="connsiteX108" fmla="*/ 1364105 w 1588958"/>
              <a:gd name="connsiteY108" fmla="*/ 1753849 h 3043004"/>
              <a:gd name="connsiteX109" fmla="*/ 1394086 w 1588958"/>
              <a:gd name="connsiteY109" fmla="*/ 1843790 h 3043004"/>
              <a:gd name="connsiteX110" fmla="*/ 1439056 w 1588958"/>
              <a:gd name="connsiteY110" fmla="*/ 1978702 h 3043004"/>
              <a:gd name="connsiteX111" fmla="*/ 1454046 w 1588958"/>
              <a:gd name="connsiteY111" fmla="*/ 2023672 h 3043004"/>
              <a:gd name="connsiteX112" fmla="*/ 1484027 w 1588958"/>
              <a:gd name="connsiteY112" fmla="*/ 2068643 h 3043004"/>
              <a:gd name="connsiteX113" fmla="*/ 1514007 w 1588958"/>
              <a:gd name="connsiteY113" fmla="*/ 2428407 h 3043004"/>
              <a:gd name="connsiteX114" fmla="*/ 1528997 w 1588958"/>
              <a:gd name="connsiteY114" fmla="*/ 2473377 h 3043004"/>
              <a:gd name="connsiteX115" fmla="*/ 1543987 w 1588958"/>
              <a:gd name="connsiteY115" fmla="*/ 2893102 h 3043004"/>
              <a:gd name="connsiteX116" fmla="*/ 1558977 w 1588958"/>
              <a:gd name="connsiteY116" fmla="*/ 2953063 h 3043004"/>
              <a:gd name="connsiteX117" fmla="*/ 1573968 w 1588958"/>
              <a:gd name="connsiteY117" fmla="*/ 3043004 h 30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588958" h="3043004">
                <a:moveTo>
                  <a:pt x="1379095" y="2833141"/>
                </a:moveTo>
                <a:cubicBezTo>
                  <a:pt x="1369102" y="2808157"/>
                  <a:pt x="1356847" y="2783963"/>
                  <a:pt x="1349115" y="2758190"/>
                </a:cubicBezTo>
                <a:cubicBezTo>
                  <a:pt x="1341794" y="2733786"/>
                  <a:pt x="1339652" y="2708111"/>
                  <a:pt x="1334125" y="2683240"/>
                </a:cubicBezTo>
                <a:cubicBezTo>
                  <a:pt x="1321577" y="2626771"/>
                  <a:pt x="1320838" y="2628388"/>
                  <a:pt x="1304145" y="2578308"/>
                </a:cubicBezTo>
                <a:cubicBezTo>
                  <a:pt x="1300811" y="2551635"/>
                  <a:pt x="1284138" y="2405016"/>
                  <a:pt x="1274164" y="2368446"/>
                </a:cubicBezTo>
                <a:cubicBezTo>
                  <a:pt x="1267084" y="2342486"/>
                  <a:pt x="1251916" y="2319268"/>
                  <a:pt x="1244184" y="2293495"/>
                </a:cubicBezTo>
                <a:cubicBezTo>
                  <a:pt x="1220723" y="2215292"/>
                  <a:pt x="1240582" y="2235123"/>
                  <a:pt x="1214204" y="2173574"/>
                </a:cubicBezTo>
                <a:cubicBezTo>
                  <a:pt x="1205401" y="2153035"/>
                  <a:pt x="1192522" y="2134361"/>
                  <a:pt x="1184223" y="2113613"/>
                </a:cubicBezTo>
                <a:cubicBezTo>
                  <a:pt x="1172486" y="2084271"/>
                  <a:pt x="1171773" y="2049966"/>
                  <a:pt x="1154243" y="2023672"/>
                </a:cubicBezTo>
                <a:cubicBezTo>
                  <a:pt x="1115498" y="1965555"/>
                  <a:pt x="1129960" y="1995793"/>
                  <a:pt x="1109272" y="1933731"/>
                </a:cubicBezTo>
                <a:cubicBezTo>
                  <a:pt x="1104523" y="1890987"/>
                  <a:pt x="1104404" y="1804075"/>
                  <a:pt x="1079292" y="1753849"/>
                </a:cubicBezTo>
                <a:cubicBezTo>
                  <a:pt x="1071235" y="1737735"/>
                  <a:pt x="1064954" y="1717817"/>
                  <a:pt x="1049312" y="1708879"/>
                </a:cubicBezTo>
                <a:cubicBezTo>
                  <a:pt x="1027190" y="1696238"/>
                  <a:pt x="999079" y="1700068"/>
                  <a:pt x="974361" y="1693889"/>
                </a:cubicBezTo>
                <a:cubicBezTo>
                  <a:pt x="959032" y="1690057"/>
                  <a:pt x="944381" y="1683896"/>
                  <a:pt x="929391" y="1678899"/>
                </a:cubicBezTo>
                <a:cubicBezTo>
                  <a:pt x="900736" y="1659795"/>
                  <a:pt x="857207" y="1635022"/>
                  <a:pt x="839450" y="1603948"/>
                </a:cubicBezTo>
                <a:cubicBezTo>
                  <a:pt x="829228" y="1586060"/>
                  <a:pt x="832575" y="1562923"/>
                  <a:pt x="824459" y="1543987"/>
                </a:cubicBezTo>
                <a:cubicBezTo>
                  <a:pt x="817362" y="1527428"/>
                  <a:pt x="804472" y="1514007"/>
                  <a:pt x="794479" y="1499017"/>
                </a:cubicBezTo>
                <a:cubicBezTo>
                  <a:pt x="761609" y="1367536"/>
                  <a:pt x="754514" y="1364059"/>
                  <a:pt x="794479" y="1154243"/>
                </a:cubicBezTo>
                <a:cubicBezTo>
                  <a:pt x="798419" y="1133559"/>
                  <a:pt x="869876" y="1114120"/>
                  <a:pt x="884420" y="1109272"/>
                </a:cubicBezTo>
                <a:cubicBezTo>
                  <a:pt x="895618" y="1112072"/>
                  <a:pt x="973992" y="1130038"/>
                  <a:pt x="989351" y="1139253"/>
                </a:cubicBezTo>
                <a:cubicBezTo>
                  <a:pt x="1001470" y="1146524"/>
                  <a:pt x="1009338" y="1159240"/>
                  <a:pt x="1019332" y="1169233"/>
                </a:cubicBezTo>
                <a:cubicBezTo>
                  <a:pt x="1024329" y="1154243"/>
                  <a:pt x="1041388" y="1138396"/>
                  <a:pt x="1034322" y="1124263"/>
                </a:cubicBezTo>
                <a:cubicBezTo>
                  <a:pt x="1018521" y="1092661"/>
                  <a:pt x="959371" y="1049312"/>
                  <a:pt x="959371" y="1049312"/>
                </a:cubicBezTo>
                <a:lnTo>
                  <a:pt x="929391" y="959371"/>
                </a:lnTo>
                <a:lnTo>
                  <a:pt x="914400" y="914400"/>
                </a:lnTo>
                <a:cubicBezTo>
                  <a:pt x="909403" y="879423"/>
                  <a:pt x="926236" y="832463"/>
                  <a:pt x="899410" y="809469"/>
                </a:cubicBezTo>
                <a:cubicBezTo>
                  <a:pt x="876333" y="789689"/>
                  <a:pt x="838303" y="814847"/>
                  <a:pt x="809469" y="824459"/>
                </a:cubicBezTo>
                <a:cubicBezTo>
                  <a:pt x="781108" y="833913"/>
                  <a:pt x="754985" y="863954"/>
                  <a:pt x="734518" y="884420"/>
                </a:cubicBezTo>
                <a:cubicBezTo>
                  <a:pt x="722327" y="920994"/>
                  <a:pt x="718606" y="945303"/>
                  <a:pt x="689548" y="974361"/>
                </a:cubicBezTo>
                <a:cubicBezTo>
                  <a:pt x="676809" y="987100"/>
                  <a:pt x="660691" y="996284"/>
                  <a:pt x="644577" y="1004341"/>
                </a:cubicBezTo>
                <a:cubicBezTo>
                  <a:pt x="630444" y="1011407"/>
                  <a:pt x="614597" y="1014334"/>
                  <a:pt x="599607" y="1019331"/>
                </a:cubicBezTo>
                <a:cubicBezTo>
                  <a:pt x="589614" y="1029325"/>
                  <a:pt x="581746" y="1042041"/>
                  <a:pt x="569627" y="1049312"/>
                </a:cubicBezTo>
                <a:cubicBezTo>
                  <a:pt x="556078" y="1057442"/>
                  <a:pt x="535829" y="1053129"/>
                  <a:pt x="524656" y="1064302"/>
                </a:cubicBezTo>
                <a:cubicBezTo>
                  <a:pt x="513483" y="1075475"/>
                  <a:pt x="514663" y="1094282"/>
                  <a:pt x="509666" y="1109272"/>
                </a:cubicBezTo>
                <a:cubicBezTo>
                  <a:pt x="514663" y="1134256"/>
                  <a:pt x="518477" y="1159505"/>
                  <a:pt x="524656" y="1184223"/>
                </a:cubicBezTo>
                <a:cubicBezTo>
                  <a:pt x="528488" y="1199552"/>
                  <a:pt x="545514" y="1214523"/>
                  <a:pt x="539646" y="1229194"/>
                </a:cubicBezTo>
                <a:cubicBezTo>
                  <a:pt x="532955" y="1245921"/>
                  <a:pt x="509666" y="1249181"/>
                  <a:pt x="494676" y="1259174"/>
                </a:cubicBezTo>
                <a:cubicBezTo>
                  <a:pt x="474689" y="1254177"/>
                  <a:pt x="447076" y="1260666"/>
                  <a:pt x="434715" y="1244184"/>
                </a:cubicBezTo>
                <a:cubicBezTo>
                  <a:pt x="425234" y="1231543"/>
                  <a:pt x="441575" y="1212762"/>
                  <a:pt x="449705" y="1199213"/>
                </a:cubicBezTo>
                <a:cubicBezTo>
                  <a:pt x="470281" y="1164920"/>
                  <a:pt x="489285" y="1166033"/>
                  <a:pt x="524656" y="1154243"/>
                </a:cubicBezTo>
                <a:cubicBezTo>
                  <a:pt x="519659" y="1114269"/>
                  <a:pt x="529653" y="1069299"/>
                  <a:pt x="509666" y="1034322"/>
                </a:cubicBezTo>
                <a:cubicBezTo>
                  <a:pt x="501826" y="1020603"/>
                  <a:pt x="478828" y="1042246"/>
                  <a:pt x="464695" y="1049312"/>
                </a:cubicBezTo>
                <a:cubicBezTo>
                  <a:pt x="448581" y="1057369"/>
                  <a:pt x="434715" y="1069299"/>
                  <a:pt x="419725" y="1079292"/>
                </a:cubicBezTo>
                <a:cubicBezTo>
                  <a:pt x="424722" y="1044315"/>
                  <a:pt x="427786" y="1009007"/>
                  <a:pt x="434715" y="974361"/>
                </a:cubicBezTo>
                <a:cubicBezTo>
                  <a:pt x="437814" y="958867"/>
                  <a:pt x="449705" y="945191"/>
                  <a:pt x="449705" y="929390"/>
                </a:cubicBezTo>
                <a:cubicBezTo>
                  <a:pt x="449705" y="884143"/>
                  <a:pt x="441595" y="839200"/>
                  <a:pt x="434715" y="794479"/>
                </a:cubicBezTo>
                <a:cubicBezTo>
                  <a:pt x="431582" y="774116"/>
                  <a:pt x="425385" y="754327"/>
                  <a:pt x="419725" y="734518"/>
                </a:cubicBezTo>
                <a:cubicBezTo>
                  <a:pt x="415384" y="719325"/>
                  <a:pt x="417073" y="699419"/>
                  <a:pt x="404735" y="689548"/>
                </a:cubicBezTo>
                <a:cubicBezTo>
                  <a:pt x="388647" y="676678"/>
                  <a:pt x="364507" y="680478"/>
                  <a:pt x="344774" y="674558"/>
                </a:cubicBezTo>
                <a:cubicBezTo>
                  <a:pt x="314505" y="665477"/>
                  <a:pt x="254833" y="644577"/>
                  <a:pt x="254833" y="644577"/>
                </a:cubicBezTo>
                <a:cubicBezTo>
                  <a:pt x="239843" y="634584"/>
                  <a:pt x="225977" y="622654"/>
                  <a:pt x="209863" y="614597"/>
                </a:cubicBezTo>
                <a:cubicBezTo>
                  <a:pt x="195730" y="607531"/>
                  <a:pt x="178441" y="607737"/>
                  <a:pt x="164892" y="599607"/>
                </a:cubicBezTo>
                <a:cubicBezTo>
                  <a:pt x="69431" y="542330"/>
                  <a:pt x="222842" y="591608"/>
                  <a:pt x="74951" y="554636"/>
                </a:cubicBezTo>
                <a:cubicBezTo>
                  <a:pt x="44840" y="509470"/>
                  <a:pt x="37815" y="502961"/>
                  <a:pt x="14991" y="449705"/>
                </a:cubicBezTo>
                <a:cubicBezTo>
                  <a:pt x="8767" y="435182"/>
                  <a:pt x="4997" y="419725"/>
                  <a:pt x="0" y="404735"/>
                </a:cubicBezTo>
                <a:cubicBezTo>
                  <a:pt x="12912" y="288536"/>
                  <a:pt x="-21037" y="280342"/>
                  <a:pt x="59961" y="239843"/>
                </a:cubicBezTo>
                <a:cubicBezTo>
                  <a:pt x="74094" y="232777"/>
                  <a:pt x="89942" y="229850"/>
                  <a:pt x="104932" y="224853"/>
                </a:cubicBezTo>
                <a:cubicBezTo>
                  <a:pt x="119922" y="209863"/>
                  <a:pt x="133616" y="193454"/>
                  <a:pt x="149902" y="179882"/>
                </a:cubicBezTo>
                <a:cubicBezTo>
                  <a:pt x="163742" y="168349"/>
                  <a:pt x="183618" y="163970"/>
                  <a:pt x="194872" y="149902"/>
                </a:cubicBezTo>
                <a:cubicBezTo>
                  <a:pt x="204743" y="137563"/>
                  <a:pt x="198690" y="116104"/>
                  <a:pt x="209863" y="104931"/>
                </a:cubicBezTo>
                <a:cubicBezTo>
                  <a:pt x="254078" y="60716"/>
                  <a:pt x="328788" y="27181"/>
                  <a:pt x="389745" y="14990"/>
                </a:cubicBezTo>
                <a:lnTo>
                  <a:pt x="464695" y="0"/>
                </a:lnTo>
                <a:cubicBezTo>
                  <a:pt x="629515" y="8675"/>
                  <a:pt x="771272" y="5441"/>
                  <a:pt x="929391" y="44971"/>
                </a:cubicBezTo>
                <a:cubicBezTo>
                  <a:pt x="949378" y="49968"/>
                  <a:pt x="969240" y="55492"/>
                  <a:pt x="989351" y="59961"/>
                </a:cubicBezTo>
                <a:cubicBezTo>
                  <a:pt x="1014223" y="65488"/>
                  <a:pt x="1039721" y="68247"/>
                  <a:pt x="1064302" y="74951"/>
                </a:cubicBezTo>
                <a:cubicBezTo>
                  <a:pt x="1094791" y="83266"/>
                  <a:pt x="1154243" y="104931"/>
                  <a:pt x="1154243" y="104931"/>
                </a:cubicBezTo>
                <a:cubicBezTo>
                  <a:pt x="1169233" y="114925"/>
                  <a:pt x="1183099" y="126855"/>
                  <a:pt x="1199213" y="134912"/>
                </a:cubicBezTo>
                <a:cubicBezTo>
                  <a:pt x="1213346" y="141979"/>
                  <a:pt x="1229389" y="144354"/>
                  <a:pt x="1244184" y="149902"/>
                </a:cubicBezTo>
                <a:cubicBezTo>
                  <a:pt x="1269379" y="159350"/>
                  <a:pt x="1293362" y="172150"/>
                  <a:pt x="1319135" y="179882"/>
                </a:cubicBezTo>
                <a:cubicBezTo>
                  <a:pt x="1343539" y="187203"/>
                  <a:pt x="1369368" y="188692"/>
                  <a:pt x="1394086" y="194872"/>
                </a:cubicBezTo>
                <a:cubicBezTo>
                  <a:pt x="1409415" y="198704"/>
                  <a:pt x="1425244" y="202189"/>
                  <a:pt x="1439056" y="209863"/>
                </a:cubicBezTo>
                <a:cubicBezTo>
                  <a:pt x="1470553" y="227362"/>
                  <a:pt x="1528997" y="269823"/>
                  <a:pt x="1528997" y="269823"/>
                </a:cubicBezTo>
                <a:cubicBezTo>
                  <a:pt x="1551652" y="360445"/>
                  <a:pt x="1537471" y="310236"/>
                  <a:pt x="1573968" y="419725"/>
                </a:cubicBezTo>
                <a:lnTo>
                  <a:pt x="1588958" y="464695"/>
                </a:lnTo>
                <a:cubicBezTo>
                  <a:pt x="1583961" y="499672"/>
                  <a:pt x="1595660" y="541736"/>
                  <a:pt x="1573968" y="569626"/>
                </a:cubicBezTo>
                <a:cubicBezTo>
                  <a:pt x="1554566" y="594571"/>
                  <a:pt x="1484027" y="599607"/>
                  <a:pt x="1484027" y="599607"/>
                </a:cubicBezTo>
                <a:cubicBezTo>
                  <a:pt x="1372477" y="562425"/>
                  <a:pt x="1521360" y="619500"/>
                  <a:pt x="1379095" y="524656"/>
                </a:cubicBezTo>
                <a:lnTo>
                  <a:pt x="1289154" y="464695"/>
                </a:lnTo>
                <a:lnTo>
                  <a:pt x="1244184" y="434715"/>
                </a:lnTo>
                <a:cubicBezTo>
                  <a:pt x="1151916" y="296309"/>
                  <a:pt x="1269657" y="466554"/>
                  <a:pt x="1184223" y="359764"/>
                </a:cubicBezTo>
                <a:cubicBezTo>
                  <a:pt x="1172969" y="345696"/>
                  <a:pt x="1168311" y="326048"/>
                  <a:pt x="1154243" y="314794"/>
                </a:cubicBezTo>
                <a:cubicBezTo>
                  <a:pt x="1141904" y="304923"/>
                  <a:pt x="1124262" y="304801"/>
                  <a:pt x="1109272" y="299804"/>
                </a:cubicBezTo>
                <a:cubicBezTo>
                  <a:pt x="1084353" y="274885"/>
                  <a:pt x="1068361" y="254971"/>
                  <a:pt x="1034322" y="239843"/>
                </a:cubicBezTo>
                <a:cubicBezTo>
                  <a:pt x="956349" y="205189"/>
                  <a:pt x="924809" y="207067"/>
                  <a:pt x="839450" y="194872"/>
                </a:cubicBezTo>
                <a:cubicBezTo>
                  <a:pt x="749509" y="199869"/>
                  <a:pt x="659011" y="198690"/>
                  <a:pt x="569627" y="209863"/>
                </a:cubicBezTo>
                <a:cubicBezTo>
                  <a:pt x="509272" y="217407"/>
                  <a:pt x="472041" y="246571"/>
                  <a:pt x="419725" y="269823"/>
                </a:cubicBezTo>
                <a:cubicBezTo>
                  <a:pt x="367266" y="293138"/>
                  <a:pt x="340905" y="293821"/>
                  <a:pt x="299804" y="329784"/>
                </a:cubicBezTo>
                <a:cubicBezTo>
                  <a:pt x="273214" y="353050"/>
                  <a:pt x="224853" y="404735"/>
                  <a:pt x="224853" y="404735"/>
                </a:cubicBezTo>
                <a:cubicBezTo>
                  <a:pt x="219856" y="419725"/>
                  <a:pt x="203995" y="435034"/>
                  <a:pt x="209863" y="449705"/>
                </a:cubicBezTo>
                <a:cubicBezTo>
                  <a:pt x="221365" y="478460"/>
                  <a:pt x="295231" y="489785"/>
                  <a:pt x="314794" y="494676"/>
                </a:cubicBezTo>
                <a:cubicBezTo>
                  <a:pt x="330679" y="505266"/>
                  <a:pt x="379066" y="533278"/>
                  <a:pt x="389745" y="554636"/>
                </a:cubicBezTo>
                <a:cubicBezTo>
                  <a:pt x="398959" y="573063"/>
                  <a:pt x="392920" y="597719"/>
                  <a:pt x="404735" y="614597"/>
                </a:cubicBezTo>
                <a:cubicBezTo>
                  <a:pt x="429049" y="649331"/>
                  <a:pt x="494676" y="704538"/>
                  <a:pt x="494676" y="704538"/>
                </a:cubicBezTo>
                <a:cubicBezTo>
                  <a:pt x="504669" y="734518"/>
                  <a:pt x="534649" y="764499"/>
                  <a:pt x="524656" y="794479"/>
                </a:cubicBezTo>
                <a:cubicBezTo>
                  <a:pt x="519659" y="809469"/>
                  <a:pt x="516732" y="825316"/>
                  <a:pt x="509666" y="839449"/>
                </a:cubicBezTo>
                <a:cubicBezTo>
                  <a:pt x="451545" y="955692"/>
                  <a:pt x="502377" y="816350"/>
                  <a:pt x="464695" y="929390"/>
                </a:cubicBezTo>
                <a:cubicBezTo>
                  <a:pt x="469692" y="949377"/>
                  <a:pt x="460141" y="982836"/>
                  <a:pt x="479686" y="989351"/>
                </a:cubicBezTo>
                <a:cubicBezTo>
                  <a:pt x="555306" y="1014558"/>
                  <a:pt x="610229" y="971681"/>
                  <a:pt x="659568" y="929390"/>
                </a:cubicBezTo>
                <a:cubicBezTo>
                  <a:pt x="675664" y="915594"/>
                  <a:pt x="688252" y="897991"/>
                  <a:pt x="704538" y="884420"/>
                </a:cubicBezTo>
                <a:cubicBezTo>
                  <a:pt x="718378" y="872887"/>
                  <a:pt x="735441" y="865695"/>
                  <a:pt x="749509" y="854440"/>
                </a:cubicBezTo>
                <a:cubicBezTo>
                  <a:pt x="760545" y="845611"/>
                  <a:pt x="766848" y="830780"/>
                  <a:pt x="779489" y="824459"/>
                </a:cubicBezTo>
                <a:cubicBezTo>
                  <a:pt x="797916" y="815245"/>
                  <a:pt x="819717" y="815389"/>
                  <a:pt x="839450" y="809469"/>
                </a:cubicBezTo>
                <a:cubicBezTo>
                  <a:pt x="869719" y="800388"/>
                  <a:pt x="929391" y="779489"/>
                  <a:pt x="929391" y="779489"/>
                </a:cubicBezTo>
                <a:cubicBezTo>
                  <a:pt x="999345" y="784486"/>
                  <a:pt x="1069601" y="786285"/>
                  <a:pt x="1139253" y="794479"/>
                </a:cubicBezTo>
                <a:cubicBezTo>
                  <a:pt x="1154946" y="796325"/>
                  <a:pt x="1173050" y="798296"/>
                  <a:pt x="1184223" y="809469"/>
                </a:cubicBezTo>
                <a:cubicBezTo>
                  <a:pt x="1209701" y="834947"/>
                  <a:pt x="1244184" y="899410"/>
                  <a:pt x="1244184" y="899410"/>
                </a:cubicBezTo>
                <a:cubicBezTo>
                  <a:pt x="1249535" y="920816"/>
                  <a:pt x="1279201" y="1045994"/>
                  <a:pt x="1289154" y="1049312"/>
                </a:cubicBezTo>
                <a:lnTo>
                  <a:pt x="1334125" y="1064302"/>
                </a:lnTo>
                <a:cubicBezTo>
                  <a:pt x="1419336" y="1319935"/>
                  <a:pt x="1318032" y="1001328"/>
                  <a:pt x="1364105" y="1753849"/>
                </a:cubicBezTo>
                <a:cubicBezTo>
                  <a:pt x="1366036" y="1785392"/>
                  <a:pt x="1384092" y="1813810"/>
                  <a:pt x="1394086" y="1843790"/>
                </a:cubicBezTo>
                <a:lnTo>
                  <a:pt x="1439056" y="1978702"/>
                </a:lnTo>
                <a:cubicBezTo>
                  <a:pt x="1444053" y="1993692"/>
                  <a:pt x="1445281" y="2010525"/>
                  <a:pt x="1454046" y="2023672"/>
                </a:cubicBezTo>
                <a:lnTo>
                  <a:pt x="1484027" y="2068643"/>
                </a:lnTo>
                <a:cubicBezTo>
                  <a:pt x="1490890" y="2192177"/>
                  <a:pt x="1487519" y="2309211"/>
                  <a:pt x="1514007" y="2428407"/>
                </a:cubicBezTo>
                <a:cubicBezTo>
                  <a:pt x="1517435" y="2443832"/>
                  <a:pt x="1524000" y="2458387"/>
                  <a:pt x="1528997" y="2473377"/>
                </a:cubicBezTo>
                <a:cubicBezTo>
                  <a:pt x="1533994" y="2613285"/>
                  <a:pt x="1535254" y="2753377"/>
                  <a:pt x="1543987" y="2893102"/>
                </a:cubicBezTo>
                <a:cubicBezTo>
                  <a:pt x="1545272" y="2913664"/>
                  <a:pt x="1554937" y="2932861"/>
                  <a:pt x="1558977" y="2953063"/>
                </a:cubicBezTo>
                <a:cubicBezTo>
                  <a:pt x="1564938" y="2982867"/>
                  <a:pt x="1573968" y="3043004"/>
                  <a:pt x="1573968" y="304300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01527" y="3362088"/>
            <a:ext cx="1064302" cy="1185628"/>
          </a:xfrm>
          <a:custGeom>
            <a:avLst/>
            <a:gdLst>
              <a:gd name="connsiteX0" fmla="*/ 29980 w 1064302"/>
              <a:gd name="connsiteY0" fmla="*/ 719528 h 1185628"/>
              <a:gd name="connsiteX1" fmla="*/ 74951 w 1064302"/>
              <a:gd name="connsiteY1" fmla="*/ 794478 h 1185628"/>
              <a:gd name="connsiteX2" fmla="*/ 119921 w 1064302"/>
              <a:gd name="connsiteY2" fmla="*/ 884419 h 1185628"/>
              <a:gd name="connsiteX3" fmla="*/ 164892 w 1064302"/>
              <a:gd name="connsiteY3" fmla="*/ 1049311 h 1185628"/>
              <a:gd name="connsiteX4" fmla="*/ 269823 w 1064302"/>
              <a:gd name="connsiteY4" fmla="*/ 1139252 h 1185628"/>
              <a:gd name="connsiteX5" fmla="*/ 299803 w 1064302"/>
              <a:gd name="connsiteY5" fmla="*/ 1169233 h 1185628"/>
              <a:gd name="connsiteX6" fmla="*/ 344774 w 1064302"/>
              <a:gd name="connsiteY6" fmla="*/ 1184223 h 1185628"/>
              <a:gd name="connsiteX7" fmla="*/ 569626 w 1064302"/>
              <a:gd name="connsiteY7" fmla="*/ 1169233 h 1185628"/>
              <a:gd name="connsiteX8" fmla="*/ 599607 w 1064302"/>
              <a:gd name="connsiteY8" fmla="*/ 1079292 h 1185628"/>
              <a:gd name="connsiteX9" fmla="*/ 674557 w 1064302"/>
              <a:gd name="connsiteY9" fmla="*/ 1019331 h 1185628"/>
              <a:gd name="connsiteX10" fmla="*/ 704538 w 1064302"/>
              <a:gd name="connsiteY10" fmla="*/ 989351 h 1185628"/>
              <a:gd name="connsiteX11" fmla="*/ 809469 w 1064302"/>
              <a:gd name="connsiteY11" fmla="*/ 974360 h 1185628"/>
              <a:gd name="connsiteX12" fmla="*/ 914400 w 1064302"/>
              <a:gd name="connsiteY12" fmla="*/ 944380 h 1185628"/>
              <a:gd name="connsiteX13" fmla="*/ 959371 w 1064302"/>
              <a:gd name="connsiteY13" fmla="*/ 899410 h 1185628"/>
              <a:gd name="connsiteX14" fmla="*/ 1004341 w 1064302"/>
              <a:gd name="connsiteY14" fmla="*/ 794478 h 1185628"/>
              <a:gd name="connsiteX15" fmla="*/ 1034321 w 1064302"/>
              <a:gd name="connsiteY15" fmla="*/ 749508 h 1185628"/>
              <a:gd name="connsiteX16" fmla="*/ 1064302 w 1064302"/>
              <a:gd name="connsiteY16" fmla="*/ 659567 h 1185628"/>
              <a:gd name="connsiteX17" fmla="*/ 1049312 w 1064302"/>
              <a:gd name="connsiteY17" fmla="*/ 509665 h 1185628"/>
              <a:gd name="connsiteX18" fmla="*/ 1019331 w 1064302"/>
              <a:gd name="connsiteY18" fmla="*/ 464695 h 1185628"/>
              <a:gd name="connsiteX19" fmla="*/ 929390 w 1064302"/>
              <a:gd name="connsiteY19" fmla="*/ 404734 h 1185628"/>
              <a:gd name="connsiteX20" fmla="*/ 884420 w 1064302"/>
              <a:gd name="connsiteY20" fmla="*/ 374754 h 1185628"/>
              <a:gd name="connsiteX21" fmla="*/ 854439 w 1064302"/>
              <a:gd name="connsiteY21" fmla="*/ 344774 h 1185628"/>
              <a:gd name="connsiteX22" fmla="*/ 779489 w 1064302"/>
              <a:gd name="connsiteY22" fmla="*/ 329783 h 1185628"/>
              <a:gd name="connsiteX23" fmla="*/ 719528 w 1064302"/>
              <a:gd name="connsiteY23" fmla="*/ 224852 h 1185628"/>
              <a:gd name="connsiteX24" fmla="*/ 689548 w 1064302"/>
              <a:gd name="connsiteY24" fmla="*/ 179882 h 1185628"/>
              <a:gd name="connsiteX25" fmla="*/ 569626 w 1064302"/>
              <a:gd name="connsiteY25" fmla="*/ 149901 h 1185628"/>
              <a:gd name="connsiteX26" fmla="*/ 539646 w 1064302"/>
              <a:gd name="connsiteY26" fmla="*/ 104931 h 1185628"/>
              <a:gd name="connsiteX27" fmla="*/ 404735 w 1064302"/>
              <a:gd name="connsiteY27" fmla="*/ 59960 h 1185628"/>
              <a:gd name="connsiteX28" fmla="*/ 314794 w 1064302"/>
              <a:gd name="connsiteY28" fmla="*/ 29980 h 1185628"/>
              <a:gd name="connsiteX29" fmla="*/ 269823 w 1064302"/>
              <a:gd name="connsiteY29" fmla="*/ 14990 h 1185628"/>
              <a:gd name="connsiteX30" fmla="*/ 224853 w 1064302"/>
              <a:gd name="connsiteY30" fmla="*/ 0 h 1185628"/>
              <a:gd name="connsiteX31" fmla="*/ 89941 w 1064302"/>
              <a:gd name="connsiteY31" fmla="*/ 14990 h 1185628"/>
              <a:gd name="connsiteX32" fmla="*/ 29980 w 1064302"/>
              <a:gd name="connsiteY32" fmla="*/ 89941 h 1185628"/>
              <a:gd name="connsiteX33" fmla="*/ 0 w 1064302"/>
              <a:gd name="connsiteY33" fmla="*/ 134911 h 1185628"/>
              <a:gd name="connsiteX34" fmla="*/ 29980 w 1064302"/>
              <a:gd name="connsiteY34" fmla="*/ 329783 h 1185628"/>
              <a:gd name="connsiteX35" fmla="*/ 44971 w 1064302"/>
              <a:gd name="connsiteY35" fmla="*/ 374754 h 1185628"/>
              <a:gd name="connsiteX36" fmla="*/ 134912 w 1064302"/>
              <a:gd name="connsiteY36" fmla="*/ 419724 h 1185628"/>
              <a:gd name="connsiteX37" fmla="*/ 284813 w 1064302"/>
              <a:gd name="connsiteY37" fmla="*/ 434714 h 1185628"/>
              <a:gd name="connsiteX38" fmla="*/ 464695 w 1064302"/>
              <a:gd name="connsiteY38" fmla="*/ 464695 h 1185628"/>
              <a:gd name="connsiteX39" fmla="*/ 584617 w 1064302"/>
              <a:gd name="connsiteY39" fmla="*/ 494675 h 1185628"/>
              <a:gd name="connsiteX40" fmla="*/ 824459 w 1064302"/>
              <a:gd name="connsiteY40" fmla="*/ 509665 h 1185628"/>
              <a:gd name="connsiteX41" fmla="*/ 779489 w 1064302"/>
              <a:gd name="connsiteY41" fmla="*/ 494675 h 1185628"/>
              <a:gd name="connsiteX42" fmla="*/ 794479 w 1064302"/>
              <a:gd name="connsiteY42" fmla="*/ 389744 h 1185628"/>
              <a:gd name="connsiteX43" fmla="*/ 779489 w 1064302"/>
              <a:gd name="connsiteY43" fmla="*/ 434714 h 1185628"/>
              <a:gd name="connsiteX44" fmla="*/ 734518 w 1064302"/>
              <a:gd name="connsiteY44" fmla="*/ 449705 h 1185628"/>
              <a:gd name="connsiteX45" fmla="*/ 644577 w 1064302"/>
              <a:gd name="connsiteY45" fmla="*/ 494675 h 1185628"/>
              <a:gd name="connsiteX46" fmla="*/ 659567 w 1064302"/>
              <a:gd name="connsiteY46" fmla="*/ 449705 h 1185628"/>
              <a:gd name="connsiteX47" fmla="*/ 689548 w 1064302"/>
              <a:gd name="connsiteY47" fmla="*/ 419724 h 1185628"/>
              <a:gd name="connsiteX48" fmla="*/ 719528 w 1064302"/>
              <a:gd name="connsiteY48" fmla="*/ 359764 h 1185628"/>
              <a:gd name="connsiteX49" fmla="*/ 734518 w 1064302"/>
              <a:gd name="connsiteY49" fmla="*/ 314793 h 1185628"/>
              <a:gd name="connsiteX50" fmla="*/ 674557 w 1064302"/>
              <a:gd name="connsiteY50" fmla="*/ 329783 h 1185628"/>
              <a:gd name="connsiteX51" fmla="*/ 644577 w 1064302"/>
              <a:gd name="connsiteY51" fmla="*/ 359764 h 1185628"/>
              <a:gd name="connsiteX52" fmla="*/ 569626 w 1064302"/>
              <a:gd name="connsiteY52" fmla="*/ 449705 h 1185628"/>
              <a:gd name="connsiteX53" fmla="*/ 509666 w 1064302"/>
              <a:gd name="connsiteY53" fmla="*/ 464695 h 1185628"/>
              <a:gd name="connsiteX54" fmla="*/ 494676 w 1064302"/>
              <a:gd name="connsiteY54" fmla="*/ 419724 h 1185628"/>
              <a:gd name="connsiteX55" fmla="*/ 539646 w 1064302"/>
              <a:gd name="connsiteY55" fmla="*/ 374754 h 1185628"/>
              <a:gd name="connsiteX56" fmla="*/ 584617 w 1064302"/>
              <a:gd name="connsiteY56" fmla="*/ 269823 h 1185628"/>
              <a:gd name="connsiteX57" fmla="*/ 599607 w 1064302"/>
              <a:gd name="connsiteY57" fmla="*/ 179882 h 1185628"/>
              <a:gd name="connsiteX58" fmla="*/ 584617 w 1064302"/>
              <a:gd name="connsiteY58" fmla="*/ 254833 h 1185628"/>
              <a:gd name="connsiteX59" fmla="*/ 554636 w 1064302"/>
              <a:gd name="connsiteY59" fmla="*/ 224852 h 1185628"/>
              <a:gd name="connsiteX60" fmla="*/ 524656 w 1064302"/>
              <a:gd name="connsiteY60" fmla="*/ 179882 h 1185628"/>
              <a:gd name="connsiteX61" fmla="*/ 509666 w 1064302"/>
              <a:gd name="connsiteY61" fmla="*/ 134911 h 1185628"/>
              <a:gd name="connsiteX62" fmla="*/ 449705 w 1064302"/>
              <a:gd name="connsiteY62" fmla="*/ 224852 h 1185628"/>
              <a:gd name="connsiteX63" fmla="*/ 434715 w 1064302"/>
              <a:gd name="connsiteY63" fmla="*/ 269823 h 1185628"/>
              <a:gd name="connsiteX64" fmla="*/ 329784 w 1064302"/>
              <a:gd name="connsiteY64" fmla="*/ 404734 h 1185628"/>
              <a:gd name="connsiteX65" fmla="*/ 269823 w 1064302"/>
              <a:gd name="connsiteY65" fmla="*/ 434714 h 1185628"/>
              <a:gd name="connsiteX66" fmla="*/ 269823 w 1064302"/>
              <a:gd name="connsiteY66" fmla="*/ 149901 h 1185628"/>
              <a:gd name="connsiteX67" fmla="*/ 254833 w 1064302"/>
              <a:gd name="connsiteY67" fmla="*/ 89941 h 1185628"/>
              <a:gd name="connsiteX68" fmla="*/ 224853 w 1064302"/>
              <a:gd name="connsiteY68" fmla="*/ 59960 h 1185628"/>
              <a:gd name="connsiteX69" fmla="*/ 209862 w 1064302"/>
              <a:gd name="connsiteY69" fmla="*/ 194872 h 1185628"/>
              <a:gd name="connsiteX70" fmla="*/ 164892 w 1064302"/>
              <a:gd name="connsiteY70" fmla="*/ 164892 h 1185628"/>
              <a:gd name="connsiteX71" fmla="*/ 74951 w 1064302"/>
              <a:gd name="connsiteY71" fmla="*/ 134911 h 1185628"/>
              <a:gd name="connsiteX72" fmla="*/ 119921 w 1064302"/>
              <a:gd name="connsiteY72" fmla="*/ 149901 h 1185628"/>
              <a:gd name="connsiteX73" fmla="*/ 149902 w 1064302"/>
              <a:gd name="connsiteY73" fmla="*/ 179882 h 1185628"/>
              <a:gd name="connsiteX74" fmla="*/ 239843 w 1064302"/>
              <a:gd name="connsiteY74" fmla="*/ 254833 h 1185628"/>
              <a:gd name="connsiteX75" fmla="*/ 269823 w 1064302"/>
              <a:gd name="connsiteY75" fmla="*/ 299803 h 1185628"/>
              <a:gd name="connsiteX76" fmla="*/ 284813 w 1064302"/>
              <a:gd name="connsiteY76" fmla="*/ 344774 h 1185628"/>
              <a:gd name="connsiteX77" fmla="*/ 239843 w 1064302"/>
              <a:gd name="connsiteY77" fmla="*/ 359764 h 1185628"/>
              <a:gd name="connsiteX78" fmla="*/ 134912 w 1064302"/>
              <a:gd name="connsiteY78" fmla="*/ 329783 h 1185628"/>
              <a:gd name="connsiteX79" fmla="*/ 164892 w 1064302"/>
              <a:gd name="connsiteY79" fmla="*/ 359764 h 1185628"/>
              <a:gd name="connsiteX80" fmla="*/ 209862 w 1064302"/>
              <a:gd name="connsiteY80" fmla="*/ 374754 h 1185628"/>
              <a:gd name="connsiteX81" fmla="*/ 269823 w 1064302"/>
              <a:gd name="connsiteY81" fmla="*/ 464695 h 1185628"/>
              <a:gd name="connsiteX82" fmla="*/ 284813 w 1064302"/>
              <a:gd name="connsiteY82" fmla="*/ 524655 h 1185628"/>
              <a:gd name="connsiteX83" fmla="*/ 224853 w 1064302"/>
              <a:gd name="connsiteY83" fmla="*/ 644577 h 1185628"/>
              <a:gd name="connsiteX84" fmla="*/ 209862 w 1064302"/>
              <a:gd name="connsiteY84" fmla="*/ 689547 h 1185628"/>
              <a:gd name="connsiteX85" fmla="*/ 179882 w 1064302"/>
              <a:gd name="connsiteY85" fmla="*/ 719528 h 1185628"/>
              <a:gd name="connsiteX86" fmla="*/ 164892 w 1064302"/>
              <a:gd name="connsiteY86" fmla="*/ 569626 h 1185628"/>
              <a:gd name="connsiteX87" fmla="*/ 149902 w 1064302"/>
              <a:gd name="connsiteY87" fmla="*/ 719528 h 1185628"/>
              <a:gd name="connsiteX88" fmla="*/ 299803 w 1064302"/>
              <a:gd name="connsiteY88" fmla="*/ 569626 h 1185628"/>
              <a:gd name="connsiteX89" fmla="*/ 329784 w 1064302"/>
              <a:gd name="connsiteY89" fmla="*/ 539646 h 1185628"/>
              <a:gd name="connsiteX90" fmla="*/ 359764 w 1064302"/>
              <a:gd name="connsiteY90" fmla="*/ 509665 h 1185628"/>
              <a:gd name="connsiteX91" fmla="*/ 374754 w 1064302"/>
              <a:gd name="connsiteY91" fmla="*/ 464695 h 1185628"/>
              <a:gd name="connsiteX92" fmla="*/ 374754 w 1064302"/>
              <a:gd name="connsiteY92" fmla="*/ 749508 h 1185628"/>
              <a:gd name="connsiteX93" fmla="*/ 359764 w 1064302"/>
              <a:gd name="connsiteY93" fmla="*/ 674557 h 1185628"/>
              <a:gd name="connsiteX94" fmla="*/ 284813 w 1064302"/>
              <a:gd name="connsiteY94" fmla="*/ 749508 h 1185628"/>
              <a:gd name="connsiteX95" fmla="*/ 254833 w 1064302"/>
              <a:gd name="connsiteY95" fmla="*/ 794478 h 1185628"/>
              <a:gd name="connsiteX96" fmla="*/ 299803 w 1064302"/>
              <a:gd name="connsiteY96" fmla="*/ 749508 h 1185628"/>
              <a:gd name="connsiteX97" fmla="*/ 344774 w 1064302"/>
              <a:gd name="connsiteY97" fmla="*/ 659567 h 1185628"/>
              <a:gd name="connsiteX98" fmla="*/ 359764 w 1064302"/>
              <a:gd name="connsiteY98" fmla="*/ 614596 h 1185628"/>
              <a:gd name="connsiteX99" fmla="*/ 374754 w 1064302"/>
              <a:gd name="connsiteY99" fmla="*/ 554636 h 1185628"/>
              <a:gd name="connsiteX100" fmla="*/ 404735 w 1064302"/>
              <a:gd name="connsiteY100" fmla="*/ 524655 h 1185628"/>
              <a:gd name="connsiteX101" fmla="*/ 434715 w 1064302"/>
              <a:gd name="connsiteY101" fmla="*/ 554636 h 1185628"/>
              <a:gd name="connsiteX102" fmla="*/ 524656 w 1064302"/>
              <a:gd name="connsiteY102" fmla="*/ 689547 h 1185628"/>
              <a:gd name="connsiteX103" fmla="*/ 554636 w 1064302"/>
              <a:gd name="connsiteY103" fmla="*/ 734518 h 1185628"/>
              <a:gd name="connsiteX104" fmla="*/ 584617 w 1064302"/>
              <a:gd name="connsiteY104" fmla="*/ 764498 h 1185628"/>
              <a:gd name="connsiteX105" fmla="*/ 569626 w 1064302"/>
              <a:gd name="connsiteY105" fmla="*/ 749508 h 1185628"/>
              <a:gd name="connsiteX106" fmla="*/ 524656 w 1064302"/>
              <a:gd name="connsiteY106" fmla="*/ 734518 h 1185628"/>
              <a:gd name="connsiteX107" fmla="*/ 479685 w 1064302"/>
              <a:gd name="connsiteY107" fmla="*/ 824459 h 1185628"/>
              <a:gd name="connsiteX108" fmla="*/ 494676 w 1064302"/>
              <a:gd name="connsiteY108" fmla="*/ 899410 h 1185628"/>
              <a:gd name="connsiteX109" fmla="*/ 539646 w 1064302"/>
              <a:gd name="connsiteY109" fmla="*/ 749508 h 1185628"/>
              <a:gd name="connsiteX110" fmla="*/ 524656 w 1064302"/>
              <a:gd name="connsiteY110" fmla="*/ 509665 h 1185628"/>
              <a:gd name="connsiteX111" fmla="*/ 569626 w 1064302"/>
              <a:gd name="connsiteY111" fmla="*/ 539646 h 1185628"/>
              <a:gd name="connsiteX112" fmla="*/ 689548 w 1064302"/>
              <a:gd name="connsiteY112" fmla="*/ 599606 h 1185628"/>
              <a:gd name="connsiteX113" fmla="*/ 719528 w 1064302"/>
              <a:gd name="connsiteY113" fmla="*/ 659567 h 1185628"/>
              <a:gd name="connsiteX114" fmla="*/ 689548 w 1064302"/>
              <a:gd name="connsiteY114" fmla="*/ 614596 h 1185628"/>
              <a:gd name="connsiteX115" fmla="*/ 674557 w 1064302"/>
              <a:gd name="connsiteY115" fmla="*/ 674557 h 1185628"/>
              <a:gd name="connsiteX116" fmla="*/ 659567 w 1064302"/>
              <a:gd name="connsiteY116" fmla="*/ 509665 h 1185628"/>
              <a:gd name="connsiteX117" fmla="*/ 644577 w 1064302"/>
              <a:gd name="connsiteY117" fmla="*/ 434714 h 1185628"/>
              <a:gd name="connsiteX118" fmla="*/ 674557 w 1064302"/>
              <a:gd name="connsiteY118" fmla="*/ 464695 h 1185628"/>
              <a:gd name="connsiteX119" fmla="*/ 719528 w 1064302"/>
              <a:gd name="connsiteY119" fmla="*/ 479685 h 1185628"/>
              <a:gd name="connsiteX120" fmla="*/ 764498 w 1064302"/>
              <a:gd name="connsiteY120" fmla="*/ 509665 h 1185628"/>
              <a:gd name="connsiteX121" fmla="*/ 824459 w 1064302"/>
              <a:gd name="connsiteY121" fmla="*/ 524655 h 1185628"/>
              <a:gd name="connsiteX122" fmla="*/ 854439 w 1064302"/>
              <a:gd name="connsiteY122" fmla="*/ 554636 h 1185628"/>
              <a:gd name="connsiteX123" fmla="*/ 899410 w 1064302"/>
              <a:gd name="connsiteY123" fmla="*/ 569626 h 1185628"/>
              <a:gd name="connsiteX124" fmla="*/ 884420 w 1064302"/>
              <a:gd name="connsiteY124" fmla="*/ 629587 h 1185628"/>
              <a:gd name="connsiteX125" fmla="*/ 749508 w 1064302"/>
              <a:gd name="connsiteY125" fmla="*/ 584616 h 1185628"/>
              <a:gd name="connsiteX126" fmla="*/ 764498 w 1064302"/>
              <a:gd name="connsiteY126" fmla="*/ 629587 h 1185628"/>
              <a:gd name="connsiteX127" fmla="*/ 809469 w 1064302"/>
              <a:gd name="connsiteY127" fmla="*/ 644577 h 1185628"/>
              <a:gd name="connsiteX128" fmla="*/ 869430 w 1064302"/>
              <a:gd name="connsiteY128" fmla="*/ 554636 h 1185628"/>
              <a:gd name="connsiteX129" fmla="*/ 884420 w 1064302"/>
              <a:gd name="connsiteY129" fmla="*/ 494675 h 1185628"/>
              <a:gd name="connsiteX130" fmla="*/ 914400 w 1064302"/>
              <a:gd name="connsiteY130" fmla="*/ 539646 h 1185628"/>
              <a:gd name="connsiteX131" fmla="*/ 854439 w 1064302"/>
              <a:gd name="connsiteY131" fmla="*/ 689547 h 1185628"/>
              <a:gd name="connsiteX132" fmla="*/ 659567 w 1064302"/>
              <a:gd name="connsiteY132" fmla="*/ 734518 h 1185628"/>
              <a:gd name="connsiteX133" fmla="*/ 644577 w 1064302"/>
              <a:gd name="connsiteY133" fmla="*/ 779488 h 1185628"/>
              <a:gd name="connsiteX134" fmla="*/ 614597 w 1064302"/>
              <a:gd name="connsiteY134" fmla="*/ 824459 h 1185628"/>
              <a:gd name="connsiteX135" fmla="*/ 599607 w 1064302"/>
              <a:gd name="connsiteY135" fmla="*/ 899410 h 1185628"/>
              <a:gd name="connsiteX136" fmla="*/ 554636 w 1064302"/>
              <a:gd name="connsiteY136" fmla="*/ 914400 h 1185628"/>
              <a:gd name="connsiteX137" fmla="*/ 404735 w 1064302"/>
              <a:gd name="connsiteY137" fmla="*/ 944380 h 1185628"/>
              <a:gd name="connsiteX138" fmla="*/ 239843 w 1064302"/>
              <a:gd name="connsiteY138" fmla="*/ 929390 h 1185628"/>
              <a:gd name="connsiteX139" fmla="*/ 149902 w 1064302"/>
              <a:gd name="connsiteY139" fmla="*/ 899410 h 1185628"/>
              <a:gd name="connsiteX140" fmla="*/ 89941 w 1064302"/>
              <a:gd name="connsiteY140" fmla="*/ 854439 h 1185628"/>
              <a:gd name="connsiteX141" fmla="*/ 74951 w 1064302"/>
              <a:gd name="connsiteY141" fmla="*/ 809469 h 1185628"/>
              <a:gd name="connsiteX142" fmla="*/ 59961 w 1064302"/>
              <a:gd name="connsiteY142" fmla="*/ 674557 h 1185628"/>
              <a:gd name="connsiteX143" fmla="*/ 59961 w 1064302"/>
              <a:gd name="connsiteY143" fmla="*/ 989351 h 118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064302" h="1185628">
                <a:moveTo>
                  <a:pt x="29980" y="719528"/>
                </a:moveTo>
                <a:cubicBezTo>
                  <a:pt x="44970" y="744511"/>
                  <a:pt x="61921" y="768418"/>
                  <a:pt x="74951" y="794478"/>
                </a:cubicBezTo>
                <a:cubicBezTo>
                  <a:pt x="137017" y="918608"/>
                  <a:pt x="33998" y="755534"/>
                  <a:pt x="119921" y="884419"/>
                </a:cubicBezTo>
                <a:cubicBezTo>
                  <a:pt x="125775" y="913690"/>
                  <a:pt x="145875" y="1030294"/>
                  <a:pt x="164892" y="1049311"/>
                </a:cubicBezTo>
                <a:cubicBezTo>
                  <a:pt x="309241" y="1193660"/>
                  <a:pt x="155668" y="1047926"/>
                  <a:pt x="269823" y="1139252"/>
                </a:cubicBezTo>
                <a:cubicBezTo>
                  <a:pt x="280859" y="1148081"/>
                  <a:pt x="287684" y="1161962"/>
                  <a:pt x="299803" y="1169233"/>
                </a:cubicBezTo>
                <a:cubicBezTo>
                  <a:pt x="313352" y="1177363"/>
                  <a:pt x="329784" y="1179226"/>
                  <a:pt x="344774" y="1184223"/>
                </a:cubicBezTo>
                <a:cubicBezTo>
                  <a:pt x="419725" y="1179226"/>
                  <a:pt x="500167" y="1197834"/>
                  <a:pt x="569626" y="1169233"/>
                </a:cubicBezTo>
                <a:cubicBezTo>
                  <a:pt x="598848" y="1157201"/>
                  <a:pt x="577261" y="1101638"/>
                  <a:pt x="599607" y="1079292"/>
                </a:cubicBezTo>
                <a:cubicBezTo>
                  <a:pt x="671986" y="1006911"/>
                  <a:pt x="580019" y="1094960"/>
                  <a:pt x="674557" y="1019331"/>
                </a:cubicBezTo>
                <a:cubicBezTo>
                  <a:pt x="685593" y="1010502"/>
                  <a:pt x="691130" y="993820"/>
                  <a:pt x="704538" y="989351"/>
                </a:cubicBezTo>
                <a:cubicBezTo>
                  <a:pt x="738057" y="978178"/>
                  <a:pt x="774707" y="980681"/>
                  <a:pt x="809469" y="974360"/>
                </a:cubicBezTo>
                <a:cubicBezTo>
                  <a:pt x="850882" y="966830"/>
                  <a:pt x="875868" y="957224"/>
                  <a:pt x="914400" y="944380"/>
                </a:cubicBezTo>
                <a:cubicBezTo>
                  <a:pt x="929390" y="929390"/>
                  <a:pt x="947049" y="916661"/>
                  <a:pt x="959371" y="899410"/>
                </a:cubicBezTo>
                <a:cubicBezTo>
                  <a:pt x="1011357" y="826630"/>
                  <a:pt x="971721" y="859719"/>
                  <a:pt x="1004341" y="794478"/>
                </a:cubicBezTo>
                <a:cubicBezTo>
                  <a:pt x="1012398" y="778364"/>
                  <a:pt x="1027004" y="765971"/>
                  <a:pt x="1034321" y="749508"/>
                </a:cubicBezTo>
                <a:cubicBezTo>
                  <a:pt x="1047156" y="720630"/>
                  <a:pt x="1064302" y="659567"/>
                  <a:pt x="1064302" y="659567"/>
                </a:cubicBezTo>
                <a:cubicBezTo>
                  <a:pt x="1059305" y="609600"/>
                  <a:pt x="1060604" y="558596"/>
                  <a:pt x="1049312" y="509665"/>
                </a:cubicBezTo>
                <a:cubicBezTo>
                  <a:pt x="1045261" y="492110"/>
                  <a:pt x="1030585" y="478763"/>
                  <a:pt x="1019331" y="464695"/>
                </a:cubicBezTo>
                <a:cubicBezTo>
                  <a:pt x="985581" y="422507"/>
                  <a:pt x="982970" y="435351"/>
                  <a:pt x="929390" y="404734"/>
                </a:cubicBezTo>
                <a:cubicBezTo>
                  <a:pt x="913748" y="395796"/>
                  <a:pt x="898488" y="386008"/>
                  <a:pt x="884420" y="374754"/>
                </a:cubicBezTo>
                <a:cubicBezTo>
                  <a:pt x="873384" y="365925"/>
                  <a:pt x="867429" y="350341"/>
                  <a:pt x="854439" y="344774"/>
                </a:cubicBezTo>
                <a:cubicBezTo>
                  <a:pt x="831021" y="334738"/>
                  <a:pt x="804472" y="334780"/>
                  <a:pt x="779489" y="329783"/>
                </a:cubicBezTo>
                <a:cubicBezTo>
                  <a:pt x="755162" y="256807"/>
                  <a:pt x="776247" y="304260"/>
                  <a:pt x="719528" y="224852"/>
                </a:cubicBezTo>
                <a:cubicBezTo>
                  <a:pt x="709057" y="210192"/>
                  <a:pt x="703616" y="191136"/>
                  <a:pt x="689548" y="179882"/>
                </a:cubicBezTo>
                <a:cubicBezTo>
                  <a:pt x="674185" y="167591"/>
                  <a:pt x="573356" y="150647"/>
                  <a:pt x="569626" y="149901"/>
                </a:cubicBezTo>
                <a:cubicBezTo>
                  <a:pt x="559633" y="134911"/>
                  <a:pt x="552385" y="117670"/>
                  <a:pt x="539646" y="104931"/>
                </a:cubicBezTo>
                <a:cubicBezTo>
                  <a:pt x="493520" y="58805"/>
                  <a:pt x="471732" y="76709"/>
                  <a:pt x="404735" y="59960"/>
                </a:cubicBezTo>
                <a:cubicBezTo>
                  <a:pt x="374077" y="52295"/>
                  <a:pt x="344774" y="39973"/>
                  <a:pt x="314794" y="29980"/>
                </a:cubicBezTo>
                <a:lnTo>
                  <a:pt x="269823" y="14990"/>
                </a:lnTo>
                <a:lnTo>
                  <a:pt x="224853" y="0"/>
                </a:lnTo>
                <a:cubicBezTo>
                  <a:pt x="179882" y="4997"/>
                  <a:pt x="133837" y="4016"/>
                  <a:pt x="89941" y="14990"/>
                </a:cubicBezTo>
                <a:cubicBezTo>
                  <a:pt x="32184" y="29429"/>
                  <a:pt x="50352" y="49197"/>
                  <a:pt x="29980" y="89941"/>
                </a:cubicBezTo>
                <a:cubicBezTo>
                  <a:pt x="21923" y="106055"/>
                  <a:pt x="9993" y="119921"/>
                  <a:pt x="0" y="134911"/>
                </a:cubicBezTo>
                <a:cubicBezTo>
                  <a:pt x="12080" y="243636"/>
                  <a:pt x="6377" y="247173"/>
                  <a:pt x="29980" y="329783"/>
                </a:cubicBezTo>
                <a:cubicBezTo>
                  <a:pt x="34321" y="344976"/>
                  <a:pt x="35100" y="362415"/>
                  <a:pt x="44971" y="374754"/>
                </a:cubicBezTo>
                <a:cubicBezTo>
                  <a:pt x="60574" y="394258"/>
                  <a:pt x="110138" y="415913"/>
                  <a:pt x="134912" y="419724"/>
                </a:cubicBezTo>
                <a:cubicBezTo>
                  <a:pt x="184544" y="427360"/>
                  <a:pt x="234846" y="429717"/>
                  <a:pt x="284813" y="434714"/>
                </a:cubicBezTo>
                <a:cubicBezTo>
                  <a:pt x="443662" y="474428"/>
                  <a:pt x="207388" y="417913"/>
                  <a:pt x="464695" y="464695"/>
                </a:cubicBezTo>
                <a:cubicBezTo>
                  <a:pt x="586962" y="486925"/>
                  <a:pt x="408511" y="477903"/>
                  <a:pt x="584617" y="494675"/>
                </a:cubicBezTo>
                <a:cubicBezTo>
                  <a:pt x="664360" y="502269"/>
                  <a:pt x="744512" y="504668"/>
                  <a:pt x="824459" y="509665"/>
                </a:cubicBezTo>
                <a:lnTo>
                  <a:pt x="779489" y="494675"/>
                </a:lnTo>
                <a:cubicBezTo>
                  <a:pt x="784486" y="459698"/>
                  <a:pt x="794479" y="425076"/>
                  <a:pt x="794479" y="389744"/>
                </a:cubicBezTo>
                <a:cubicBezTo>
                  <a:pt x="794479" y="373943"/>
                  <a:pt x="790662" y="423541"/>
                  <a:pt x="779489" y="434714"/>
                </a:cubicBezTo>
                <a:cubicBezTo>
                  <a:pt x="768316" y="445887"/>
                  <a:pt x="748651" y="442638"/>
                  <a:pt x="734518" y="449705"/>
                </a:cubicBezTo>
                <a:cubicBezTo>
                  <a:pt x="618290" y="507820"/>
                  <a:pt x="757607" y="456999"/>
                  <a:pt x="644577" y="494675"/>
                </a:cubicBezTo>
                <a:cubicBezTo>
                  <a:pt x="649574" y="479685"/>
                  <a:pt x="651437" y="463254"/>
                  <a:pt x="659567" y="449705"/>
                </a:cubicBezTo>
                <a:cubicBezTo>
                  <a:pt x="666839" y="437586"/>
                  <a:pt x="681708" y="431483"/>
                  <a:pt x="689548" y="419724"/>
                </a:cubicBezTo>
                <a:cubicBezTo>
                  <a:pt x="701943" y="401131"/>
                  <a:pt x="710726" y="380303"/>
                  <a:pt x="719528" y="359764"/>
                </a:cubicBezTo>
                <a:cubicBezTo>
                  <a:pt x="725752" y="345240"/>
                  <a:pt x="747665" y="323558"/>
                  <a:pt x="734518" y="314793"/>
                </a:cubicBezTo>
                <a:cubicBezTo>
                  <a:pt x="717376" y="303365"/>
                  <a:pt x="694544" y="324786"/>
                  <a:pt x="674557" y="329783"/>
                </a:cubicBezTo>
                <a:cubicBezTo>
                  <a:pt x="664564" y="339777"/>
                  <a:pt x="653406" y="348728"/>
                  <a:pt x="644577" y="359764"/>
                </a:cubicBezTo>
                <a:cubicBezTo>
                  <a:pt x="618435" y="392442"/>
                  <a:pt x="608982" y="427216"/>
                  <a:pt x="569626" y="449705"/>
                </a:cubicBezTo>
                <a:cubicBezTo>
                  <a:pt x="551739" y="459926"/>
                  <a:pt x="529653" y="459698"/>
                  <a:pt x="509666" y="464695"/>
                </a:cubicBezTo>
                <a:cubicBezTo>
                  <a:pt x="504669" y="449705"/>
                  <a:pt x="489679" y="434714"/>
                  <a:pt x="494676" y="419724"/>
                </a:cubicBezTo>
                <a:cubicBezTo>
                  <a:pt x="501380" y="399613"/>
                  <a:pt x="527324" y="392004"/>
                  <a:pt x="539646" y="374754"/>
                </a:cubicBezTo>
                <a:cubicBezTo>
                  <a:pt x="562798" y="342341"/>
                  <a:pt x="572384" y="306519"/>
                  <a:pt x="584617" y="269823"/>
                </a:cubicBezTo>
                <a:cubicBezTo>
                  <a:pt x="589614" y="239843"/>
                  <a:pt x="599607" y="210276"/>
                  <a:pt x="599607" y="179882"/>
                </a:cubicBezTo>
                <a:cubicBezTo>
                  <a:pt x="599607" y="154404"/>
                  <a:pt x="602633" y="236817"/>
                  <a:pt x="584617" y="254833"/>
                </a:cubicBezTo>
                <a:cubicBezTo>
                  <a:pt x="574623" y="264827"/>
                  <a:pt x="563465" y="235888"/>
                  <a:pt x="554636" y="224852"/>
                </a:cubicBezTo>
                <a:cubicBezTo>
                  <a:pt x="543382" y="210784"/>
                  <a:pt x="534649" y="194872"/>
                  <a:pt x="524656" y="179882"/>
                </a:cubicBezTo>
                <a:cubicBezTo>
                  <a:pt x="519659" y="164892"/>
                  <a:pt x="523215" y="126781"/>
                  <a:pt x="509666" y="134911"/>
                </a:cubicBezTo>
                <a:cubicBezTo>
                  <a:pt x="478769" y="153449"/>
                  <a:pt x="449705" y="224852"/>
                  <a:pt x="449705" y="224852"/>
                </a:cubicBezTo>
                <a:cubicBezTo>
                  <a:pt x="444708" y="239842"/>
                  <a:pt x="442389" y="256010"/>
                  <a:pt x="434715" y="269823"/>
                </a:cubicBezTo>
                <a:cubicBezTo>
                  <a:pt x="414324" y="306527"/>
                  <a:pt x="370033" y="375985"/>
                  <a:pt x="329784" y="404734"/>
                </a:cubicBezTo>
                <a:cubicBezTo>
                  <a:pt x="311600" y="417722"/>
                  <a:pt x="289810" y="424721"/>
                  <a:pt x="269823" y="434714"/>
                </a:cubicBezTo>
                <a:cubicBezTo>
                  <a:pt x="284317" y="260784"/>
                  <a:pt x="295336" y="290225"/>
                  <a:pt x="269823" y="149901"/>
                </a:cubicBezTo>
                <a:cubicBezTo>
                  <a:pt x="266138" y="129632"/>
                  <a:pt x="264046" y="108368"/>
                  <a:pt x="254833" y="89941"/>
                </a:cubicBezTo>
                <a:cubicBezTo>
                  <a:pt x="248513" y="77300"/>
                  <a:pt x="234846" y="69954"/>
                  <a:pt x="224853" y="59960"/>
                </a:cubicBezTo>
                <a:cubicBezTo>
                  <a:pt x="219856" y="104931"/>
                  <a:pt x="232311" y="155586"/>
                  <a:pt x="209862" y="194872"/>
                </a:cubicBezTo>
                <a:cubicBezTo>
                  <a:pt x="200924" y="210514"/>
                  <a:pt x="181355" y="172209"/>
                  <a:pt x="164892" y="164892"/>
                </a:cubicBezTo>
                <a:cubicBezTo>
                  <a:pt x="136014" y="152057"/>
                  <a:pt x="104931" y="144905"/>
                  <a:pt x="74951" y="134911"/>
                </a:cubicBezTo>
                <a:lnTo>
                  <a:pt x="119921" y="149901"/>
                </a:lnTo>
                <a:cubicBezTo>
                  <a:pt x="129915" y="159895"/>
                  <a:pt x="139045" y="170834"/>
                  <a:pt x="149902" y="179882"/>
                </a:cubicBezTo>
                <a:cubicBezTo>
                  <a:pt x="184887" y="209036"/>
                  <a:pt x="212721" y="220930"/>
                  <a:pt x="239843" y="254833"/>
                </a:cubicBezTo>
                <a:cubicBezTo>
                  <a:pt x="251097" y="268901"/>
                  <a:pt x="259830" y="284813"/>
                  <a:pt x="269823" y="299803"/>
                </a:cubicBezTo>
                <a:cubicBezTo>
                  <a:pt x="274820" y="314793"/>
                  <a:pt x="291879" y="330641"/>
                  <a:pt x="284813" y="344774"/>
                </a:cubicBezTo>
                <a:cubicBezTo>
                  <a:pt x="277747" y="358907"/>
                  <a:pt x="255644" y="359764"/>
                  <a:pt x="239843" y="359764"/>
                </a:cubicBezTo>
                <a:cubicBezTo>
                  <a:pt x="221016" y="359764"/>
                  <a:pt x="156122" y="336853"/>
                  <a:pt x="134912" y="329783"/>
                </a:cubicBezTo>
                <a:cubicBezTo>
                  <a:pt x="144905" y="339777"/>
                  <a:pt x="152773" y="352493"/>
                  <a:pt x="164892" y="359764"/>
                </a:cubicBezTo>
                <a:cubicBezTo>
                  <a:pt x="178441" y="367894"/>
                  <a:pt x="198689" y="363581"/>
                  <a:pt x="209862" y="374754"/>
                </a:cubicBezTo>
                <a:cubicBezTo>
                  <a:pt x="235340" y="400232"/>
                  <a:pt x="269823" y="464695"/>
                  <a:pt x="269823" y="464695"/>
                </a:cubicBezTo>
                <a:cubicBezTo>
                  <a:pt x="274820" y="484682"/>
                  <a:pt x="286863" y="504155"/>
                  <a:pt x="284813" y="524655"/>
                </a:cubicBezTo>
                <a:cubicBezTo>
                  <a:pt x="277158" y="601209"/>
                  <a:pt x="265196" y="604233"/>
                  <a:pt x="224853" y="644577"/>
                </a:cubicBezTo>
                <a:cubicBezTo>
                  <a:pt x="219856" y="659567"/>
                  <a:pt x="217992" y="675998"/>
                  <a:pt x="209862" y="689547"/>
                </a:cubicBezTo>
                <a:cubicBezTo>
                  <a:pt x="202591" y="701666"/>
                  <a:pt x="184844" y="732761"/>
                  <a:pt x="179882" y="719528"/>
                </a:cubicBezTo>
                <a:cubicBezTo>
                  <a:pt x="162250" y="672509"/>
                  <a:pt x="169889" y="619593"/>
                  <a:pt x="164892" y="569626"/>
                </a:cubicBezTo>
                <a:cubicBezTo>
                  <a:pt x="158263" y="582884"/>
                  <a:pt x="80990" y="708043"/>
                  <a:pt x="149902" y="719528"/>
                </a:cubicBezTo>
                <a:cubicBezTo>
                  <a:pt x="149903" y="719528"/>
                  <a:pt x="299802" y="569627"/>
                  <a:pt x="299803" y="569626"/>
                </a:cubicBezTo>
                <a:lnTo>
                  <a:pt x="329784" y="539646"/>
                </a:lnTo>
                <a:lnTo>
                  <a:pt x="359764" y="509665"/>
                </a:lnTo>
                <a:cubicBezTo>
                  <a:pt x="364761" y="494675"/>
                  <a:pt x="371326" y="449270"/>
                  <a:pt x="374754" y="464695"/>
                </a:cubicBezTo>
                <a:cubicBezTo>
                  <a:pt x="404368" y="597959"/>
                  <a:pt x="391389" y="633064"/>
                  <a:pt x="374754" y="749508"/>
                </a:cubicBezTo>
                <a:cubicBezTo>
                  <a:pt x="369757" y="724524"/>
                  <a:pt x="385242" y="674557"/>
                  <a:pt x="359764" y="674557"/>
                </a:cubicBezTo>
                <a:cubicBezTo>
                  <a:pt x="324432" y="674557"/>
                  <a:pt x="304412" y="720110"/>
                  <a:pt x="284813" y="749508"/>
                </a:cubicBezTo>
                <a:cubicBezTo>
                  <a:pt x="274820" y="764498"/>
                  <a:pt x="236817" y="794478"/>
                  <a:pt x="254833" y="794478"/>
                </a:cubicBezTo>
                <a:cubicBezTo>
                  <a:pt x="276032" y="794478"/>
                  <a:pt x="284813" y="764498"/>
                  <a:pt x="299803" y="749508"/>
                </a:cubicBezTo>
                <a:cubicBezTo>
                  <a:pt x="337486" y="636464"/>
                  <a:pt x="286653" y="775811"/>
                  <a:pt x="344774" y="659567"/>
                </a:cubicBezTo>
                <a:cubicBezTo>
                  <a:pt x="351840" y="645434"/>
                  <a:pt x="355423" y="629789"/>
                  <a:pt x="359764" y="614596"/>
                </a:cubicBezTo>
                <a:cubicBezTo>
                  <a:pt x="365424" y="594787"/>
                  <a:pt x="365541" y="573063"/>
                  <a:pt x="374754" y="554636"/>
                </a:cubicBezTo>
                <a:cubicBezTo>
                  <a:pt x="381075" y="541995"/>
                  <a:pt x="394741" y="534649"/>
                  <a:pt x="404735" y="524655"/>
                </a:cubicBezTo>
                <a:cubicBezTo>
                  <a:pt x="414728" y="534649"/>
                  <a:pt x="426235" y="543330"/>
                  <a:pt x="434715" y="554636"/>
                </a:cubicBezTo>
                <a:cubicBezTo>
                  <a:pt x="434715" y="554637"/>
                  <a:pt x="509666" y="667061"/>
                  <a:pt x="524656" y="689547"/>
                </a:cubicBezTo>
                <a:cubicBezTo>
                  <a:pt x="534649" y="704537"/>
                  <a:pt x="541897" y="721779"/>
                  <a:pt x="554636" y="734518"/>
                </a:cubicBezTo>
                <a:lnTo>
                  <a:pt x="584617" y="764498"/>
                </a:lnTo>
                <a:cubicBezTo>
                  <a:pt x="619771" y="869962"/>
                  <a:pt x="588151" y="768033"/>
                  <a:pt x="569626" y="749508"/>
                </a:cubicBezTo>
                <a:cubicBezTo>
                  <a:pt x="558453" y="738335"/>
                  <a:pt x="539646" y="739515"/>
                  <a:pt x="524656" y="734518"/>
                </a:cubicBezTo>
                <a:cubicBezTo>
                  <a:pt x="509499" y="757254"/>
                  <a:pt x="479685" y="793429"/>
                  <a:pt x="479685" y="824459"/>
                </a:cubicBezTo>
                <a:cubicBezTo>
                  <a:pt x="479685" y="849937"/>
                  <a:pt x="489679" y="874426"/>
                  <a:pt x="494676" y="899410"/>
                </a:cubicBezTo>
                <a:cubicBezTo>
                  <a:pt x="531171" y="789924"/>
                  <a:pt x="516992" y="840127"/>
                  <a:pt x="539646" y="749508"/>
                </a:cubicBezTo>
                <a:cubicBezTo>
                  <a:pt x="534649" y="669560"/>
                  <a:pt x="513328" y="588964"/>
                  <a:pt x="524656" y="509665"/>
                </a:cubicBezTo>
                <a:cubicBezTo>
                  <a:pt x="527204" y="491830"/>
                  <a:pt x="553810" y="531019"/>
                  <a:pt x="569626" y="539646"/>
                </a:cubicBezTo>
                <a:cubicBezTo>
                  <a:pt x="608861" y="561047"/>
                  <a:pt x="689548" y="599606"/>
                  <a:pt x="689548" y="599606"/>
                </a:cubicBezTo>
                <a:cubicBezTo>
                  <a:pt x="775671" y="685730"/>
                  <a:pt x="798017" y="685730"/>
                  <a:pt x="719528" y="659567"/>
                </a:cubicBezTo>
                <a:cubicBezTo>
                  <a:pt x="709535" y="644577"/>
                  <a:pt x="706640" y="608899"/>
                  <a:pt x="689548" y="614596"/>
                </a:cubicBezTo>
                <a:cubicBezTo>
                  <a:pt x="670003" y="621111"/>
                  <a:pt x="680217" y="694366"/>
                  <a:pt x="674557" y="674557"/>
                </a:cubicBezTo>
                <a:cubicBezTo>
                  <a:pt x="659395" y="621490"/>
                  <a:pt x="666412" y="564429"/>
                  <a:pt x="659567" y="509665"/>
                </a:cubicBezTo>
                <a:cubicBezTo>
                  <a:pt x="656407" y="484383"/>
                  <a:pt x="636520" y="458885"/>
                  <a:pt x="644577" y="434714"/>
                </a:cubicBezTo>
                <a:cubicBezTo>
                  <a:pt x="649046" y="421306"/>
                  <a:pt x="662438" y="457424"/>
                  <a:pt x="674557" y="464695"/>
                </a:cubicBezTo>
                <a:cubicBezTo>
                  <a:pt x="688106" y="472825"/>
                  <a:pt x="704538" y="474688"/>
                  <a:pt x="719528" y="479685"/>
                </a:cubicBezTo>
                <a:cubicBezTo>
                  <a:pt x="734518" y="489678"/>
                  <a:pt x="747939" y="502568"/>
                  <a:pt x="764498" y="509665"/>
                </a:cubicBezTo>
                <a:cubicBezTo>
                  <a:pt x="783434" y="517781"/>
                  <a:pt x="806032" y="515441"/>
                  <a:pt x="824459" y="524655"/>
                </a:cubicBezTo>
                <a:cubicBezTo>
                  <a:pt x="837100" y="530976"/>
                  <a:pt x="842320" y="547365"/>
                  <a:pt x="854439" y="554636"/>
                </a:cubicBezTo>
                <a:cubicBezTo>
                  <a:pt x="867988" y="562766"/>
                  <a:pt x="884420" y="564629"/>
                  <a:pt x="899410" y="569626"/>
                </a:cubicBezTo>
                <a:cubicBezTo>
                  <a:pt x="894413" y="589613"/>
                  <a:pt x="903710" y="622353"/>
                  <a:pt x="884420" y="629587"/>
                </a:cubicBezTo>
                <a:cubicBezTo>
                  <a:pt x="810289" y="657386"/>
                  <a:pt x="786557" y="621664"/>
                  <a:pt x="749508" y="584616"/>
                </a:cubicBezTo>
                <a:cubicBezTo>
                  <a:pt x="754505" y="599606"/>
                  <a:pt x="753325" y="618414"/>
                  <a:pt x="764498" y="629587"/>
                </a:cubicBezTo>
                <a:cubicBezTo>
                  <a:pt x="775671" y="640760"/>
                  <a:pt x="793975" y="647676"/>
                  <a:pt x="809469" y="644577"/>
                </a:cubicBezTo>
                <a:cubicBezTo>
                  <a:pt x="834901" y="639490"/>
                  <a:pt x="865302" y="562892"/>
                  <a:pt x="869430" y="554636"/>
                </a:cubicBezTo>
                <a:cubicBezTo>
                  <a:pt x="874427" y="534649"/>
                  <a:pt x="864875" y="501190"/>
                  <a:pt x="884420" y="494675"/>
                </a:cubicBezTo>
                <a:cubicBezTo>
                  <a:pt x="901511" y="488978"/>
                  <a:pt x="912904" y="521692"/>
                  <a:pt x="914400" y="539646"/>
                </a:cubicBezTo>
                <a:cubicBezTo>
                  <a:pt x="926160" y="680764"/>
                  <a:pt x="932384" y="663566"/>
                  <a:pt x="854439" y="689547"/>
                </a:cubicBezTo>
                <a:cubicBezTo>
                  <a:pt x="715308" y="782304"/>
                  <a:pt x="973392" y="620401"/>
                  <a:pt x="659567" y="734518"/>
                </a:cubicBezTo>
                <a:cubicBezTo>
                  <a:pt x="644717" y="739918"/>
                  <a:pt x="651643" y="765355"/>
                  <a:pt x="644577" y="779488"/>
                </a:cubicBezTo>
                <a:cubicBezTo>
                  <a:pt x="636520" y="795602"/>
                  <a:pt x="624590" y="809469"/>
                  <a:pt x="614597" y="824459"/>
                </a:cubicBezTo>
                <a:cubicBezTo>
                  <a:pt x="609600" y="849443"/>
                  <a:pt x="613740" y="878211"/>
                  <a:pt x="599607" y="899410"/>
                </a:cubicBezTo>
                <a:cubicBezTo>
                  <a:pt x="590842" y="912557"/>
                  <a:pt x="570033" y="910847"/>
                  <a:pt x="554636" y="914400"/>
                </a:cubicBezTo>
                <a:cubicBezTo>
                  <a:pt x="504984" y="925858"/>
                  <a:pt x="454702" y="934387"/>
                  <a:pt x="404735" y="944380"/>
                </a:cubicBezTo>
                <a:cubicBezTo>
                  <a:pt x="349771" y="939383"/>
                  <a:pt x="294194" y="938981"/>
                  <a:pt x="239843" y="929390"/>
                </a:cubicBezTo>
                <a:cubicBezTo>
                  <a:pt x="208722" y="923898"/>
                  <a:pt x="149902" y="899410"/>
                  <a:pt x="149902" y="899410"/>
                </a:cubicBezTo>
                <a:cubicBezTo>
                  <a:pt x="129915" y="884420"/>
                  <a:pt x="105935" y="873632"/>
                  <a:pt x="89941" y="854439"/>
                </a:cubicBezTo>
                <a:cubicBezTo>
                  <a:pt x="79826" y="842300"/>
                  <a:pt x="77549" y="825055"/>
                  <a:pt x="74951" y="809469"/>
                </a:cubicBezTo>
                <a:cubicBezTo>
                  <a:pt x="67512" y="764837"/>
                  <a:pt x="63719" y="629466"/>
                  <a:pt x="59961" y="674557"/>
                </a:cubicBezTo>
                <a:cubicBezTo>
                  <a:pt x="51247" y="779126"/>
                  <a:pt x="59961" y="884420"/>
                  <a:pt x="59961" y="98935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68055" y="597187"/>
            <a:ext cx="3505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মস্তিস্ক আঁকার  চেষ্টা করি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04324" y="1798817"/>
            <a:ext cx="3244830" cy="2068643"/>
          </a:xfrm>
          <a:custGeom>
            <a:avLst/>
            <a:gdLst>
              <a:gd name="connsiteX0" fmla="*/ 1425077 w 3244830"/>
              <a:gd name="connsiteY0" fmla="*/ 2023673 h 2068643"/>
              <a:gd name="connsiteX1" fmla="*/ 1260186 w 3244830"/>
              <a:gd name="connsiteY1" fmla="*/ 2068643 h 2068643"/>
              <a:gd name="connsiteX2" fmla="*/ 990363 w 3244830"/>
              <a:gd name="connsiteY2" fmla="*/ 2038663 h 2068643"/>
              <a:gd name="connsiteX3" fmla="*/ 900422 w 3244830"/>
              <a:gd name="connsiteY3" fmla="*/ 1993692 h 2068643"/>
              <a:gd name="connsiteX4" fmla="*/ 870441 w 3244830"/>
              <a:gd name="connsiteY4" fmla="*/ 1948722 h 2068643"/>
              <a:gd name="connsiteX5" fmla="*/ 870441 w 3244830"/>
              <a:gd name="connsiteY5" fmla="*/ 1678899 h 2068643"/>
              <a:gd name="connsiteX6" fmla="*/ 885432 w 3244830"/>
              <a:gd name="connsiteY6" fmla="*/ 1633928 h 2068643"/>
              <a:gd name="connsiteX7" fmla="*/ 780500 w 3244830"/>
              <a:gd name="connsiteY7" fmla="*/ 1648918 h 2068643"/>
              <a:gd name="connsiteX8" fmla="*/ 510677 w 3244830"/>
              <a:gd name="connsiteY8" fmla="*/ 1678899 h 2068643"/>
              <a:gd name="connsiteX9" fmla="*/ 300815 w 3244830"/>
              <a:gd name="connsiteY9" fmla="*/ 1663909 h 2068643"/>
              <a:gd name="connsiteX10" fmla="*/ 270835 w 3244830"/>
              <a:gd name="connsiteY10" fmla="*/ 1633928 h 2068643"/>
              <a:gd name="connsiteX11" fmla="*/ 180894 w 3244830"/>
              <a:gd name="connsiteY11" fmla="*/ 1603948 h 2068643"/>
              <a:gd name="connsiteX12" fmla="*/ 135923 w 3244830"/>
              <a:gd name="connsiteY12" fmla="*/ 1588958 h 2068643"/>
              <a:gd name="connsiteX13" fmla="*/ 105943 w 3244830"/>
              <a:gd name="connsiteY13" fmla="*/ 1558977 h 2068643"/>
              <a:gd name="connsiteX14" fmla="*/ 30992 w 3244830"/>
              <a:gd name="connsiteY14" fmla="*/ 1514007 h 2068643"/>
              <a:gd name="connsiteX15" fmla="*/ 16002 w 3244830"/>
              <a:gd name="connsiteY15" fmla="*/ 1424066 h 2068643"/>
              <a:gd name="connsiteX16" fmla="*/ 1012 w 3244830"/>
              <a:gd name="connsiteY16" fmla="*/ 1379095 h 2068643"/>
              <a:gd name="connsiteX17" fmla="*/ 16002 w 3244830"/>
              <a:gd name="connsiteY17" fmla="*/ 929391 h 2068643"/>
              <a:gd name="connsiteX18" fmla="*/ 75963 w 3244830"/>
              <a:gd name="connsiteY18" fmla="*/ 869430 h 2068643"/>
              <a:gd name="connsiteX19" fmla="*/ 420736 w 3244830"/>
              <a:gd name="connsiteY19" fmla="*/ 884420 h 2068643"/>
              <a:gd name="connsiteX20" fmla="*/ 450717 w 3244830"/>
              <a:gd name="connsiteY20" fmla="*/ 914400 h 2068643"/>
              <a:gd name="connsiteX21" fmla="*/ 405746 w 3244830"/>
              <a:gd name="connsiteY21" fmla="*/ 929391 h 2068643"/>
              <a:gd name="connsiteX22" fmla="*/ 255845 w 3244830"/>
              <a:gd name="connsiteY22" fmla="*/ 884420 h 2068643"/>
              <a:gd name="connsiteX23" fmla="*/ 240854 w 3244830"/>
              <a:gd name="connsiteY23" fmla="*/ 704538 h 2068643"/>
              <a:gd name="connsiteX24" fmla="*/ 375766 w 3244830"/>
              <a:gd name="connsiteY24" fmla="*/ 539646 h 2068643"/>
              <a:gd name="connsiteX25" fmla="*/ 420736 w 3244830"/>
              <a:gd name="connsiteY25" fmla="*/ 509666 h 2068643"/>
              <a:gd name="connsiteX26" fmla="*/ 510677 w 3244830"/>
              <a:gd name="connsiteY26" fmla="*/ 449705 h 2068643"/>
              <a:gd name="connsiteX27" fmla="*/ 630599 w 3244830"/>
              <a:gd name="connsiteY27" fmla="*/ 344774 h 2068643"/>
              <a:gd name="connsiteX28" fmla="*/ 675569 w 3244830"/>
              <a:gd name="connsiteY28" fmla="*/ 314794 h 2068643"/>
              <a:gd name="connsiteX29" fmla="*/ 705550 w 3244830"/>
              <a:gd name="connsiteY29" fmla="*/ 284814 h 2068643"/>
              <a:gd name="connsiteX30" fmla="*/ 750520 w 3244830"/>
              <a:gd name="connsiteY30" fmla="*/ 269823 h 2068643"/>
              <a:gd name="connsiteX31" fmla="*/ 825471 w 3244830"/>
              <a:gd name="connsiteY31" fmla="*/ 239843 h 2068643"/>
              <a:gd name="connsiteX32" fmla="*/ 915412 w 3244830"/>
              <a:gd name="connsiteY32" fmla="*/ 209863 h 2068643"/>
              <a:gd name="connsiteX33" fmla="*/ 1185235 w 3244830"/>
              <a:gd name="connsiteY33" fmla="*/ 254833 h 2068643"/>
              <a:gd name="connsiteX34" fmla="*/ 1200225 w 3244830"/>
              <a:gd name="connsiteY34" fmla="*/ 299804 h 2068643"/>
              <a:gd name="connsiteX35" fmla="*/ 1230205 w 3244830"/>
              <a:gd name="connsiteY35" fmla="*/ 344774 h 2068643"/>
              <a:gd name="connsiteX36" fmla="*/ 1245195 w 3244830"/>
              <a:gd name="connsiteY36" fmla="*/ 89941 h 2068643"/>
              <a:gd name="connsiteX37" fmla="*/ 1260186 w 3244830"/>
              <a:gd name="connsiteY37" fmla="*/ 44971 h 2068643"/>
              <a:gd name="connsiteX38" fmla="*/ 1350127 w 3244830"/>
              <a:gd name="connsiteY38" fmla="*/ 0 h 2068643"/>
              <a:gd name="connsiteX39" fmla="*/ 2249536 w 3244830"/>
              <a:gd name="connsiteY39" fmla="*/ 14991 h 2068643"/>
              <a:gd name="connsiteX40" fmla="*/ 2294507 w 3244830"/>
              <a:gd name="connsiteY40" fmla="*/ 29981 h 2068643"/>
              <a:gd name="connsiteX41" fmla="*/ 2339477 w 3244830"/>
              <a:gd name="connsiteY41" fmla="*/ 59961 h 2068643"/>
              <a:gd name="connsiteX42" fmla="*/ 2354468 w 3244830"/>
              <a:gd name="connsiteY42" fmla="*/ 254833 h 2068643"/>
              <a:gd name="connsiteX43" fmla="*/ 2339477 w 3244830"/>
              <a:gd name="connsiteY43" fmla="*/ 299804 h 2068643"/>
              <a:gd name="connsiteX44" fmla="*/ 2324487 w 3244830"/>
              <a:gd name="connsiteY44" fmla="*/ 254833 h 2068643"/>
              <a:gd name="connsiteX45" fmla="*/ 2369458 w 3244830"/>
              <a:gd name="connsiteY45" fmla="*/ 179882 h 2068643"/>
              <a:gd name="connsiteX46" fmla="*/ 2384448 w 3244830"/>
              <a:gd name="connsiteY46" fmla="*/ 134912 h 2068643"/>
              <a:gd name="connsiteX47" fmla="*/ 2609300 w 3244830"/>
              <a:gd name="connsiteY47" fmla="*/ 164892 h 2068643"/>
              <a:gd name="connsiteX48" fmla="*/ 2639281 w 3244830"/>
              <a:gd name="connsiteY48" fmla="*/ 194873 h 2068643"/>
              <a:gd name="connsiteX49" fmla="*/ 2744212 w 3244830"/>
              <a:gd name="connsiteY49" fmla="*/ 254833 h 2068643"/>
              <a:gd name="connsiteX50" fmla="*/ 2804173 w 3244830"/>
              <a:gd name="connsiteY50" fmla="*/ 314794 h 2068643"/>
              <a:gd name="connsiteX51" fmla="*/ 2834153 w 3244830"/>
              <a:gd name="connsiteY51" fmla="*/ 359764 h 2068643"/>
              <a:gd name="connsiteX52" fmla="*/ 2879123 w 3244830"/>
              <a:gd name="connsiteY52" fmla="*/ 389745 h 2068643"/>
              <a:gd name="connsiteX53" fmla="*/ 2909104 w 3244830"/>
              <a:gd name="connsiteY53" fmla="*/ 494676 h 2068643"/>
              <a:gd name="connsiteX54" fmla="*/ 2969064 w 3244830"/>
              <a:gd name="connsiteY54" fmla="*/ 599607 h 2068643"/>
              <a:gd name="connsiteX55" fmla="*/ 2984054 w 3244830"/>
              <a:gd name="connsiteY55" fmla="*/ 644577 h 2068643"/>
              <a:gd name="connsiteX56" fmla="*/ 3014035 w 3244830"/>
              <a:gd name="connsiteY56" fmla="*/ 749509 h 2068643"/>
              <a:gd name="connsiteX57" fmla="*/ 3029025 w 3244830"/>
              <a:gd name="connsiteY57" fmla="*/ 809469 h 2068643"/>
              <a:gd name="connsiteX58" fmla="*/ 3044015 w 3244830"/>
              <a:gd name="connsiteY58" fmla="*/ 854440 h 2068643"/>
              <a:gd name="connsiteX59" fmla="*/ 3029025 w 3244830"/>
              <a:gd name="connsiteY59" fmla="*/ 914400 h 2068643"/>
              <a:gd name="connsiteX60" fmla="*/ 2999045 w 3244830"/>
              <a:gd name="connsiteY60" fmla="*/ 944381 h 2068643"/>
              <a:gd name="connsiteX61" fmla="*/ 3088986 w 3244830"/>
              <a:gd name="connsiteY61" fmla="*/ 959371 h 2068643"/>
              <a:gd name="connsiteX62" fmla="*/ 3133956 w 3244830"/>
              <a:gd name="connsiteY62" fmla="*/ 1064302 h 2068643"/>
              <a:gd name="connsiteX63" fmla="*/ 3163936 w 3244830"/>
              <a:gd name="connsiteY63" fmla="*/ 1154243 h 2068643"/>
              <a:gd name="connsiteX64" fmla="*/ 3178927 w 3244830"/>
              <a:gd name="connsiteY64" fmla="*/ 1199214 h 2068643"/>
              <a:gd name="connsiteX65" fmla="*/ 3208907 w 3244830"/>
              <a:gd name="connsiteY65" fmla="*/ 1244184 h 2068643"/>
              <a:gd name="connsiteX66" fmla="*/ 3223897 w 3244830"/>
              <a:gd name="connsiteY66" fmla="*/ 1334125 h 2068643"/>
              <a:gd name="connsiteX67" fmla="*/ 3238887 w 3244830"/>
              <a:gd name="connsiteY67" fmla="*/ 1379095 h 2068643"/>
              <a:gd name="connsiteX68" fmla="*/ 3223897 w 3244830"/>
              <a:gd name="connsiteY68" fmla="*/ 1558977 h 2068643"/>
              <a:gd name="connsiteX69" fmla="*/ 3103976 w 3244830"/>
              <a:gd name="connsiteY69" fmla="*/ 1618938 h 2068643"/>
              <a:gd name="connsiteX70" fmla="*/ 3059005 w 3244830"/>
              <a:gd name="connsiteY70" fmla="*/ 1633928 h 2068643"/>
              <a:gd name="connsiteX71" fmla="*/ 3133956 w 3244830"/>
              <a:gd name="connsiteY71" fmla="*/ 1693889 h 2068643"/>
              <a:gd name="connsiteX72" fmla="*/ 3208907 w 3244830"/>
              <a:gd name="connsiteY72" fmla="*/ 1768840 h 2068643"/>
              <a:gd name="connsiteX73" fmla="*/ 3223897 w 3244830"/>
              <a:gd name="connsiteY73" fmla="*/ 1993692 h 2068643"/>
              <a:gd name="connsiteX74" fmla="*/ 3193917 w 3244830"/>
              <a:gd name="connsiteY74" fmla="*/ 2023673 h 2068643"/>
              <a:gd name="connsiteX75" fmla="*/ 3088986 w 3244830"/>
              <a:gd name="connsiteY75" fmla="*/ 2008682 h 2068643"/>
              <a:gd name="connsiteX76" fmla="*/ 3059005 w 3244830"/>
              <a:gd name="connsiteY76" fmla="*/ 1963712 h 2068643"/>
              <a:gd name="connsiteX77" fmla="*/ 3014035 w 3244830"/>
              <a:gd name="connsiteY77" fmla="*/ 1783830 h 2068643"/>
              <a:gd name="connsiteX78" fmla="*/ 2819163 w 3244830"/>
              <a:gd name="connsiteY78" fmla="*/ 1738859 h 2068643"/>
              <a:gd name="connsiteX79" fmla="*/ 2849143 w 3244830"/>
              <a:gd name="connsiteY79" fmla="*/ 1603948 h 2068643"/>
              <a:gd name="connsiteX80" fmla="*/ 2879123 w 3244830"/>
              <a:gd name="connsiteY80" fmla="*/ 1558977 h 2068643"/>
              <a:gd name="connsiteX81" fmla="*/ 2894114 w 3244830"/>
              <a:gd name="connsiteY81" fmla="*/ 1514007 h 2068643"/>
              <a:gd name="connsiteX82" fmla="*/ 2939084 w 3244830"/>
              <a:gd name="connsiteY82" fmla="*/ 1484027 h 2068643"/>
              <a:gd name="connsiteX83" fmla="*/ 2954074 w 3244830"/>
              <a:gd name="connsiteY83" fmla="*/ 1439056 h 2068643"/>
              <a:gd name="connsiteX84" fmla="*/ 2984054 w 3244830"/>
              <a:gd name="connsiteY84" fmla="*/ 1394086 h 2068643"/>
              <a:gd name="connsiteX85" fmla="*/ 2999045 w 3244830"/>
              <a:gd name="connsiteY85" fmla="*/ 1334125 h 2068643"/>
              <a:gd name="connsiteX86" fmla="*/ 2984054 w 3244830"/>
              <a:gd name="connsiteY86" fmla="*/ 1259174 h 2068643"/>
              <a:gd name="connsiteX87" fmla="*/ 2819163 w 3244830"/>
              <a:gd name="connsiteY87" fmla="*/ 1229194 h 2068643"/>
              <a:gd name="connsiteX88" fmla="*/ 2579320 w 3244830"/>
              <a:gd name="connsiteY88" fmla="*/ 1244184 h 2068643"/>
              <a:gd name="connsiteX89" fmla="*/ 2594310 w 3244830"/>
              <a:gd name="connsiteY89" fmla="*/ 1064302 h 2068643"/>
              <a:gd name="connsiteX90" fmla="*/ 2639281 w 3244830"/>
              <a:gd name="connsiteY90" fmla="*/ 989351 h 2068643"/>
              <a:gd name="connsiteX91" fmla="*/ 2669261 w 3244830"/>
              <a:gd name="connsiteY91" fmla="*/ 944381 h 2068643"/>
              <a:gd name="connsiteX92" fmla="*/ 2729222 w 3244830"/>
              <a:gd name="connsiteY92" fmla="*/ 884420 h 2068643"/>
              <a:gd name="connsiteX93" fmla="*/ 2789182 w 3244830"/>
              <a:gd name="connsiteY93" fmla="*/ 794479 h 2068643"/>
              <a:gd name="connsiteX94" fmla="*/ 2729222 w 3244830"/>
              <a:gd name="connsiteY94" fmla="*/ 464695 h 2068643"/>
              <a:gd name="connsiteX95" fmla="*/ 2684251 w 3244830"/>
              <a:gd name="connsiteY95" fmla="*/ 449705 h 2068643"/>
              <a:gd name="connsiteX96" fmla="*/ 2459399 w 3244830"/>
              <a:gd name="connsiteY96" fmla="*/ 464695 h 2068643"/>
              <a:gd name="connsiteX97" fmla="*/ 2444409 w 3244830"/>
              <a:gd name="connsiteY97" fmla="*/ 569627 h 2068643"/>
              <a:gd name="connsiteX98" fmla="*/ 2384448 w 3244830"/>
              <a:gd name="connsiteY98" fmla="*/ 629587 h 2068643"/>
              <a:gd name="connsiteX99" fmla="*/ 2249536 w 3244830"/>
              <a:gd name="connsiteY99" fmla="*/ 614597 h 2068643"/>
              <a:gd name="connsiteX100" fmla="*/ 2204566 w 3244830"/>
              <a:gd name="connsiteY100" fmla="*/ 599607 h 2068643"/>
              <a:gd name="connsiteX101" fmla="*/ 2174586 w 3244830"/>
              <a:gd name="connsiteY101" fmla="*/ 554636 h 2068643"/>
              <a:gd name="connsiteX102" fmla="*/ 2144605 w 3244830"/>
              <a:gd name="connsiteY102" fmla="*/ 524656 h 2068643"/>
              <a:gd name="connsiteX103" fmla="*/ 2084645 w 3244830"/>
              <a:gd name="connsiteY103" fmla="*/ 419725 h 2068643"/>
              <a:gd name="connsiteX104" fmla="*/ 2069654 w 3244830"/>
              <a:gd name="connsiteY104" fmla="*/ 314794 h 2068643"/>
              <a:gd name="connsiteX105" fmla="*/ 2054664 w 3244830"/>
              <a:gd name="connsiteY105" fmla="*/ 269823 h 2068643"/>
              <a:gd name="connsiteX106" fmla="*/ 1994704 w 3244830"/>
              <a:gd name="connsiteY106" fmla="*/ 239843 h 2068643"/>
              <a:gd name="connsiteX107" fmla="*/ 1904763 w 3244830"/>
              <a:gd name="connsiteY107" fmla="*/ 194873 h 2068643"/>
              <a:gd name="connsiteX108" fmla="*/ 1619950 w 3244830"/>
              <a:gd name="connsiteY108" fmla="*/ 239843 h 2068643"/>
              <a:gd name="connsiteX109" fmla="*/ 1589969 w 3244830"/>
              <a:gd name="connsiteY109" fmla="*/ 269823 h 2068643"/>
              <a:gd name="connsiteX110" fmla="*/ 1574979 w 3244830"/>
              <a:gd name="connsiteY110" fmla="*/ 314794 h 2068643"/>
              <a:gd name="connsiteX111" fmla="*/ 1455058 w 3244830"/>
              <a:gd name="connsiteY111" fmla="*/ 419725 h 2068643"/>
              <a:gd name="connsiteX112" fmla="*/ 1395097 w 3244830"/>
              <a:gd name="connsiteY112" fmla="*/ 434715 h 2068643"/>
              <a:gd name="connsiteX113" fmla="*/ 1065314 w 3244830"/>
              <a:gd name="connsiteY113" fmla="*/ 419725 h 2068643"/>
              <a:gd name="connsiteX114" fmla="*/ 975373 w 3244830"/>
              <a:gd name="connsiteY114" fmla="*/ 404735 h 2068643"/>
              <a:gd name="connsiteX115" fmla="*/ 825471 w 3244830"/>
              <a:gd name="connsiteY115" fmla="*/ 419725 h 2068643"/>
              <a:gd name="connsiteX116" fmla="*/ 765510 w 3244830"/>
              <a:gd name="connsiteY116" fmla="*/ 434715 h 2068643"/>
              <a:gd name="connsiteX117" fmla="*/ 675569 w 3244830"/>
              <a:gd name="connsiteY117" fmla="*/ 464695 h 2068643"/>
              <a:gd name="connsiteX118" fmla="*/ 615609 w 3244830"/>
              <a:gd name="connsiteY118" fmla="*/ 554636 h 2068643"/>
              <a:gd name="connsiteX119" fmla="*/ 570638 w 3244830"/>
              <a:gd name="connsiteY119" fmla="*/ 674558 h 2068643"/>
              <a:gd name="connsiteX120" fmla="*/ 555648 w 3244830"/>
              <a:gd name="connsiteY120" fmla="*/ 719528 h 2068643"/>
              <a:gd name="connsiteX121" fmla="*/ 570638 w 3244830"/>
              <a:gd name="connsiteY121" fmla="*/ 794479 h 2068643"/>
              <a:gd name="connsiteX122" fmla="*/ 615609 w 3244830"/>
              <a:gd name="connsiteY122" fmla="*/ 809469 h 2068643"/>
              <a:gd name="connsiteX123" fmla="*/ 660579 w 3244830"/>
              <a:gd name="connsiteY123" fmla="*/ 839450 h 2068643"/>
              <a:gd name="connsiteX124" fmla="*/ 615609 w 3244830"/>
              <a:gd name="connsiteY124" fmla="*/ 974361 h 2068643"/>
              <a:gd name="connsiteX125" fmla="*/ 585628 w 3244830"/>
              <a:gd name="connsiteY125" fmla="*/ 1004341 h 2068643"/>
              <a:gd name="connsiteX126" fmla="*/ 540658 w 3244830"/>
              <a:gd name="connsiteY126" fmla="*/ 1019332 h 2068643"/>
              <a:gd name="connsiteX127" fmla="*/ 465707 w 3244830"/>
              <a:gd name="connsiteY127" fmla="*/ 1079292 h 2068643"/>
              <a:gd name="connsiteX128" fmla="*/ 405746 w 3244830"/>
              <a:gd name="connsiteY128" fmla="*/ 1094282 h 2068643"/>
              <a:gd name="connsiteX129" fmla="*/ 300815 w 3244830"/>
              <a:gd name="connsiteY129" fmla="*/ 1199214 h 2068643"/>
              <a:gd name="connsiteX130" fmla="*/ 330795 w 3244830"/>
              <a:gd name="connsiteY130" fmla="*/ 1304145 h 2068643"/>
              <a:gd name="connsiteX131" fmla="*/ 360776 w 3244830"/>
              <a:gd name="connsiteY131" fmla="*/ 1334125 h 2068643"/>
              <a:gd name="connsiteX132" fmla="*/ 390756 w 3244830"/>
              <a:gd name="connsiteY132" fmla="*/ 1379095 h 2068643"/>
              <a:gd name="connsiteX133" fmla="*/ 450717 w 3244830"/>
              <a:gd name="connsiteY133" fmla="*/ 1409076 h 2068643"/>
              <a:gd name="connsiteX134" fmla="*/ 750520 w 3244830"/>
              <a:gd name="connsiteY134" fmla="*/ 1439056 h 2068643"/>
              <a:gd name="connsiteX135" fmla="*/ 870441 w 3244830"/>
              <a:gd name="connsiteY135" fmla="*/ 1484027 h 2068643"/>
              <a:gd name="connsiteX136" fmla="*/ 930402 w 3244830"/>
              <a:gd name="connsiteY136" fmla="*/ 1573968 h 2068643"/>
              <a:gd name="connsiteX137" fmla="*/ 975373 w 3244830"/>
              <a:gd name="connsiteY137" fmla="*/ 1558977 h 2068643"/>
              <a:gd name="connsiteX138" fmla="*/ 990363 w 3244830"/>
              <a:gd name="connsiteY138" fmla="*/ 1484027 h 2068643"/>
              <a:gd name="connsiteX139" fmla="*/ 1005353 w 3244830"/>
              <a:gd name="connsiteY139" fmla="*/ 1439056 h 2068643"/>
              <a:gd name="connsiteX140" fmla="*/ 960382 w 3244830"/>
              <a:gd name="connsiteY140" fmla="*/ 1364105 h 2068643"/>
              <a:gd name="connsiteX141" fmla="*/ 915412 w 3244830"/>
              <a:gd name="connsiteY141" fmla="*/ 1349115 h 2068643"/>
              <a:gd name="connsiteX142" fmla="*/ 825471 w 3244830"/>
              <a:gd name="connsiteY142" fmla="*/ 1289155 h 2068643"/>
              <a:gd name="connsiteX143" fmla="*/ 645589 w 3244830"/>
              <a:gd name="connsiteY143" fmla="*/ 1244184 h 2068643"/>
              <a:gd name="connsiteX144" fmla="*/ 645589 w 3244830"/>
              <a:gd name="connsiteY144" fmla="*/ 929391 h 2068643"/>
              <a:gd name="connsiteX145" fmla="*/ 660579 w 3244830"/>
              <a:gd name="connsiteY145" fmla="*/ 884420 h 2068643"/>
              <a:gd name="connsiteX146" fmla="*/ 720540 w 3244830"/>
              <a:gd name="connsiteY146" fmla="*/ 794479 h 2068643"/>
              <a:gd name="connsiteX147" fmla="*/ 735530 w 3244830"/>
              <a:gd name="connsiteY147" fmla="*/ 749509 h 2068643"/>
              <a:gd name="connsiteX148" fmla="*/ 750520 w 3244830"/>
              <a:gd name="connsiteY148" fmla="*/ 674558 h 2068643"/>
              <a:gd name="connsiteX149" fmla="*/ 825471 w 3244830"/>
              <a:gd name="connsiteY149" fmla="*/ 614597 h 2068643"/>
              <a:gd name="connsiteX150" fmla="*/ 1305156 w 3244830"/>
              <a:gd name="connsiteY150" fmla="*/ 599607 h 2068643"/>
              <a:gd name="connsiteX151" fmla="*/ 1395097 w 3244830"/>
              <a:gd name="connsiteY151" fmla="*/ 569627 h 2068643"/>
              <a:gd name="connsiteX152" fmla="*/ 1440068 w 3244830"/>
              <a:gd name="connsiteY152" fmla="*/ 554636 h 2068643"/>
              <a:gd name="connsiteX153" fmla="*/ 1589969 w 3244830"/>
              <a:gd name="connsiteY153" fmla="*/ 464695 h 2068643"/>
              <a:gd name="connsiteX154" fmla="*/ 1649930 w 3244830"/>
              <a:gd name="connsiteY154" fmla="*/ 449705 h 2068643"/>
              <a:gd name="connsiteX155" fmla="*/ 1694900 w 3244830"/>
              <a:gd name="connsiteY155" fmla="*/ 404735 h 2068643"/>
              <a:gd name="connsiteX156" fmla="*/ 1829812 w 3244830"/>
              <a:gd name="connsiteY156" fmla="*/ 404735 h 2068643"/>
              <a:gd name="connsiteX157" fmla="*/ 1859792 w 3244830"/>
              <a:gd name="connsiteY157" fmla="*/ 494676 h 2068643"/>
              <a:gd name="connsiteX158" fmla="*/ 1874782 w 3244830"/>
              <a:gd name="connsiteY158" fmla="*/ 554636 h 2068643"/>
              <a:gd name="connsiteX159" fmla="*/ 1904763 w 3244830"/>
              <a:gd name="connsiteY159" fmla="*/ 584617 h 2068643"/>
              <a:gd name="connsiteX160" fmla="*/ 1919753 w 3244830"/>
              <a:gd name="connsiteY160" fmla="*/ 629587 h 2068643"/>
              <a:gd name="connsiteX161" fmla="*/ 1964723 w 3244830"/>
              <a:gd name="connsiteY161" fmla="*/ 644577 h 2068643"/>
              <a:gd name="connsiteX162" fmla="*/ 2009694 w 3244830"/>
              <a:gd name="connsiteY162" fmla="*/ 674558 h 2068643"/>
              <a:gd name="connsiteX163" fmla="*/ 2084645 w 3244830"/>
              <a:gd name="connsiteY163" fmla="*/ 689548 h 2068643"/>
              <a:gd name="connsiteX164" fmla="*/ 2444409 w 3244830"/>
              <a:gd name="connsiteY164" fmla="*/ 719528 h 2068643"/>
              <a:gd name="connsiteX165" fmla="*/ 2489379 w 3244830"/>
              <a:gd name="connsiteY165" fmla="*/ 749509 h 2068643"/>
              <a:gd name="connsiteX166" fmla="*/ 2504369 w 3244830"/>
              <a:gd name="connsiteY166" fmla="*/ 794479 h 2068643"/>
              <a:gd name="connsiteX167" fmla="*/ 2489379 w 3244830"/>
              <a:gd name="connsiteY167" fmla="*/ 1004341 h 2068643"/>
              <a:gd name="connsiteX168" fmla="*/ 2429418 w 3244830"/>
              <a:gd name="connsiteY168" fmla="*/ 1124263 h 2068643"/>
              <a:gd name="connsiteX169" fmla="*/ 2339477 w 3244830"/>
              <a:gd name="connsiteY169" fmla="*/ 1244184 h 2068643"/>
              <a:gd name="connsiteX170" fmla="*/ 2324487 w 3244830"/>
              <a:gd name="connsiteY170" fmla="*/ 1289155 h 2068643"/>
              <a:gd name="connsiteX171" fmla="*/ 2234546 w 3244830"/>
              <a:gd name="connsiteY171" fmla="*/ 1364105 h 2068643"/>
              <a:gd name="connsiteX172" fmla="*/ 2174586 w 3244830"/>
              <a:gd name="connsiteY172" fmla="*/ 1379095 h 2068643"/>
              <a:gd name="connsiteX173" fmla="*/ 2024684 w 3244830"/>
              <a:gd name="connsiteY173" fmla="*/ 1364105 h 2068643"/>
              <a:gd name="connsiteX174" fmla="*/ 1979714 w 3244830"/>
              <a:gd name="connsiteY174" fmla="*/ 1349115 h 2068643"/>
              <a:gd name="connsiteX175" fmla="*/ 1964723 w 3244830"/>
              <a:gd name="connsiteY175" fmla="*/ 1304145 h 2068643"/>
              <a:gd name="connsiteX176" fmla="*/ 1994704 w 3244830"/>
              <a:gd name="connsiteY176" fmla="*/ 1334125 h 2068643"/>
              <a:gd name="connsiteX177" fmla="*/ 2039674 w 3244830"/>
              <a:gd name="connsiteY177" fmla="*/ 1349115 h 2068643"/>
              <a:gd name="connsiteX178" fmla="*/ 2144605 w 3244830"/>
              <a:gd name="connsiteY178" fmla="*/ 1409076 h 2068643"/>
              <a:gd name="connsiteX179" fmla="*/ 2429418 w 3244830"/>
              <a:gd name="connsiteY179" fmla="*/ 1424066 h 2068643"/>
              <a:gd name="connsiteX180" fmla="*/ 2489379 w 3244830"/>
              <a:gd name="connsiteY180" fmla="*/ 1499017 h 2068643"/>
              <a:gd name="connsiteX181" fmla="*/ 2504369 w 3244830"/>
              <a:gd name="connsiteY181" fmla="*/ 1543987 h 2068643"/>
              <a:gd name="connsiteX182" fmla="*/ 2549340 w 3244830"/>
              <a:gd name="connsiteY182" fmla="*/ 1573968 h 2068643"/>
              <a:gd name="connsiteX183" fmla="*/ 2654271 w 3244830"/>
              <a:gd name="connsiteY183" fmla="*/ 1603948 h 2068643"/>
              <a:gd name="connsiteX184" fmla="*/ 2684251 w 3244830"/>
              <a:gd name="connsiteY184" fmla="*/ 1723869 h 20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244830" h="2068643">
                <a:moveTo>
                  <a:pt x="1425077" y="2023673"/>
                </a:moveTo>
                <a:cubicBezTo>
                  <a:pt x="1389807" y="2035429"/>
                  <a:pt x="1302561" y="2068643"/>
                  <a:pt x="1260186" y="2068643"/>
                </a:cubicBezTo>
                <a:cubicBezTo>
                  <a:pt x="1222188" y="2068643"/>
                  <a:pt x="1038184" y="2044641"/>
                  <a:pt x="990363" y="2038663"/>
                </a:cubicBezTo>
                <a:cubicBezTo>
                  <a:pt x="953785" y="2026471"/>
                  <a:pt x="929483" y="2022753"/>
                  <a:pt x="900422" y="1993692"/>
                </a:cubicBezTo>
                <a:cubicBezTo>
                  <a:pt x="887683" y="1980953"/>
                  <a:pt x="880435" y="1963712"/>
                  <a:pt x="870441" y="1948722"/>
                </a:cubicBezTo>
                <a:cubicBezTo>
                  <a:pt x="833385" y="1837550"/>
                  <a:pt x="846379" y="1895453"/>
                  <a:pt x="870441" y="1678899"/>
                </a:cubicBezTo>
                <a:cubicBezTo>
                  <a:pt x="872186" y="1663194"/>
                  <a:pt x="900422" y="1638925"/>
                  <a:pt x="885432" y="1633928"/>
                </a:cubicBezTo>
                <a:cubicBezTo>
                  <a:pt x="851913" y="1622755"/>
                  <a:pt x="815422" y="1643545"/>
                  <a:pt x="780500" y="1648918"/>
                </a:cubicBezTo>
                <a:cubicBezTo>
                  <a:pt x="604053" y="1676064"/>
                  <a:pt x="774607" y="1656905"/>
                  <a:pt x="510677" y="1678899"/>
                </a:cubicBezTo>
                <a:cubicBezTo>
                  <a:pt x="440723" y="1673902"/>
                  <a:pt x="369746" y="1676834"/>
                  <a:pt x="300815" y="1663909"/>
                </a:cubicBezTo>
                <a:cubicBezTo>
                  <a:pt x="286924" y="1661304"/>
                  <a:pt x="283476" y="1640248"/>
                  <a:pt x="270835" y="1633928"/>
                </a:cubicBezTo>
                <a:cubicBezTo>
                  <a:pt x="242569" y="1619795"/>
                  <a:pt x="210874" y="1613941"/>
                  <a:pt x="180894" y="1603948"/>
                </a:cubicBezTo>
                <a:lnTo>
                  <a:pt x="135923" y="1588958"/>
                </a:lnTo>
                <a:cubicBezTo>
                  <a:pt x="125930" y="1578964"/>
                  <a:pt x="118062" y="1566248"/>
                  <a:pt x="105943" y="1558977"/>
                </a:cubicBezTo>
                <a:cubicBezTo>
                  <a:pt x="8640" y="1500594"/>
                  <a:pt x="106962" y="1589975"/>
                  <a:pt x="30992" y="1514007"/>
                </a:cubicBezTo>
                <a:cubicBezTo>
                  <a:pt x="25995" y="1484027"/>
                  <a:pt x="22595" y="1453736"/>
                  <a:pt x="16002" y="1424066"/>
                </a:cubicBezTo>
                <a:cubicBezTo>
                  <a:pt x="12574" y="1408641"/>
                  <a:pt x="1012" y="1394896"/>
                  <a:pt x="1012" y="1379095"/>
                </a:cubicBezTo>
                <a:cubicBezTo>
                  <a:pt x="1012" y="1229110"/>
                  <a:pt x="-5820" y="1077780"/>
                  <a:pt x="16002" y="929391"/>
                </a:cubicBezTo>
                <a:cubicBezTo>
                  <a:pt x="20115" y="901426"/>
                  <a:pt x="75963" y="869430"/>
                  <a:pt x="75963" y="869430"/>
                </a:cubicBezTo>
                <a:cubicBezTo>
                  <a:pt x="190887" y="874427"/>
                  <a:pt x="306522" y="870715"/>
                  <a:pt x="420736" y="884420"/>
                </a:cubicBezTo>
                <a:cubicBezTo>
                  <a:pt x="434768" y="886104"/>
                  <a:pt x="455186" y="900992"/>
                  <a:pt x="450717" y="914400"/>
                </a:cubicBezTo>
                <a:cubicBezTo>
                  <a:pt x="445720" y="929390"/>
                  <a:pt x="420736" y="924394"/>
                  <a:pt x="405746" y="929391"/>
                </a:cubicBezTo>
                <a:cubicBezTo>
                  <a:pt x="296260" y="892895"/>
                  <a:pt x="346464" y="907075"/>
                  <a:pt x="255845" y="884420"/>
                </a:cubicBezTo>
                <a:cubicBezTo>
                  <a:pt x="197826" y="826403"/>
                  <a:pt x="197911" y="841957"/>
                  <a:pt x="240854" y="704538"/>
                </a:cubicBezTo>
                <a:cubicBezTo>
                  <a:pt x="253549" y="663915"/>
                  <a:pt x="340903" y="562888"/>
                  <a:pt x="375766" y="539646"/>
                </a:cubicBezTo>
                <a:cubicBezTo>
                  <a:pt x="390756" y="529653"/>
                  <a:pt x="406896" y="521199"/>
                  <a:pt x="420736" y="509666"/>
                </a:cubicBezTo>
                <a:cubicBezTo>
                  <a:pt x="495594" y="447284"/>
                  <a:pt x="431647" y="476048"/>
                  <a:pt x="510677" y="449705"/>
                </a:cubicBezTo>
                <a:cubicBezTo>
                  <a:pt x="560645" y="374755"/>
                  <a:pt x="525668" y="414728"/>
                  <a:pt x="630599" y="344774"/>
                </a:cubicBezTo>
                <a:cubicBezTo>
                  <a:pt x="645589" y="334781"/>
                  <a:pt x="662830" y="327533"/>
                  <a:pt x="675569" y="314794"/>
                </a:cubicBezTo>
                <a:cubicBezTo>
                  <a:pt x="685563" y="304801"/>
                  <a:pt x="693431" y="292085"/>
                  <a:pt x="705550" y="284814"/>
                </a:cubicBezTo>
                <a:cubicBezTo>
                  <a:pt x="719099" y="276684"/>
                  <a:pt x="735725" y="275371"/>
                  <a:pt x="750520" y="269823"/>
                </a:cubicBezTo>
                <a:cubicBezTo>
                  <a:pt x="775715" y="260375"/>
                  <a:pt x="800183" y="249039"/>
                  <a:pt x="825471" y="239843"/>
                </a:cubicBezTo>
                <a:cubicBezTo>
                  <a:pt x="855170" y="229043"/>
                  <a:pt x="915412" y="209863"/>
                  <a:pt x="915412" y="209863"/>
                </a:cubicBezTo>
                <a:cubicBezTo>
                  <a:pt x="940222" y="211635"/>
                  <a:pt x="1128610" y="198208"/>
                  <a:pt x="1185235" y="254833"/>
                </a:cubicBezTo>
                <a:cubicBezTo>
                  <a:pt x="1196408" y="266006"/>
                  <a:pt x="1193159" y="285671"/>
                  <a:pt x="1200225" y="299804"/>
                </a:cubicBezTo>
                <a:cubicBezTo>
                  <a:pt x="1208282" y="315918"/>
                  <a:pt x="1230205" y="344774"/>
                  <a:pt x="1230205" y="344774"/>
                </a:cubicBezTo>
                <a:cubicBezTo>
                  <a:pt x="1235202" y="259830"/>
                  <a:pt x="1236728" y="174610"/>
                  <a:pt x="1245195" y="89941"/>
                </a:cubicBezTo>
                <a:cubicBezTo>
                  <a:pt x="1246767" y="74218"/>
                  <a:pt x="1250315" y="57309"/>
                  <a:pt x="1260186" y="44971"/>
                </a:cubicBezTo>
                <a:cubicBezTo>
                  <a:pt x="1281320" y="18555"/>
                  <a:pt x="1320503" y="9875"/>
                  <a:pt x="1350127" y="0"/>
                </a:cubicBezTo>
                <a:lnTo>
                  <a:pt x="2249536" y="14991"/>
                </a:lnTo>
                <a:cubicBezTo>
                  <a:pt x="2265329" y="15492"/>
                  <a:pt x="2280374" y="22915"/>
                  <a:pt x="2294507" y="29981"/>
                </a:cubicBezTo>
                <a:cubicBezTo>
                  <a:pt x="2310621" y="38038"/>
                  <a:pt x="2324487" y="49968"/>
                  <a:pt x="2339477" y="59961"/>
                </a:cubicBezTo>
                <a:cubicBezTo>
                  <a:pt x="2376280" y="170366"/>
                  <a:pt x="2378792" y="133213"/>
                  <a:pt x="2354468" y="254833"/>
                </a:cubicBezTo>
                <a:cubicBezTo>
                  <a:pt x="2351369" y="270327"/>
                  <a:pt x="2344474" y="284814"/>
                  <a:pt x="2339477" y="299804"/>
                </a:cubicBezTo>
                <a:cubicBezTo>
                  <a:pt x="2334480" y="284814"/>
                  <a:pt x="2324487" y="270634"/>
                  <a:pt x="2324487" y="254833"/>
                </a:cubicBezTo>
                <a:cubicBezTo>
                  <a:pt x="2324487" y="215914"/>
                  <a:pt x="2345710" y="203630"/>
                  <a:pt x="2369458" y="179882"/>
                </a:cubicBezTo>
                <a:cubicBezTo>
                  <a:pt x="2374455" y="164892"/>
                  <a:pt x="2369023" y="138340"/>
                  <a:pt x="2384448" y="134912"/>
                </a:cubicBezTo>
                <a:cubicBezTo>
                  <a:pt x="2392028" y="133227"/>
                  <a:pt x="2593767" y="162673"/>
                  <a:pt x="2609300" y="164892"/>
                </a:cubicBezTo>
                <a:cubicBezTo>
                  <a:pt x="2619294" y="174886"/>
                  <a:pt x="2627522" y="187033"/>
                  <a:pt x="2639281" y="194873"/>
                </a:cubicBezTo>
                <a:cubicBezTo>
                  <a:pt x="2703077" y="237404"/>
                  <a:pt x="2690547" y="208835"/>
                  <a:pt x="2744212" y="254833"/>
                </a:cubicBezTo>
                <a:cubicBezTo>
                  <a:pt x="2765673" y="273228"/>
                  <a:pt x="2788494" y="291275"/>
                  <a:pt x="2804173" y="314794"/>
                </a:cubicBezTo>
                <a:cubicBezTo>
                  <a:pt x="2814166" y="329784"/>
                  <a:pt x="2821414" y="347025"/>
                  <a:pt x="2834153" y="359764"/>
                </a:cubicBezTo>
                <a:cubicBezTo>
                  <a:pt x="2846892" y="372503"/>
                  <a:pt x="2864133" y="379751"/>
                  <a:pt x="2879123" y="389745"/>
                </a:cubicBezTo>
                <a:cubicBezTo>
                  <a:pt x="2883925" y="408951"/>
                  <a:pt x="2898354" y="473175"/>
                  <a:pt x="2909104" y="494676"/>
                </a:cubicBezTo>
                <a:cubicBezTo>
                  <a:pt x="2984380" y="645231"/>
                  <a:pt x="2890218" y="415631"/>
                  <a:pt x="2969064" y="599607"/>
                </a:cubicBezTo>
                <a:cubicBezTo>
                  <a:pt x="2975288" y="614130"/>
                  <a:pt x="2979514" y="629443"/>
                  <a:pt x="2984054" y="644577"/>
                </a:cubicBezTo>
                <a:cubicBezTo>
                  <a:pt x="2994507" y="679420"/>
                  <a:pt x="3004463" y="714414"/>
                  <a:pt x="3014035" y="749509"/>
                </a:cubicBezTo>
                <a:cubicBezTo>
                  <a:pt x="3019456" y="769385"/>
                  <a:pt x="3023365" y="789660"/>
                  <a:pt x="3029025" y="809469"/>
                </a:cubicBezTo>
                <a:cubicBezTo>
                  <a:pt x="3033366" y="824662"/>
                  <a:pt x="3039018" y="839450"/>
                  <a:pt x="3044015" y="854440"/>
                </a:cubicBezTo>
                <a:cubicBezTo>
                  <a:pt x="3039018" y="874427"/>
                  <a:pt x="3038238" y="895973"/>
                  <a:pt x="3029025" y="914400"/>
                </a:cubicBezTo>
                <a:cubicBezTo>
                  <a:pt x="3022705" y="927041"/>
                  <a:pt x="2999045" y="944381"/>
                  <a:pt x="2999045" y="944381"/>
                </a:cubicBezTo>
                <a:cubicBezTo>
                  <a:pt x="3029025" y="949378"/>
                  <a:pt x="3061801" y="945779"/>
                  <a:pt x="3088986" y="959371"/>
                </a:cubicBezTo>
                <a:cubicBezTo>
                  <a:pt x="3119763" y="974759"/>
                  <a:pt x="3126754" y="1040295"/>
                  <a:pt x="3133956" y="1064302"/>
                </a:cubicBezTo>
                <a:cubicBezTo>
                  <a:pt x="3143037" y="1094571"/>
                  <a:pt x="3153943" y="1124263"/>
                  <a:pt x="3163936" y="1154243"/>
                </a:cubicBezTo>
                <a:cubicBezTo>
                  <a:pt x="3168933" y="1169233"/>
                  <a:pt x="3170162" y="1186067"/>
                  <a:pt x="3178927" y="1199214"/>
                </a:cubicBezTo>
                <a:lnTo>
                  <a:pt x="3208907" y="1244184"/>
                </a:lnTo>
                <a:cubicBezTo>
                  <a:pt x="3213904" y="1274164"/>
                  <a:pt x="3217304" y="1304455"/>
                  <a:pt x="3223897" y="1334125"/>
                </a:cubicBezTo>
                <a:cubicBezTo>
                  <a:pt x="3227325" y="1349550"/>
                  <a:pt x="3238887" y="1363294"/>
                  <a:pt x="3238887" y="1379095"/>
                </a:cubicBezTo>
                <a:cubicBezTo>
                  <a:pt x="3238887" y="1439263"/>
                  <a:pt x="3236504" y="1500144"/>
                  <a:pt x="3223897" y="1558977"/>
                </a:cubicBezTo>
                <a:cubicBezTo>
                  <a:pt x="3215847" y="1596546"/>
                  <a:pt x="3108323" y="1617489"/>
                  <a:pt x="3103976" y="1618938"/>
                </a:cubicBezTo>
                <a:lnTo>
                  <a:pt x="3059005" y="1633928"/>
                </a:lnTo>
                <a:cubicBezTo>
                  <a:pt x="3175899" y="1750822"/>
                  <a:pt x="2982676" y="1561519"/>
                  <a:pt x="3133956" y="1693889"/>
                </a:cubicBezTo>
                <a:cubicBezTo>
                  <a:pt x="3160546" y="1717155"/>
                  <a:pt x="3208907" y="1768840"/>
                  <a:pt x="3208907" y="1768840"/>
                </a:cubicBezTo>
                <a:cubicBezTo>
                  <a:pt x="3248798" y="1868569"/>
                  <a:pt x="3257873" y="1857788"/>
                  <a:pt x="3223897" y="1993692"/>
                </a:cubicBezTo>
                <a:cubicBezTo>
                  <a:pt x="3220469" y="2007403"/>
                  <a:pt x="3203910" y="2013679"/>
                  <a:pt x="3193917" y="2023673"/>
                </a:cubicBezTo>
                <a:cubicBezTo>
                  <a:pt x="3158940" y="2018676"/>
                  <a:pt x="3121273" y="2023032"/>
                  <a:pt x="3088986" y="2008682"/>
                </a:cubicBezTo>
                <a:cubicBezTo>
                  <a:pt x="3072523" y="2001365"/>
                  <a:pt x="3063375" y="1981190"/>
                  <a:pt x="3059005" y="1963712"/>
                </a:cubicBezTo>
                <a:cubicBezTo>
                  <a:pt x="3049266" y="1924757"/>
                  <a:pt x="3066231" y="1821112"/>
                  <a:pt x="3014035" y="1783830"/>
                </a:cubicBezTo>
                <a:cubicBezTo>
                  <a:pt x="2961604" y="1746380"/>
                  <a:pt x="2876072" y="1745973"/>
                  <a:pt x="2819163" y="1738859"/>
                </a:cubicBezTo>
                <a:cubicBezTo>
                  <a:pt x="2824920" y="1704314"/>
                  <a:pt x="2830692" y="1640851"/>
                  <a:pt x="2849143" y="1603948"/>
                </a:cubicBezTo>
                <a:cubicBezTo>
                  <a:pt x="2857200" y="1587834"/>
                  <a:pt x="2871066" y="1575091"/>
                  <a:pt x="2879123" y="1558977"/>
                </a:cubicBezTo>
                <a:cubicBezTo>
                  <a:pt x="2886189" y="1544844"/>
                  <a:pt x="2884243" y="1526345"/>
                  <a:pt x="2894114" y="1514007"/>
                </a:cubicBezTo>
                <a:cubicBezTo>
                  <a:pt x="2905368" y="1499939"/>
                  <a:pt x="2924094" y="1494020"/>
                  <a:pt x="2939084" y="1484027"/>
                </a:cubicBezTo>
                <a:cubicBezTo>
                  <a:pt x="2944081" y="1469037"/>
                  <a:pt x="2947008" y="1453189"/>
                  <a:pt x="2954074" y="1439056"/>
                </a:cubicBezTo>
                <a:cubicBezTo>
                  <a:pt x="2962131" y="1422942"/>
                  <a:pt x="2976957" y="1410645"/>
                  <a:pt x="2984054" y="1394086"/>
                </a:cubicBezTo>
                <a:cubicBezTo>
                  <a:pt x="2992170" y="1375150"/>
                  <a:pt x="2994048" y="1354112"/>
                  <a:pt x="2999045" y="1334125"/>
                </a:cubicBezTo>
                <a:cubicBezTo>
                  <a:pt x="2994048" y="1309141"/>
                  <a:pt x="2995448" y="1281963"/>
                  <a:pt x="2984054" y="1259174"/>
                </a:cubicBezTo>
                <a:cubicBezTo>
                  <a:pt x="2945165" y="1181398"/>
                  <a:pt x="2894431" y="1219786"/>
                  <a:pt x="2819163" y="1229194"/>
                </a:cubicBezTo>
                <a:cubicBezTo>
                  <a:pt x="2754423" y="1261564"/>
                  <a:pt x="2649435" y="1327047"/>
                  <a:pt x="2579320" y="1244184"/>
                </a:cubicBezTo>
                <a:cubicBezTo>
                  <a:pt x="2540455" y="1198252"/>
                  <a:pt x="2586358" y="1123943"/>
                  <a:pt x="2594310" y="1064302"/>
                </a:cubicBezTo>
                <a:cubicBezTo>
                  <a:pt x="2601599" y="1009635"/>
                  <a:pt x="2609013" y="1027186"/>
                  <a:pt x="2639281" y="989351"/>
                </a:cubicBezTo>
                <a:cubicBezTo>
                  <a:pt x="2650535" y="975283"/>
                  <a:pt x="2657537" y="958060"/>
                  <a:pt x="2669261" y="944381"/>
                </a:cubicBezTo>
                <a:cubicBezTo>
                  <a:pt x="2687656" y="922920"/>
                  <a:pt x="2713543" y="907939"/>
                  <a:pt x="2729222" y="884420"/>
                </a:cubicBezTo>
                <a:lnTo>
                  <a:pt x="2789182" y="794479"/>
                </a:lnTo>
                <a:cubicBezTo>
                  <a:pt x="2779380" y="598429"/>
                  <a:pt x="2856349" y="528259"/>
                  <a:pt x="2729222" y="464695"/>
                </a:cubicBezTo>
                <a:cubicBezTo>
                  <a:pt x="2715089" y="457628"/>
                  <a:pt x="2699241" y="454702"/>
                  <a:pt x="2684251" y="449705"/>
                </a:cubicBezTo>
                <a:cubicBezTo>
                  <a:pt x="2609300" y="454702"/>
                  <a:pt x="2526586" y="431101"/>
                  <a:pt x="2459399" y="464695"/>
                </a:cubicBezTo>
                <a:cubicBezTo>
                  <a:pt x="2427797" y="480496"/>
                  <a:pt x="2451338" y="534981"/>
                  <a:pt x="2444409" y="569627"/>
                </a:cubicBezTo>
                <a:cubicBezTo>
                  <a:pt x="2432988" y="626731"/>
                  <a:pt x="2435841" y="612456"/>
                  <a:pt x="2384448" y="629587"/>
                </a:cubicBezTo>
                <a:cubicBezTo>
                  <a:pt x="2339477" y="624590"/>
                  <a:pt x="2294168" y="622036"/>
                  <a:pt x="2249536" y="614597"/>
                </a:cubicBezTo>
                <a:cubicBezTo>
                  <a:pt x="2233950" y="611999"/>
                  <a:pt x="2216904" y="609478"/>
                  <a:pt x="2204566" y="599607"/>
                </a:cubicBezTo>
                <a:cubicBezTo>
                  <a:pt x="2190498" y="588352"/>
                  <a:pt x="2185841" y="568704"/>
                  <a:pt x="2174586" y="554636"/>
                </a:cubicBezTo>
                <a:cubicBezTo>
                  <a:pt x="2165757" y="543600"/>
                  <a:pt x="2153434" y="535692"/>
                  <a:pt x="2144605" y="524656"/>
                </a:cubicBezTo>
                <a:cubicBezTo>
                  <a:pt x="2116355" y="489344"/>
                  <a:pt x="2105161" y="460758"/>
                  <a:pt x="2084645" y="419725"/>
                </a:cubicBezTo>
                <a:cubicBezTo>
                  <a:pt x="2079648" y="384748"/>
                  <a:pt x="2076583" y="349440"/>
                  <a:pt x="2069654" y="314794"/>
                </a:cubicBezTo>
                <a:cubicBezTo>
                  <a:pt x="2066555" y="299300"/>
                  <a:pt x="2065837" y="280996"/>
                  <a:pt x="2054664" y="269823"/>
                </a:cubicBezTo>
                <a:cubicBezTo>
                  <a:pt x="2038863" y="254022"/>
                  <a:pt x="2013297" y="252238"/>
                  <a:pt x="1994704" y="239843"/>
                </a:cubicBezTo>
                <a:cubicBezTo>
                  <a:pt x="1914518" y="186386"/>
                  <a:pt x="2030382" y="226278"/>
                  <a:pt x="1904763" y="194873"/>
                </a:cubicBezTo>
                <a:cubicBezTo>
                  <a:pt x="1736660" y="205379"/>
                  <a:pt x="1711392" y="166691"/>
                  <a:pt x="1619950" y="239843"/>
                </a:cubicBezTo>
                <a:cubicBezTo>
                  <a:pt x="1608914" y="248672"/>
                  <a:pt x="1599963" y="259830"/>
                  <a:pt x="1589969" y="269823"/>
                </a:cubicBezTo>
                <a:cubicBezTo>
                  <a:pt x="1584972" y="284813"/>
                  <a:pt x="1584460" y="302153"/>
                  <a:pt x="1574979" y="314794"/>
                </a:cubicBezTo>
                <a:cubicBezTo>
                  <a:pt x="1557978" y="337462"/>
                  <a:pt x="1493382" y="403300"/>
                  <a:pt x="1455058" y="419725"/>
                </a:cubicBezTo>
                <a:cubicBezTo>
                  <a:pt x="1436122" y="427841"/>
                  <a:pt x="1415084" y="429718"/>
                  <a:pt x="1395097" y="434715"/>
                </a:cubicBezTo>
                <a:cubicBezTo>
                  <a:pt x="1285169" y="429718"/>
                  <a:pt x="1175076" y="427565"/>
                  <a:pt x="1065314" y="419725"/>
                </a:cubicBezTo>
                <a:cubicBezTo>
                  <a:pt x="1034997" y="417560"/>
                  <a:pt x="1005767" y="404735"/>
                  <a:pt x="975373" y="404735"/>
                </a:cubicBezTo>
                <a:cubicBezTo>
                  <a:pt x="925156" y="404735"/>
                  <a:pt x="875438" y="414728"/>
                  <a:pt x="825471" y="419725"/>
                </a:cubicBezTo>
                <a:cubicBezTo>
                  <a:pt x="805484" y="424722"/>
                  <a:pt x="785243" y="428795"/>
                  <a:pt x="765510" y="434715"/>
                </a:cubicBezTo>
                <a:cubicBezTo>
                  <a:pt x="735241" y="443796"/>
                  <a:pt x="675569" y="464695"/>
                  <a:pt x="675569" y="464695"/>
                </a:cubicBezTo>
                <a:cubicBezTo>
                  <a:pt x="655582" y="494675"/>
                  <a:pt x="627004" y="520453"/>
                  <a:pt x="615609" y="554636"/>
                </a:cubicBezTo>
                <a:cubicBezTo>
                  <a:pt x="581579" y="656722"/>
                  <a:pt x="624418" y="531144"/>
                  <a:pt x="570638" y="674558"/>
                </a:cubicBezTo>
                <a:cubicBezTo>
                  <a:pt x="565090" y="689353"/>
                  <a:pt x="560645" y="704538"/>
                  <a:pt x="555648" y="719528"/>
                </a:cubicBezTo>
                <a:cubicBezTo>
                  <a:pt x="560645" y="744512"/>
                  <a:pt x="556505" y="773280"/>
                  <a:pt x="570638" y="794479"/>
                </a:cubicBezTo>
                <a:cubicBezTo>
                  <a:pt x="579403" y="807626"/>
                  <a:pt x="601476" y="802402"/>
                  <a:pt x="615609" y="809469"/>
                </a:cubicBezTo>
                <a:cubicBezTo>
                  <a:pt x="631723" y="817526"/>
                  <a:pt x="645589" y="829456"/>
                  <a:pt x="660579" y="839450"/>
                </a:cubicBezTo>
                <a:cubicBezTo>
                  <a:pt x="646787" y="922206"/>
                  <a:pt x="659983" y="918894"/>
                  <a:pt x="615609" y="974361"/>
                </a:cubicBezTo>
                <a:cubicBezTo>
                  <a:pt x="606780" y="985397"/>
                  <a:pt x="597747" y="997070"/>
                  <a:pt x="585628" y="1004341"/>
                </a:cubicBezTo>
                <a:cubicBezTo>
                  <a:pt x="572079" y="1012471"/>
                  <a:pt x="555648" y="1014335"/>
                  <a:pt x="540658" y="1019332"/>
                </a:cubicBezTo>
                <a:cubicBezTo>
                  <a:pt x="516482" y="1043507"/>
                  <a:pt x="498797" y="1065110"/>
                  <a:pt x="465707" y="1079292"/>
                </a:cubicBezTo>
                <a:cubicBezTo>
                  <a:pt x="446771" y="1087408"/>
                  <a:pt x="425733" y="1089285"/>
                  <a:pt x="405746" y="1094282"/>
                </a:cubicBezTo>
                <a:cubicBezTo>
                  <a:pt x="302658" y="1163008"/>
                  <a:pt x="327199" y="1120060"/>
                  <a:pt x="300815" y="1199214"/>
                </a:cubicBezTo>
                <a:cubicBezTo>
                  <a:pt x="303615" y="1210413"/>
                  <a:pt x="321579" y="1288786"/>
                  <a:pt x="330795" y="1304145"/>
                </a:cubicBezTo>
                <a:cubicBezTo>
                  <a:pt x="338066" y="1316264"/>
                  <a:pt x="351947" y="1323089"/>
                  <a:pt x="360776" y="1334125"/>
                </a:cubicBezTo>
                <a:cubicBezTo>
                  <a:pt x="372030" y="1348193"/>
                  <a:pt x="376916" y="1367562"/>
                  <a:pt x="390756" y="1379095"/>
                </a:cubicBezTo>
                <a:cubicBezTo>
                  <a:pt x="407923" y="1393401"/>
                  <a:pt x="430178" y="1400273"/>
                  <a:pt x="450717" y="1409076"/>
                </a:cubicBezTo>
                <a:cubicBezTo>
                  <a:pt x="544034" y="1449070"/>
                  <a:pt x="654272" y="1433394"/>
                  <a:pt x="750520" y="1439056"/>
                </a:cubicBezTo>
                <a:cubicBezTo>
                  <a:pt x="822778" y="1451099"/>
                  <a:pt x="833674" y="1435005"/>
                  <a:pt x="870441" y="1484027"/>
                </a:cubicBezTo>
                <a:cubicBezTo>
                  <a:pt x="892060" y="1512853"/>
                  <a:pt x="930402" y="1573968"/>
                  <a:pt x="930402" y="1573968"/>
                </a:cubicBezTo>
                <a:cubicBezTo>
                  <a:pt x="945392" y="1568971"/>
                  <a:pt x="966608" y="1572124"/>
                  <a:pt x="975373" y="1558977"/>
                </a:cubicBezTo>
                <a:cubicBezTo>
                  <a:pt x="989506" y="1537778"/>
                  <a:pt x="984184" y="1508744"/>
                  <a:pt x="990363" y="1484027"/>
                </a:cubicBezTo>
                <a:cubicBezTo>
                  <a:pt x="994195" y="1468698"/>
                  <a:pt x="1000356" y="1454046"/>
                  <a:pt x="1005353" y="1439056"/>
                </a:cubicBezTo>
                <a:cubicBezTo>
                  <a:pt x="993562" y="1403683"/>
                  <a:pt x="994677" y="1384682"/>
                  <a:pt x="960382" y="1364105"/>
                </a:cubicBezTo>
                <a:cubicBezTo>
                  <a:pt x="946833" y="1355975"/>
                  <a:pt x="929224" y="1356789"/>
                  <a:pt x="915412" y="1349115"/>
                </a:cubicBezTo>
                <a:cubicBezTo>
                  <a:pt x="883915" y="1331617"/>
                  <a:pt x="859654" y="1300549"/>
                  <a:pt x="825471" y="1289155"/>
                </a:cubicBezTo>
                <a:cubicBezTo>
                  <a:pt x="706696" y="1249562"/>
                  <a:pt x="766702" y="1264369"/>
                  <a:pt x="645589" y="1244184"/>
                </a:cubicBezTo>
                <a:cubicBezTo>
                  <a:pt x="603659" y="1118395"/>
                  <a:pt x="620908" y="1188546"/>
                  <a:pt x="645589" y="929391"/>
                </a:cubicBezTo>
                <a:cubicBezTo>
                  <a:pt x="647087" y="913661"/>
                  <a:pt x="652905" y="898233"/>
                  <a:pt x="660579" y="884420"/>
                </a:cubicBezTo>
                <a:cubicBezTo>
                  <a:pt x="678078" y="852922"/>
                  <a:pt x="720540" y="794479"/>
                  <a:pt x="720540" y="794479"/>
                </a:cubicBezTo>
                <a:cubicBezTo>
                  <a:pt x="725537" y="779489"/>
                  <a:pt x="731698" y="764838"/>
                  <a:pt x="735530" y="749509"/>
                </a:cubicBezTo>
                <a:cubicBezTo>
                  <a:pt x="741709" y="724791"/>
                  <a:pt x="740484" y="697976"/>
                  <a:pt x="750520" y="674558"/>
                </a:cubicBezTo>
                <a:cubicBezTo>
                  <a:pt x="756395" y="660849"/>
                  <a:pt x="815707" y="615434"/>
                  <a:pt x="825471" y="614597"/>
                </a:cubicBezTo>
                <a:cubicBezTo>
                  <a:pt x="984860" y="600935"/>
                  <a:pt x="1145261" y="604604"/>
                  <a:pt x="1305156" y="599607"/>
                </a:cubicBezTo>
                <a:lnTo>
                  <a:pt x="1395097" y="569627"/>
                </a:lnTo>
                <a:cubicBezTo>
                  <a:pt x="1410087" y="564630"/>
                  <a:pt x="1426921" y="563401"/>
                  <a:pt x="1440068" y="554636"/>
                </a:cubicBezTo>
                <a:cubicBezTo>
                  <a:pt x="1484887" y="524757"/>
                  <a:pt x="1537296" y="484448"/>
                  <a:pt x="1589969" y="464695"/>
                </a:cubicBezTo>
                <a:cubicBezTo>
                  <a:pt x="1609259" y="457461"/>
                  <a:pt x="1629943" y="454702"/>
                  <a:pt x="1649930" y="449705"/>
                </a:cubicBezTo>
                <a:cubicBezTo>
                  <a:pt x="1664920" y="434715"/>
                  <a:pt x="1677261" y="416494"/>
                  <a:pt x="1694900" y="404735"/>
                </a:cubicBezTo>
                <a:cubicBezTo>
                  <a:pt x="1739183" y="375213"/>
                  <a:pt x="1781072" y="396612"/>
                  <a:pt x="1829812" y="404735"/>
                </a:cubicBezTo>
                <a:cubicBezTo>
                  <a:pt x="1839805" y="434715"/>
                  <a:pt x="1852127" y="464018"/>
                  <a:pt x="1859792" y="494676"/>
                </a:cubicBezTo>
                <a:cubicBezTo>
                  <a:pt x="1864789" y="514663"/>
                  <a:pt x="1865569" y="536209"/>
                  <a:pt x="1874782" y="554636"/>
                </a:cubicBezTo>
                <a:cubicBezTo>
                  <a:pt x="1881103" y="567277"/>
                  <a:pt x="1894769" y="574623"/>
                  <a:pt x="1904763" y="584617"/>
                </a:cubicBezTo>
                <a:cubicBezTo>
                  <a:pt x="1909760" y="599607"/>
                  <a:pt x="1908580" y="618414"/>
                  <a:pt x="1919753" y="629587"/>
                </a:cubicBezTo>
                <a:cubicBezTo>
                  <a:pt x="1930926" y="640760"/>
                  <a:pt x="1950590" y="637511"/>
                  <a:pt x="1964723" y="644577"/>
                </a:cubicBezTo>
                <a:cubicBezTo>
                  <a:pt x="1980837" y="652634"/>
                  <a:pt x="1992825" y="668232"/>
                  <a:pt x="2009694" y="674558"/>
                </a:cubicBezTo>
                <a:cubicBezTo>
                  <a:pt x="2033550" y="683504"/>
                  <a:pt x="2059302" y="686926"/>
                  <a:pt x="2084645" y="689548"/>
                </a:cubicBezTo>
                <a:cubicBezTo>
                  <a:pt x="2204343" y="701930"/>
                  <a:pt x="2324488" y="709535"/>
                  <a:pt x="2444409" y="719528"/>
                </a:cubicBezTo>
                <a:cubicBezTo>
                  <a:pt x="2459399" y="729522"/>
                  <a:pt x="2478125" y="735441"/>
                  <a:pt x="2489379" y="749509"/>
                </a:cubicBezTo>
                <a:cubicBezTo>
                  <a:pt x="2499250" y="761847"/>
                  <a:pt x="2504369" y="778678"/>
                  <a:pt x="2504369" y="794479"/>
                </a:cubicBezTo>
                <a:cubicBezTo>
                  <a:pt x="2504369" y="864611"/>
                  <a:pt x="2499782" y="934985"/>
                  <a:pt x="2489379" y="1004341"/>
                </a:cubicBezTo>
                <a:cubicBezTo>
                  <a:pt x="2471301" y="1124864"/>
                  <a:pt x="2474423" y="1064255"/>
                  <a:pt x="2429418" y="1124263"/>
                </a:cubicBezTo>
                <a:cubicBezTo>
                  <a:pt x="2327721" y="1259860"/>
                  <a:pt x="2408233" y="1175431"/>
                  <a:pt x="2339477" y="1244184"/>
                </a:cubicBezTo>
                <a:cubicBezTo>
                  <a:pt x="2334480" y="1259174"/>
                  <a:pt x="2333252" y="1276008"/>
                  <a:pt x="2324487" y="1289155"/>
                </a:cubicBezTo>
                <a:cubicBezTo>
                  <a:pt x="2310080" y="1310766"/>
                  <a:pt x="2260356" y="1353044"/>
                  <a:pt x="2234546" y="1364105"/>
                </a:cubicBezTo>
                <a:cubicBezTo>
                  <a:pt x="2215610" y="1372220"/>
                  <a:pt x="2194573" y="1374098"/>
                  <a:pt x="2174586" y="1379095"/>
                </a:cubicBezTo>
                <a:cubicBezTo>
                  <a:pt x="2124619" y="1374098"/>
                  <a:pt x="2074317" y="1371741"/>
                  <a:pt x="2024684" y="1364105"/>
                </a:cubicBezTo>
                <a:cubicBezTo>
                  <a:pt x="2009067" y="1361702"/>
                  <a:pt x="1990887" y="1360288"/>
                  <a:pt x="1979714" y="1349115"/>
                </a:cubicBezTo>
                <a:cubicBezTo>
                  <a:pt x="1968541" y="1337942"/>
                  <a:pt x="1953550" y="1315318"/>
                  <a:pt x="1964723" y="1304145"/>
                </a:cubicBezTo>
                <a:cubicBezTo>
                  <a:pt x="1974717" y="1294151"/>
                  <a:pt x="1982585" y="1326854"/>
                  <a:pt x="1994704" y="1334125"/>
                </a:cubicBezTo>
                <a:cubicBezTo>
                  <a:pt x="2008253" y="1342254"/>
                  <a:pt x="2025541" y="1342049"/>
                  <a:pt x="2039674" y="1349115"/>
                </a:cubicBezTo>
                <a:cubicBezTo>
                  <a:pt x="2070566" y="1364561"/>
                  <a:pt x="2109055" y="1404439"/>
                  <a:pt x="2144605" y="1409076"/>
                </a:cubicBezTo>
                <a:cubicBezTo>
                  <a:pt x="2238876" y="1421372"/>
                  <a:pt x="2334480" y="1419069"/>
                  <a:pt x="2429418" y="1424066"/>
                </a:cubicBezTo>
                <a:cubicBezTo>
                  <a:pt x="2457306" y="1451953"/>
                  <a:pt x="2470468" y="1461194"/>
                  <a:pt x="2489379" y="1499017"/>
                </a:cubicBezTo>
                <a:cubicBezTo>
                  <a:pt x="2496445" y="1513150"/>
                  <a:pt x="2494498" y="1531649"/>
                  <a:pt x="2504369" y="1543987"/>
                </a:cubicBezTo>
                <a:cubicBezTo>
                  <a:pt x="2515624" y="1558055"/>
                  <a:pt x="2533226" y="1565911"/>
                  <a:pt x="2549340" y="1573968"/>
                </a:cubicBezTo>
                <a:cubicBezTo>
                  <a:pt x="2570845" y="1584721"/>
                  <a:pt x="2635060" y="1599145"/>
                  <a:pt x="2654271" y="1603948"/>
                </a:cubicBezTo>
                <a:cubicBezTo>
                  <a:pt x="2698109" y="1669706"/>
                  <a:pt x="2684251" y="1630902"/>
                  <a:pt x="2684251" y="172386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7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609600"/>
            <a:ext cx="2438400" cy="5847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7426036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চার্ট তৈরি কর এবং উদ্দিপকে উল্লেখিত কার্যকলাপগুলো মস্তিকের যে যে অংশে ঘটে তা বিভিন্ন রঙ দিয়ে চিহ্নিত করে অংশগুলোর কাজ লিখ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838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 ৮ মি: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User\Desktop\5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467"/>
            <a:ext cx="1981200" cy="18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aimated respir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467"/>
            <a:ext cx="2189018" cy="18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nurve\walkin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467"/>
            <a:ext cx="1524000" cy="18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882848"/>
            <a:ext cx="5257800" cy="646986"/>
          </a:xfrm>
          <a:prstGeom prst="round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2819400"/>
            <a:ext cx="7467600" cy="20621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স্মৃতি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,দৃষ্টিশক্তি ,খাদ্যগ্রহণ কার্যকলাপগুলো  নিয়ন্ত্রন করে মস্তিস্কের যে  যে অংশ তাদের তুলনা মুলক অবস্থা ছক আকারে  লিখে আনবে ।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4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276600"/>
            <a:ext cx="3124200" cy="112988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5105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25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Downloads\red brain, blue body_1035206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500" l="16600" r="10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9415" b="5636"/>
          <a:stretch/>
        </p:blipFill>
        <p:spPr bwMode="auto">
          <a:xfrm flipH="1">
            <a:off x="457200" y="685800"/>
            <a:ext cx="8305800" cy="541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2303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609600"/>
            <a:ext cx="4038600" cy="19050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nurve\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895600"/>
            <a:ext cx="46863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42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0100" y="1497999"/>
            <a:ext cx="4735519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40019" y="408709"/>
            <a:ext cx="2895600" cy="762000"/>
            <a:chOff x="2362201" y="762000"/>
            <a:chExt cx="2895600" cy="762000"/>
          </a:xfrm>
        </p:grpSpPr>
        <p:sp>
          <p:nvSpPr>
            <p:cNvPr id="10" name="Rectangle 9"/>
            <p:cNvSpPr/>
            <p:nvPr/>
          </p:nvSpPr>
          <p:spPr>
            <a:xfrm>
              <a:off x="2362201" y="762000"/>
              <a:ext cx="2895600" cy="762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71762" y="914400"/>
              <a:ext cx="2304184" cy="457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শিখনফল: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5013" y="2686154"/>
            <a:ext cx="7831732" cy="3638445"/>
            <a:chOff x="765013" y="2686155"/>
            <a:chExt cx="7831732" cy="3322720"/>
          </a:xfrm>
        </p:grpSpPr>
        <p:sp>
          <p:nvSpPr>
            <p:cNvPr id="6" name="TextBox 5"/>
            <p:cNvSpPr txBox="1"/>
            <p:nvPr/>
          </p:nvSpPr>
          <p:spPr>
            <a:xfrm>
              <a:off x="800100" y="2686155"/>
              <a:ext cx="7665476" cy="52322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1.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মানুষের মস্তিস্কের অবস্থান বলতে পারবে 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0100" y="4419600"/>
              <a:ext cx="7796645" cy="52322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মানুষের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মস্তিস্কের কাজ ব্যাখ্যা করতে পারবে 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724" y="3587336"/>
              <a:ext cx="7672852" cy="5232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মানুষের মস্তিস্কের প্রধান অংশ সমূহের গঠন ব্যাখ্যা করতে পারবে 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5013" y="5485655"/>
              <a:ext cx="7831732" cy="52322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মানুষের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মস্তিস্কের চিহ্নিত চিত্র অংকন  করতে পারবে 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1" name="Picture 3" descr="C:\Users\Use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913" y="2686155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203" y="3634633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293" y="5532952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Use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293" y="4466897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08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1532" y="706581"/>
            <a:ext cx="535131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বলো মস্তিস্কের অবস্থান কোথায়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524000"/>
            <a:ext cx="3714750" cy="36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0" y="5486400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করোটির মধ্যে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48678"/>
            <a:ext cx="2762250" cy="309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14042"/>
            <a:ext cx="3048000" cy="32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5029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482830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8300" y="706582"/>
            <a:ext cx="617220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চিত্র ক এর অংগটি চিত্র খ এর কোথায় অবস্থিত ?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1700" y="717479"/>
            <a:ext cx="49911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ক ও চিত্র খ তে কী দেখতে পাচ্ছ?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326" y="1434451"/>
            <a:ext cx="451273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38326" y="675915"/>
            <a:ext cx="493183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চিত্রে মস্তিস্ক কী দিয়ে আবৃত দেখতে পাচ্ছ ?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4542" y="696697"/>
            <a:ext cx="2819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পর্দাটি কয়স্তর বিশিষ্ট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4500" y="696697"/>
            <a:ext cx="222038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পর্দাটির নাম কী 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3581" y="5819414"/>
            <a:ext cx="160222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মেনিনজেস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97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4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64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4501032" y="2867891"/>
            <a:ext cx="763695" cy="628695"/>
          </a:xfrm>
          <a:custGeom>
            <a:avLst/>
            <a:gdLst>
              <a:gd name="connsiteX0" fmla="*/ 458895 w 763695"/>
              <a:gd name="connsiteY0" fmla="*/ 55418 h 628695"/>
              <a:gd name="connsiteX1" fmla="*/ 389623 w 763695"/>
              <a:gd name="connsiteY1" fmla="*/ 27709 h 628695"/>
              <a:gd name="connsiteX2" fmla="*/ 154095 w 763695"/>
              <a:gd name="connsiteY2" fmla="*/ 55418 h 628695"/>
              <a:gd name="connsiteX3" fmla="*/ 112532 w 763695"/>
              <a:gd name="connsiteY3" fmla="*/ 69273 h 628695"/>
              <a:gd name="connsiteX4" fmla="*/ 70968 w 763695"/>
              <a:gd name="connsiteY4" fmla="*/ 110836 h 628695"/>
              <a:gd name="connsiteX5" fmla="*/ 57113 w 763695"/>
              <a:gd name="connsiteY5" fmla="*/ 152400 h 628695"/>
              <a:gd name="connsiteX6" fmla="*/ 29404 w 763695"/>
              <a:gd name="connsiteY6" fmla="*/ 193964 h 628695"/>
              <a:gd name="connsiteX7" fmla="*/ 15550 w 763695"/>
              <a:gd name="connsiteY7" fmla="*/ 235527 h 628695"/>
              <a:gd name="connsiteX8" fmla="*/ 15550 w 763695"/>
              <a:gd name="connsiteY8" fmla="*/ 443345 h 628695"/>
              <a:gd name="connsiteX9" fmla="*/ 57113 w 763695"/>
              <a:gd name="connsiteY9" fmla="*/ 457200 h 628695"/>
              <a:gd name="connsiteX10" fmla="*/ 126386 w 763695"/>
              <a:gd name="connsiteY10" fmla="*/ 512618 h 628695"/>
              <a:gd name="connsiteX11" fmla="*/ 167950 w 763695"/>
              <a:gd name="connsiteY11" fmla="*/ 554182 h 628695"/>
              <a:gd name="connsiteX12" fmla="*/ 306495 w 763695"/>
              <a:gd name="connsiteY12" fmla="*/ 609600 h 628695"/>
              <a:gd name="connsiteX13" fmla="*/ 735986 w 763695"/>
              <a:gd name="connsiteY13" fmla="*/ 554182 h 628695"/>
              <a:gd name="connsiteX14" fmla="*/ 763695 w 763695"/>
              <a:gd name="connsiteY14" fmla="*/ 512618 h 628695"/>
              <a:gd name="connsiteX15" fmla="*/ 749841 w 763695"/>
              <a:gd name="connsiteY15" fmla="*/ 221673 h 628695"/>
              <a:gd name="connsiteX16" fmla="*/ 680568 w 763695"/>
              <a:gd name="connsiteY16" fmla="*/ 152400 h 628695"/>
              <a:gd name="connsiteX17" fmla="*/ 639004 w 763695"/>
              <a:gd name="connsiteY17" fmla="*/ 138545 h 628695"/>
              <a:gd name="connsiteX18" fmla="*/ 597441 w 763695"/>
              <a:gd name="connsiteY18" fmla="*/ 110836 h 628695"/>
              <a:gd name="connsiteX19" fmla="*/ 514313 w 763695"/>
              <a:gd name="connsiteY19" fmla="*/ 83127 h 628695"/>
              <a:gd name="connsiteX20" fmla="*/ 431186 w 763695"/>
              <a:gd name="connsiteY20" fmla="*/ 41564 h 628695"/>
              <a:gd name="connsiteX21" fmla="*/ 348059 w 763695"/>
              <a:gd name="connsiteY21" fmla="*/ 0 h 628695"/>
              <a:gd name="connsiteX22" fmla="*/ 167950 w 763695"/>
              <a:gd name="connsiteY22" fmla="*/ 27709 h 628695"/>
              <a:gd name="connsiteX23" fmla="*/ 126386 w 763695"/>
              <a:gd name="connsiteY23" fmla="*/ 55418 h 628695"/>
              <a:gd name="connsiteX24" fmla="*/ 84823 w 763695"/>
              <a:gd name="connsiteY24" fmla="*/ 69273 h 628695"/>
              <a:gd name="connsiteX25" fmla="*/ 57113 w 763695"/>
              <a:gd name="connsiteY25" fmla="*/ 110836 h 6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3695" h="628695">
                <a:moveTo>
                  <a:pt x="458895" y="55418"/>
                </a:moveTo>
                <a:cubicBezTo>
                  <a:pt x="435804" y="46182"/>
                  <a:pt x="414454" y="29088"/>
                  <a:pt x="389623" y="27709"/>
                </a:cubicBezTo>
                <a:cubicBezTo>
                  <a:pt x="305499" y="23036"/>
                  <a:pt x="231573" y="33281"/>
                  <a:pt x="154095" y="55418"/>
                </a:cubicBezTo>
                <a:cubicBezTo>
                  <a:pt x="140053" y="59430"/>
                  <a:pt x="126386" y="64655"/>
                  <a:pt x="112532" y="69273"/>
                </a:cubicBezTo>
                <a:cubicBezTo>
                  <a:pt x="98677" y="83127"/>
                  <a:pt x="81836" y="94534"/>
                  <a:pt x="70968" y="110836"/>
                </a:cubicBezTo>
                <a:cubicBezTo>
                  <a:pt x="62867" y="122987"/>
                  <a:pt x="63644" y="139338"/>
                  <a:pt x="57113" y="152400"/>
                </a:cubicBezTo>
                <a:cubicBezTo>
                  <a:pt x="49666" y="167293"/>
                  <a:pt x="38640" y="180109"/>
                  <a:pt x="29404" y="193964"/>
                </a:cubicBezTo>
                <a:cubicBezTo>
                  <a:pt x="24786" y="207818"/>
                  <a:pt x="18718" y="221271"/>
                  <a:pt x="15550" y="235527"/>
                </a:cubicBezTo>
                <a:cubicBezTo>
                  <a:pt x="955" y="301206"/>
                  <a:pt x="-10540" y="378119"/>
                  <a:pt x="15550" y="443345"/>
                </a:cubicBezTo>
                <a:cubicBezTo>
                  <a:pt x="20974" y="456904"/>
                  <a:pt x="43259" y="452582"/>
                  <a:pt x="57113" y="457200"/>
                </a:cubicBezTo>
                <a:cubicBezTo>
                  <a:pt x="119087" y="550158"/>
                  <a:pt x="46081" y="459081"/>
                  <a:pt x="126386" y="512618"/>
                </a:cubicBezTo>
                <a:cubicBezTo>
                  <a:pt x="142689" y="523486"/>
                  <a:pt x="152898" y="541639"/>
                  <a:pt x="167950" y="554182"/>
                </a:cubicBezTo>
                <a:cubicBezTo>
                  <a:pt x="216324" y="594494"/>
                  <a:pt x="236234" y="589526"/>
                  <a:pt x="306495" y="609600"/>
                </a:cubicBezTo>
                <a:cubicBezTo>
                  <a:pt x="563055" y="600437"/>
                  <a:pt x="625786" y="686422"/>
                  <a:pt x="735986" y="554182"/>
                </a:cubicBezTo>
                <a:cubicBezTo>
                  <a:pt x="746646" y="541390"/>
                  <a:pt x="754459" y="526473"/>
                  <a:pt x="763695" y="512618"/>
                </a:cubicBezTo>
                <a:cubicBezTo>
                  <a:pt x="759077" y="415636"/>
                  <a:pt x="761884" y="318015"/>
                  <a:pt x="749841" y="221673"/>
                </a:cubicBezTo>
                <a:cubicBezTo>
                  <a:pt x="746146" y="192116"/>
                  <a:pt x="702736" y="163484"/>
                  <a:pt x="680568" y="152400"/>
                </a:cubicBezTo>
                <a:cubicBezTo>
                  <a:pt x="667506" y="145869"/>
                  <a:pt x="652066" y="145076"/>
                  <a:pt x="639004" y="138545"/>
                </a:cubicBezTo>
                <a:cubicBezTo>
                  <a:pt x="624111" y="131098"/>
                  <a:pt x="612657" y="117599"/>
                  <a:pt x="597441" y="110836"/>
                </a:cubicBezTo>
                <a:cubicBezTo>
                  <a:pt x="570750" y="98973"/>
                  <a:pt x="538616" y="99329"/>
                  <a:pt x="514313" y="83127"/>
                </a:cubicBezTo>
                <a:cubicBezTo>
                  <a:pt x="460599" y="47317"/>
                  <a:pt x="488547" y="60683"/>
                  <a:pt x="431186" y="41564"/>
                </a:cubicBezTo>
                <a:cubicBezTo>
                  <a:pt x="410169" y="27552"/>
                  <a:pt x="376742" y="0"/>
                  <a:pt x="348059" y="0"/>
                </a:cubicBezTo>
                <a:cubicBezTo>
                  <a:pt x="297728" y="0"/>
                  <a:pt x="220688" y="17161"/>
                  <a:pt x="167950" y="27709"/>
                </a:cubicBezTo>
                <a:cubicBezTo>
                  <a:pt x="154095" y="36945"/>
                  <a:pt x="141279" y="47971"/>
                  <a:pt x="126386" y="55418"/>
                </a:cubicBezTo>
                <a:cubicBezTo>
                  <a:pt x="113324" y="61949"/>
                  <a:pt x="96227" y="60150"/>
                  <a:pt x="84823" y="69273"/>
                </a:cubicBezTo>
                <a:cubicBezTo>
                  <a:pt x="71821" y="79675"/>
                  <a:pt x="57113" y="110836"/>
                  <a:pt x="57113" y="110836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572000" y="3144982"/>
            <a:ext cx="1690255" cy="2078182"/>
          </a:xfrm>
          <a:custGeom>
            <a:avLst/>
            <a:gdLst>
              <a:gd name="connsiteX0" fmla="*/ 595745 w 1690255"/>
              <a:gd name="connsiteY0" fmla="*/ 2050473 h 2078182"/>
              <a:gd name="connsiteX1" fmla="*/ 540327 w 1690255"/>
              <a:gd name="connsiteY1" fmla="*/ 1981200 h 2078182"/>
              <a:gd name="connsiteX2" fmla="*/ 512618 w 1690255"/>
              <a:gd name="connsiteY2" fmla="*/ 1898073 h 2078182"/>
              <a:gd name="connsiteX3" fmla="*/ 498764 w 1690255"/>
              <a:gd name="connsiteY3" fmla="*/ 1842654 h 2078182"/>
              <a:gd name="connsiteX4" fmla="*/ 457200 w 1690255"/>
              <a:gd name="connsiteY4" fmla="*/ 1801091 h 2078182"/>
              <a:gd name="connsiteX5" fmla="*/ 415636 w 1690255"/>
              <a:gd name="connsiteY5" fmla="*/ 1717963 h 2078182"/>
              <a:gd name="connsiteX6" fmla="*/ 374073 w 1690255"/>
              <a:gd name="connsiteY6" fmla="*/ 1634836 h 2078182"/>
              <a:gd name="connsiteX7" fmla="*/ 332509 w 1690255"/>
              <a:gd name="connsiteY7" fmla="*/ 1537854 h 2078182"/>
              <a:gd name="connsiteX8" fmla="*/ 290945 w 1690255"/>
              <a:gd name="connsiteY8" fmla="*/ 1413163 h 2078182"/>
              <a:gd name="connsiteX9" fmla="*/ 263236 w 1690255"/>
              <a:gd name="connsiteY9" fmla="*/ 1330036 h 2078182"/>
              <a:gd name="connsiteX10" fmla="*/ 221673 w 1690255"/>
              <a:gd name="connsiteY10" fmla="*/ 1205345 h 2078182"/>
              <a:gd name="connsiteX11" fmla="*/ 207818 w 1690255"/>
              <a:gd name="connsiteY11" fmla="*/ 1163782 h 2078182"/>
              <a:gd name="connsiteX12" fmla="*/ 193964 w 1690255"/>
              <a:gd name="connsiteY12" fmla="*/ 969818 h 2078182"/>
              <a:gd name="connsiteX13" fmla="*/ 110836 w 1690255"/>
              <a:gd name="connsiteY13" fmla="*/ 914400 h 2078182"/>
              <a:gd name="connsiteX14" fmla="*/ 69273 w 1690255"/>
              <a:gd name="connsiteY14" fmla="*/ 872836 h 2078182"/>
              <a:gd name="connsiteX15" fmla="*/ 13855 w 1690255"/>
              <a:gd name="connsiteY15" fmla="*/ 803563 h 2078182"/>
              <a:gd name="connsiteX16" fmla="*/ 0 w 1690255"/>
              <a:gd name="connsiteY16" fmla="*/ 706582 h 2078182"/>
              <a:gd name="connsiteX17" fmla="*/ 13855 w 1690255"/>
              <a:gd name="connsiteY17" fmla="*/ 443345 h 2078182"/>
              <a:gd name="connsiteX18" fmla="*/ 55418 w 1690255"/>
              <a:gd name="connsiteY18" fmla="*/ 304800 h 2078182"/>
              <a:gd name="connsiteX19" fmla="*/ 180109 w 1690255"/>
              <a:gd name="connsiteY19" fmla="*/ 235527 h 2078182"/>
              <a:gd name="connsiteX20" fmla="*/ 263236 w 1690255"/>
              <a:gd name="connsiteY20" fmla="*/ 207818 h 2078182"/>
              <a:gd name="connsiteX21" fmla="*/ 304800 w 1690255"/>
              <a:gd name="connsiteY21" fmla="*/ 193963 h 2078182"/>
              <a:gd name="connsiteX22" fmla="*/ 484909 w 1690255"/>
              <a:gd name="connsiteY22" fmla="*/ 180109 h 2078182"/>
              <a:gd name="connsiteX23" fmla="*/ 554182 w 1690255"/>
              <a:gd name="connsiteY23" fmla="*/ 152400 h 2078182"/>
              <a:gd name="connsiteX24" fmla="*/ 595745 w 1690255"/>
              <a:gd name="connsiteY24" fmla="*/ 124691 h 2078182"/>
              <a:gd name="connsiteX25" fmla="*/ 651164 w 1690255"/>
              <a:gd name="connsiteY25" fmla="*/ 110836 h 2078182"/>
              <a:gd name="connsiteX26" fmla="*/ 692727 w 1690255"/>
              <a:gd name="connsiteY26" fmla="*/ 83127 h 2078182"/>
              <a:gd name="connsiteX27" fmla="*/ 775855 w 1690255"/>
              <a:gd name="connsiteY27" fmla="*/ 13854 h 2078182"/>
              <a:gd name="connsiteX28" fmla="*/ 817418 w 1690255"/>
              <a:gd name="connsiteY28" fmla="*/ 0 h 2078182"/>
              <a:gd name="connsiteX29" fmla="*/ 1011382 w 1690255"/>
              <a:gd name="connsiteY29" fmla="*/ 13854 h 2078182"/>
              <a:gd name="connsiteX30" fmla="*/ 1052945 w 1690255"/>
              <a:gd name="connsiteY30" fmla="*/ 27709 h 2078182"/>
              <a:gd name="connsiteX31" fmla="*/ 1136073 w 1690255"/>
              <a:gd name="connsiteY31" fmla="*/ 83127 h 2078182"/>
              <a:gd name="connsiteX32" fmla="*/ 1163782 w 1690255"/>
              <a:gd name="connsiteY32" fmla="*/ 124691 h 2078182"/>
              <a:gd name="connsiteX33" fmla="*/ 1205345 w 1690255"/>
              <a:gd name="connsiteY33" fmla="*/ 152400 h 2078182"/>
              <a:gd name="connsiteX34" fmla="*/ 1274618 w 1690255"/>
              <a:gd name="connsiteY34" fmla="*/ 207818 h 2078182"/>
              <a:gd name="connsiteX35" fmla="*/ 1385455 w 1690255"/>
              <a:gd name="connsiteY35" fmla="*/ 277091 h 2078182"/>
              <a:gd name="connsiteX36" fmla="*/ 1427018 w 1690255"/>
              <a:gd name="connsiteY36" fmla="*/ 290945 h 2078182"/>
              <a:gd name="connsiteX37" fmla="*/ 1468582 w 1690255"/>
              <a:gd name="connsiteY37" fmla="*/ 318654 h 2078182"/>
              <a:gd name="connsiteX38" fmla="*/ 1496291 w 1690255"/>
              <a:gd name="connsiteY38" fmla="*/ 360218 h 2078182"/>
              <a:gd name="connsiteX39" fmla="*/ 1551709 w 1690255"/>
              <a:gd name="connsiteY39" fmla="*/ 387927 h 2078182"/>
              <a:gd name="connsiteX40" fmla="*/ 1648691 w 1690255"/>
              <a:gd name="connsiteY40" fmla="*/ 484909 h 2078182"/>
              <a:gd name="connsiteX41" fmla="*/ 1690255 w 1690255"/>
              <a:gd name="connsiteY41" fmla="*/ 512618 h 2078182"/>
              <a:gd name="connsiteX42" fmla="*/ 1676400 w 1690255"/>
              <a:gd name="connsiteY42" fmla="*/ 665018 h 2078182"/>
              <a:gd name="connsiteX43" fmla="*/ 1634836 w 1690255"/>
              <a:gd name="connsiteY43" fmla="*/ 706582 h 2078182"/>
              <a:gd name="connsiteX44" fmla="*/ 1524000 w 1690255"/>
              <a:gd name="connsiteY44" fmla="*/ 831273 h 2078182"/>
              <a:gd name="connsiteX45" fmla="*/ 1510145 w 1690255"/>
              <a:gd name="connsiteY45" fmla="*/ 872836 h 2078182"/>
              <a:gd name="connsiteX46" fmla="*/ 1427018 w 1690255"/>
              <a:gd name="connsiteY46" fmla="*/ 914400 h 2078182"/>
              <a:gd name="connsiteX47" fmla="*/ 1343891 w 1690255"/>
              <a:gd name="connsiteY47" fmla="*/ 955963 h 2078182"/>
              <a:gd name="connsiteX48" fmla="*/ 1316182 w 1690255"/>
              <a:gd name="connsiteY48" fmla="*/ 997527 h 2078182"/>
              <a:gd name="connsiteX49" fmla="*/ 1219200 w 1690255"/>
              <a:gd name="connsiteY49" fmla="*/ 1039091 h 2078182"/>
              <a:gd name="connsiteX50" fmla="*/ 1136073 w 1690255"/>
              <a:gd name="connsiteY50" fmla="*/ 1094509 h 2078182"/>
              <a:gd name="connsiteX51" fmla="*/ 1052945 w 1690255"/>
              <a:gd name="connsiteY51" fmla="*/ 1122218 h 2078182"/>
              <a:gd name="connsiteX52" fmla="*/ 1011382 w 1690255"/>
              <a:gd name="connsiteY52" fmla="*/ 1136073 h 2078182"/>
              <a:gd name="connsiteX53" fmla="*/ 914400 w 1690255"/>
              <a:gd name="connsiteY53" fmla="*/ 1177636 h 2078182"/>
              <a:gd name="connsiteX54" fmla="*/ 817418 w 1690255"/>
              <a:gd name="connsiteY54" fmla="*/ 1191491 h 2078182"/>
              <a:gd name="connsiteX55" fmla="*/ 831273 w 1690255"/>
              <a:gd name="connsiteY55" fmla="*/ 1233054 h 2078182"/>
              <a:gd name="connsiteX56" fmla="*/ 928255 w 1690255"/>
              <a:gd name="connsiteY56" fmla="*/ 1357745 h 2078182"/>
              <a:gd name="connsiteX57" fmla="*/ 914400 w 1690255"/>
              <a:gd name="connsiteY57" fmla="*/ 1579418 h 2078182"/>
              <a:gd name="connsiteX58" fmla="*/ 928255 w 1690255"/>
              <a:gd name="connsiteY58" fmla="*/ 1953491 h 2078182"/>
              <a:gd name="connsiteX59" fmla="*/ 928255 w 1690255"/>
              <a:gd name="connsiteY59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90255" h="2078182">
                <a:moveTo>
                  <a:pt x="595745" y="2050473"/>
                </a:moveTo>
                <a:cubicBezTo>
                  <a:pt x="577272" y="2027382"/>
                  <a:pt x="554487" y="2007160"/>
                  <a:pt x="540327" y="1981200"/>
                </a:cubicBezTo>
                <a:cubicBezTo>
                  <a:pt x="526341" y="1955559"/>
                  <a:pt x="519702" y="1926409"/>
                  <a:pt x="512618" y="1898073"/>
                </a:cubicBezTo>
                <a:cubicBezTo>
                  <a:pt x="508000" y="1879600"/>
                  <a:pt x="508211" y="1859187"/>
                  <a:pt x="498764" y="1842654"/>
                </a:cubicBezTo>
                <a:cubicBezTo>
                  <a:pt x="489043" y="1825642"/>
                  <a:pt x="471055" y="1814945"/>
                  <a:pt x="457200" y="1801091"/>
                </a:cubicBezTo>
                <a:cubicBezTo>
                  <a:pt x="422374" y="1696615"/>
                  <a:pt x="469353" y="1825398"/>
                  <a:pt x="415636" y="1717963"/>
                </a:cubicBezTo>
                <a:cubicBezTo>
                  <a:pt x="358276" y="1603242"/>
                  <a:pt x="453484" y="1753954"/>
                  <a:pt x="374073" y="1634836"/>
                </a:cubicBezTo>
                <a:cubicBezTo>
                  <a:pt x="331560" y="1464791"/>
                  <a:pt x="392309" y="1681374"/>
                  <a:pt x="332509" y="1537854"/>
                </a:cubicBezTo>
                <a:cubicBezTo>
                  <a:pt x="315658" y="1497412"/>
                  <a:pt x="304800" y="1454727"/>
                  <a:pt x="290945" y="1413163"/>
                </a:cubicBezTo>
                <a:lnTo>
                  <a:pt x="263236" y="1330036"/>
                </a:lnTo>
                <a:lnTo>
                  <a:pt x="221673" y="1205345"/>
                </a:lnTo>
                <a:lnTo>
                  <a:pt x="207818" y="1163782"/>
                </a:lnTo>
                <a:cubicBezTo>
                  <a:pt x="203200" y="1099127"/>
                  <a:pt x="217458" y="1030230"/>
                  <a:pt x="193964" y="969818"/>
                </a:cubicBezTo>
                <a:cubicBezTo>
                  <a:pt x="181894" y="938780"/>
                  <a:pt x="134384" y="937949"/>
                  <a:pt x="110836" y="914400"/>
                </a:cubicBezTo>
                <a:cubicBezTo>
                  <a:pt x="96982" y="900545"/>
                  <a:pt x="81816" y="887888"/>
                  <a:pt x="69273" y="872836"/>
                </a:cubicBezTo>
                <a:cubicBezTo>
                  <a:pt x="-18116" y="767968"/>
                  <a:pt x="94472" y="884183"/>
                  <a:pt x="13855" y="803563"/>
                </a:cubicBezTo>
                <a:cubicBezTo>
                  <a:pt x="9237" y="771236"/>
                  <a:pt x="0" y="739237"/>
                  <a:pt x="0" y="706582"/>
                </a:cubicBezTo>
                <a:cubicBezTo>
                  <a:pt x="0" y="618715"/>
                  <a:pt x="6848" y="530932"/>
                  <a:pt x="13855" y="443345"/>
                </a:cubicBezTo>
                <a:cubicBezTo>
                  <a:pt x="18043" y="390997"/>
                  <a:pt x="24749" y="347736"/>
                  <a:pt x="55418" y="304800"/>
                </a:cubicBezTo>
                <a:cubicBezTo>
                  <a:pt x="94304" y="250360"/>
                  <a:pt x="113174" y="257838"/>
                  <a:pt x="180109" y="235527"/>
                </a:cubicBezTo>
                <a:lnTo>
                  <a:pt x="263236" y="207818"/>
                </a:lnTo>
                <a:cubicBezTo>
                  <a:pt x="277091" y="203200"/>
                  <a:pt x="290239" y="195083"/>
                  <a:pt x="304800" y="193963"/>
                </a:cubicBezTo>
                <a:lnTo>
                  <a:pt x="484909" y="180109"/>
                </a:lnTo>
                <a:cubicBezTo>
                  <a:pt x="508000" y="170873"/>
                  <a:pt x="531938" y="163522"/>
                  <a:pt x="554182" y="152400"/>
                </a:cubicBezTo>
                <a:cubicBezTo>
                  <a:pt x="569075" y="144953"/>
                  <a:pt x="580440" y="131250"/>
                  <a:pt x="595745" y="124691"/>
                </a:cubicBezTo>
                <a:cubicBezTo>
                  <a:pt x="613247" y="117190"/>
                  <a:pt x="632691" y="115454"/>
                  <a:pt x="651164" y="110836"/>
                </a:cubicBezTo>
                <a:cubicBezTo>
                  <a:pt x="665018" y="101600"/>
                  <a:pt x="679935" y="93787"/>
                  <a:pt x="692727" y="83127"/>
                </a:cubicBezTo>
                <a:cubicBezTo>
                  <a:pt x="738688" y="44826"/>
                  <a:pt x="724258" y="39652"/>
                  <a:pt x="775855" y="13854"/>
                </a:cubicBezTo>
                <a:cubicBezTo>
                  <a:pt x="788917" y="7323"/>
                  <a:pt x="803564" y="4618"/>
                  <a:pt x="817418" y="0"/>
                </a:cubicBezTo>
                <a:cubicBezTo>
                  <a:pt x="882073" y="4618"/>
                  <a:pt x="947007" y="6280"/>
                  <a:pt x="1011382" y="13854"/>
                </a:cubicBezTo>
                <a:cubicBezTo>
                  <a:pt x="1025886" y="15560"/>
                  <a:pt x="1040179" y="20617"/>
                  <a:pt x="1052945" y="27709"/>
                </a:cubicBezTo>
                <a:cubicBezTo>
                  <a:pt x="1082056" y="43882"/>
                  <a:pt x="1136073" y="83127"/>
                  <a:pt x="1136073" y="83127"/>
                </a:cubicBezTo>
                <a:cubicBezTo>
                  <a:pt x="1145309" y="96982"/>
                  <a:pt x="1152008" y="112917"/>
                  <a:pt x="1163782" y="124691"/>
                </a:cubicBezTo>
                <a:cubicBezTo>
                  <a:pt x="1175556" y="136465"/>
                  <a:pt x="1192343" y="141998"/>
                  <a:pt x="1205345" y="152400"/>
                </a:cubicBezTo>
                <a:cubicBezTo>
                  <a:pt x="1304053" y="231366"/>
                  <a:pt x="1146693" y="122534"/>
                  <a:pt x="1274618" y="207818"/>
                </a:cubicBezTo>
                <a:cubicBezTo>
                  <a:pt x="1318529" y="273685"/>
                  <a:pt x="1286530" y="244117"/>
                  <a:pt x="1385455" y="277091"/>
                </a:cubicBezTo>
                <a:lnTo>
                  <a:pt x="1427018" y="290945"/>
                </a:lnTo>
                <a:cubicBezTo>
                  <a:pt x="1440873" y="300181"/>
                  <a:pt x="1456808" y="306880"/>
                  <a:pt x="1468582" y="318654"/>
                </a:cubicBezTo>
                <a:cubicBezTo>
                  <a:pt x="1480356" y="330428"/>
                  <a:pt x="1483499" y="349558"/>
                  <a:pt x="1496291" y="360218"/>
                </a:cubicBezTo>
                <a:cubicBezTo>
                  <a:pt x="1512157" y="373440"/>
                  <a:pt x="1535724" y="374849"/>
                  <a:pt x="1551709" y="387927"/>
                </a:cubicBezTo>
                <a:cubicBezTo>
                  <a:pt x="1587093" y="416877"/>
                  <a:pt x="1610651" y="459550"/>
                  <a:pt x="1648691" y="484909"/>
                </a:cubicBezTo>
                <a:lnTo>
                  <a:pt x="1690255" y="512618"/>
                </a:lnTo>
                <a:cubicBezTo>
                  <a:pt x="1685637" y="563418"/>
                  <a:pt x="1690414" y="615971"/>
                  <a:pt x="1676400" y="665018"/>
                </a:cubicBezTo>
                <a:cubicBezTo>
                  <a:pt x="1671017" y="683858"/>
                  <a:pt x="1646865" y="691116"/>
                  <a:pt x="1634836" y="706582"/>
                </a:cubicBezTo>
                <a:cubicBezTo>
                  <a:pt x="1539318" y="829391"/>
                  <a:pt x="1624983" y="755535"/>
                  <a:pt x="1524000" y="831273"/>
                </a:cubicBezTo>
                <a:cubicBezTo>
                  <a:pt x="1519382" y="845127"/>
                  <a:pt x="1519268" y="861432"/>
                  <a:pt x="1510145" y="872836"/>
                </a:cubicBezTo>
                <a:cubicBezTo>
                  <a:pt x="1483675" y="905924"/>
                  <a:pt x="1460483" y="897667"/>
                  <a:pt x="1427018" y="914400"/>
                </a:cubicBezTo>
                <a:cubicBezTo>
                  <a:pt x="1319596" y="968112"/>
                  <a:pt x="1448357" y="921143"/>
                  <a:pt x="1343891" y="955963"/>
                </a:cubicBezTo>
                <a:cubicBezTo>
                  <a:pt x="1334655" y="969818"/>
                  <a:pt x="1327956" y="985753"/>
                  <a:pt x="1316182" y="997527"/>
                </a:cubicBezTo>
                <a:cubicBezTo>
                  <a:pt x="1284290" y="1029419"/>
                  <a:pt x="1261594" y="1028492"/>
                  <a:pt x="1219200" y="1039091"/>
                </a:cubicBezTo>
                <a:cubicBezTo>
                  <a:pt x="1191491" y="1057564"/>
                  <a:pt x="1167666" y="1083978"/>
                  <a:pt x="1136073" y="1094509"/>
                </a:cubicBezTo>
                <a:lnTo>
                  <a:pt x="1052945" y="1122218"/>
                </a:lnTo>
                <a:cubicBezTo>
                  <a:pt x="1039091" y="1126836"/>
                  <a:pt x="1024444" y="1129542"/>
                  <a:pt x="1011382" y="1136073"/>
                </a:cubicBezTo>
                <a:cubicBezTo>
                  <a:pt x="981337" y="1151096"/>
                  <a:pt x="948379" y="1170840"/>
                  <a:pt x="914400" y="1177636"/>
                </a:cubicBezTo>
                <a:cubicBezTo>
                  <a:pt x="882379" y="1184040"/>
                  <a:pt x="849745" y="1186873"/>
                  <a:pt x="817418" y="1191491"/>
                </a:cubicBezTo>
                <a:cubicBezTo>
                  <a:pt x="822036" y="1205345"/>
                  <a:pt x="824181" y="1220288"/>
                  <a:pt x="831273" y="1233054"/>
                </a:cubicBezTo>
                <a:cubicBezTo>
                  <a:pt x="872704" y="1307630"/>
                  <a:pt x="877766" y="1307257"/>
                  <a:pt x="928255" y="1357745"/>
                </a:cubicBezTo>
                <a:cubicBezTo>
                  <a:pt x="923637" y="1431636"/>
                  <a:pt x="914400" y="1505383"/>
                  <a:pt x="914400" y="1579418"/>
                </a:cubicBezTo>
                <a:cubicBezTo>
                  <a:pt x="914400" y="1704194"/>
                  <a:pt x="924790" y="1828763"/>
                  <a:pt x="928255" y="1953491"/>
                </a:cubicBezTo>
                <a:cubicBezTo>
                  <a:pt x="929409" y="1995039"/>
                  <a:pt x="928255" y="2036618"/>
                  <a:pt x="928255" y="2078182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81843" y="1981200"/>
            <a:ext cx="1447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গুরুমস্তিস্ক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060890" y="1593273"/>
            <a:ext cx="3450746" cy="2424545"/>
          </a:xfrm>
          <a:custGeom>
            <a:avLst/>
            <a:gdLst>
              <a:gd name="connsiteX0" fmla="*/ 1497255 w 3450746"/>
              <a:gd name="connsiteY0" fmla="*/ 1967345 h 2424545"/>
              <a:gd name="connsiteX1" fmla="*/ 1483401 w 3450746"/>
              <a:gd name="connsiteY1" fmla="*/ 2244436 h 2424545"/>
              <a:gd name="connsiteX2" fmla="*/ 1427983 w 3450746"/>
              <a:gd name="connsiteY2" fmla="*/ 2258291 h 2424545"/>
              <a:gd name="connsiteX3" fmla="*/ 1344855 w 3450746"/>
              <a:gd name="connsiteY3" fmla="*/ 2327563 h 2424545"/>
              <a:gd name="connsiteX4" fmla="*/ 1261728 w 3450746"/>
              <a:gd name="connsiteY4" fmla="*/ 2355272 h 2424545"/>
              <a:gd name="connsiteX5" fmla="*/ 1095474 w 3450746"/>
              <a:gd name="connsiteY5" fmla="*/ 2327563 h 2424545"/>
              <a:gd name="connsiteX6" fmla="*/ 1053910 w 3450746"/>
              <a:gd name="connsiteY6" fmla="*/ 2299854 h 2424545"/>
              <a:gd name="connsiteX7" fmla="*/ 1026201 w 3450746"/>
              <a:gd name="connsiteY7" fmla="*/ 2258291 h 2424545"/>
              <a:gd name="connsiteX8" fmla="*/ 984637 w 3450746"/>
              <a:gd name="connsiteY8" fmla="*/ 2230582 h 2424545"/>
              <a:gd name="connsiteX9" fmla="*/ 956928 w 3450746"/>
              <a:gd name="connsiteY9" fmla="*/ 2202872 h 2424545"/>
              <a:gd name="connsiteX10" fmla="*/ 929219 w 3450746"/>
              <a:gd name="connsiteY10" fmla="*/ 2119745 h 2424545"/>
              <a:gd name="connsiteX11" fmla="*/ 915365 w 3450746"/>
              <a:gd name="connsiteY11" fmla="*/ 2078182 h 2424545"/>
              <a:gd name="connsiteX12" fmla="*/ 804528 w 3450746"/>
              <a:gd name="connsiteY12" fmla="*/ 1981200 h 2424545"/>
              <a:gd name="connsiteX13" fmla="*/ 776819 w 3450746"/>
              <a:gd name="connsiteY13" fmla="*/ 1939636 h 2424545"/>
              <a:gd name="connsiteX14" fmla="*/ 762965 w 3450746"/>
              <a:gd name="connsiteY14" fmla="*/ 1898072 h 2424545"/>
              <a:gd name="connsiteX15" fmla="*/ 735255 w 3450746"/>
              <a:gd name="connsiteY15" fmla="*/ 1870363 h 2424545"/>
              <a:gd name="connsiteX16" fmla="*/ 499728 w 3450746"/>
              <a:gd name="connsiteY16" fmla="*/ 1828800 h 2424545"/>
              <a:gd name="connsiteX17" fmla="*/ 388892 w 3450746"/>
              <a:gd name="connsiteY17" fmla="*/ 1814945 h 2424545"/>
              <a:gd name="connsiteX18" fmla="*/ 305765 w 3450746"/>
              <a:gd name="connsiteY18" fmla="*/ 1787236 h 2424545"/>
              <a:gd name="connsiteX19" fmla="*/ 264201 w 3450746"/>
              <a:gd name="connsiteY19" fmla="*/ 1759527 h 2424545"/>
              <a:gd name="connsiteX20" fmla="*/ 181074 w 3450746"/>
              <a:gd name="connsiteY20" fmla="*/ 1731818 h 2424545"/>
              <a:gd name="connsiteX21" fmla="*/ 139510 w 3450746"/>
              <a:gd name="connsiteY21" fmla="*/ 1690254 h 2424545"/>
              <a:gd name="connsiteX22" fmla="*/ 97946 w 3450746"/>
              <a:gd name="connsiteY22" fmla="*/ 1662545 h 2424545"/>
              <a:gd name="connsiteX23" fmla="*/ 70237 w 3450746"/>
              <a:gd name="connsiteY23" fmla="*/ 1620982 h 2424545"/>
              <a:gd name="connsiteX24" fmla="*/ 42528 w 3450746"/>
              <a:gd name="connsiteY24" fmla="*/ 1537854 h 2424545"/>
              <a:gd name="connsiteX25" fmla="*/ 14819 w 3450746"/>
              <a:gd name="connsiteY25" fmla="*/ 1399309 h 2424545"/>
              <a:gd name="connsiteX26" fmla="*/ 14819 w 3450746"/>
              <a:gd name="connsiteY26" fmla="*/ 983672 h 2424545"/>
              <a:gd name="connsiteX27" fmla="*/ 70237 w 3450746"/>
              <a:gd name="connsiteY27" fmla="*/ 900545 h 2424545"/>
              <a:gd name="connsiteX28" fmla="*/ 84092 w 3450746"/>
              <a:gd name="connsiteY28" fmla="*/ 817418 h 2424545"/>
              <a:gd name="connsiteX29" fmla="*/ 97946 w 3450746"/>
              <a:gd name="connsiteY29" fmla="*/ 720436 h 2424545"/>
              <a:gd name="connsiteX30" fmla="*/ 167219 w 3450746"/>
              <a:gd name="connsiteY30" fmla="*/ 651163 h 2424545"/>
              <a:gd name="connsiteX31" fmla="*/ 208783 w 3450746"/>
              <a:gd name="connsiteY31" fmla="*/ 609600 h 2424545"/>
              <a:gd name="connsiteX32" fmla="*/ 264201 w 3450746"/>
              <a:gd name="connsiteY32" fmla="*/ 526472 h 2424545"/>
              <a:gd name="connsiteX33" fmla="*/ 291910 w 3450746"/>
              <a:gd name="connsiteY33" fmla="*/ 484909 h 2424545"/>
              <a:gd name="connsiteX34" fmla="*/ 305765 w 3450746"/>
              <a:gd name="connsiteY34" fmla="*/ 443345 h 2424545"/>
              <a:gd name="connsiteX35" fmla="*/ 347328 w 3450746"/>
              <a:gd name="connsiteY35" fmla="*/ 429491 h 2424545"/>
              <a:gd name="connsiteX36" fmla="*/ 485874 w 3450746"/>
              <a:gd name="connsiteY36" fmla="*/ 387927 h 2424545"/>
              <a:gd name="connsiteX37" fmla="*/ 569001 w 3450746"/>
              <a:gd name="connsiteY37" fmla="*/ 346363 h 2424545"/>
              <a:gd name="connsiteX38" fmla="*/ 652128 w 3450746"/>
              <a:gd name="connsiteY38" fmla="*/ 304800 h 2424545"/>
              <a:gd name="connsiteX39" fmla="*/ 707546 w 3450746"/>
              <a:gd name="connsiteY39" fmla="*/ 263236 h 2424545"/>
              <a:gd name="connsiteX40" fmla="*/ 749110 w 3450746"/>
              <a:gd name="connsiteY40" fmla="*/ 249382 h 2424545"/>
              <a:gd name="connsiteX41" fmla="*/ 832237 w 3450746"/>
              <a:gd name="connsiteY41" fmla="*/ 193963 h 2424545"/>
              <a:gd name="connsiteX42" fmla="*/ 915365 w 3450746"/>
              <a:gd name="connsiteY42" fmla="*/ 166254 h 2424545"/>
              <a:gd name="connsiteX43" fmla="*/ 956928 w 3450746"/>
              <a:gd name="connsiteY43" fmla="*/ 138545 h 2424545"/>
              <a:gd name="connsiteX44" fmla="*/ 1081619 w 3450746"/>
              <a:gd name="connsiteY44" fmla="*/ 110836 h 2424545"/>
              <a:gd name="connsiteX45" fmla="*/ 1164746 w 3450746"/>
              <a:gd name="connsiteY45" fmla="*/ 83127 h 2424545"/>
              <a:gd name="connsiteX46" fmla="*/ 1206310 w 3450746"/>
              <a:gd name="connsiteY46" fmla="*/ 55418 h 2424545"/>
              <a:gd name="connsiteX47" fmla="*/ 1275583 w 3450746"/>
              <a:gd name="connsiteY47" fmla="*/ 41563 h 2424545"/>
              <a:gd name="connsiteX48" fmla="*/ 1497255 w 3450746"/>
              <a:gd name="connsiteY48" fmla="*/ 13854 h 2424545"/>
              <a:gd name="connsiteX49" fmla="*/ 1580383 w 3450746"/>
              <a:gd name="connsiteY49" fmla="*/ 0 h 2424545"/>
              <a:gd name="connsiteX50" fmla="*/ 2051437 w 3450746"/>
              <a:gd name="connsiteY50" fmla="*/ 27709 h 2424545"/>
              <a:gd name="connsiteX51" fmla="*/ 2093001 w 3450746"/>
              <a:gd name="connsiteY51" fmla="*/ 41563 h 2424545"/>
              <a:gd name="connsiteX52" fmla="*/ 2189983 w 3450746"/>
              <a:gd name="connsiteY52" fmla="*/ 96982 h 2424545"/>
              <a:gd name="connsiteX53" fmla="*/ 2231546 w 3450746"/>
              <a:gd name="connsiteY53" fmla="*/ 110836 h 2424545"/>
              <a:gd name="connsiteX54" fmla="*/ 2550201 w 3450746"/>
              <a:gd name="connsiteY54" fmla="*/ 152400 h 2424545"/>
              <a:gd name="connsiteX55" fmla="*/ 2633328 w 3450746"/>
              <a:gd name="connsiteY55" fmla="*/ 180109 h 2424545"/>
              <a:gd name="connsiteX56" fmla="*/ 2674892 w 3450746"/>
              <a:gd name="connsiteY56" fmla="*/ 193963 h 2424545"/>
              <a:gd name="connsiteX57" fmla="*/ 2758019 w 3450746"/>
              <a:gd name="connsiteY57" fmla="*/ 249382 h 2424545"/>
              <a:gd name="connsiteX58" fmla="*/ 2855001 w 3450746"/>
              <a:gd name="connsiteY58" fmla="*/ 290945 h 2424545"/>
              <a:gd name="connsiteX59" fmla="*/ 2896565 w 3450746"/>
              <a:gd name="connsiteY59" fmla="*/ 332509 h 2424545"/>
              <a:gd name="connsiteX60" fmla="*/ 2979692 w 3450746"/>
              <a:gd name="connsiteY60" fmla="*/ 387927 h 2424545"/>
              <a:gd name="connsiteX61" fmla="*/ 3007401 w 3450746"/>
              <a:gd name="connsiteY61" fmla="*/ 429491 h 2424545"/>
              <a:gd name="connsiteX62" fmla="*/ 3118237 w 3450746"/>
              <a:gd name="connsiteY62" fmla="*/ 554182 h 2424545"/>
              <a:gd name="connsiteX63" fmla="*/ 3145946 w 3450746"/>
              <a:gd name="connsiteY63" fmla="*/ 651163 h 2424545"/>
              <a:gd name="connsiteX64" fmla="*/ 3173655 w 3450746"/>
              <a:gd name="connsiteY64" fmla="*/ 734291 h 2424545"/>
              <a:gd name="connsiteX65" fmla="*/ 3201365 w 3450746"/>
              <a:gd name="connsiteY65" fmla="*/ 817418 h 2424545"/>
              <a:gd name="connsiteX66" fmla="*/ 3215219 w 3450746"/>
              <a:gd name="connsiteY66" fmla="*/ 858982 h 2424545"/>
              <a:gd name="connsiteX67" fmla="*/ 3242928 w 3450746"/>
              <a:gd name="connsiteY67" fmla="*/ 900545 h 2424545"/>
              <a:gd name="connsiteX68" fmla="*/ 3256783 w 3450746"/>
              <a:gd name="connsiteY68" fmla="*/ 942109 h 2424545"/>
              <a:gd name="connsiteX69" fmla="*/ 3298346 w 3450746"/>
              <a:gd name="connsiteY69" fmla="*/ 983672 h 2424545"/>
              <a:gd name="connsiteX70" fmla="*/ 3339910 w 3450746"/>
              <a:gd name="connsiteY70" fmla="*/ 1066800 h 2424545"/>
              <a:gd name="connsiteX71" fmla="*/ 3381474 w 3450746"/>
              <a:gd name="connsiteY71" fmla="*/ 1205345 h 2424545"/>
              <a:gd name="connsiteX72" fmla="*/ 3395328 w 3450746"/>
              <a:gd name="connsiteY72" fmla="*/ 1288472 h 2424545"/>
              <a:gd name="connsiteX73" fmla="*/ 3423037 w 3450746"/>
              <a:gd name="connsiteY73" fmla="*/ 1371600 h 2424545"/>
              <a:gd name="connsiteX74" fmla="*/ 3436892 w 3450746"/>
              <a:gd name="connsiteY74" fmla="*/ 1524000 h 2424545"/>
              <a:gd name="connsiteX75" fmla="*/ 3450746 w 3450746"/>
              <a:gd name="connsiteY75" fmla="*/ 1565563 h 2424545"/>
              <a:gd name="connsiteX76" fmla="*/ 3423037 w 3450746"/>
              <a:gd name="connsiteY76" fmla="*/ 1731818 h 2424545"/>
              <a:gd name="connsiteX77" fmla="*/ 3353765 w 3450746"/>
              <a:gd name="connsiteY77" fmla="*/ 1814945 h 2424545"/>
              <a:gd name="connsiteX78" fmla="*/ 3367619 w 3450746"/>
              <a:gd name="connsiteY78" fmla="*/ 1939636 h 2424545"/>
              <a:gd name="connsiteX79" fmla="*/ 3381474 w 3450746"/>
              <a:gd name="connsiteY79" fmla="*/ 1981200 h 2424545"/>
              <a:gd name="connsiteX80" fmla="*/ 3367619 w 3450746"/>
              <a:gd name="connsiteY80" fmla="*/ 2078182 h 2424545"/>
              <a:gd name="connsiteX81" fmla="*/ 3284492 w 3450746"/>
              <a:gd name="connsiteY81" fmla="*/ 2064327 h 2424545"/>
              <a:gd name="connsiteX82" fmla="*/ 3159801 w 3450746"/>
              <a:gd name="connsiteY82" fmla="*/ 1967345 h 2424545"/>
              <a:gd name="connsiteX83" fmla="*/ 3132092 w 3450746"/>
              <a:gd name="connsiteY83" fmla="*/ 1925782 h 2424545"/>
              <a:gd name="connsiteX84" fmla="*/ 3090528 w 3450746"/>
              <a:gd name="connsiteY84" fmla="*/ 1842654 h 2424545"/>
              <a:gd name="connsiteX85" fmla="*/ 3021255 w 3450746"/>
              <a:gd name="connsiteY85" fmla="*/ 1773382 h 2424545"/>
              <a:gd name="connsiteX86" fmla="*/ 2951983 w 3450746"/>
              <a:gd name="connsiteY86" fmla="*/ 1704109 h 2424545"/>
              <a:gd name="connsiteX87" fmla="*/ 2868855 w 3450746"/>
              <a:gd name="connsiteY87" fmla="*/ 1676400 h 2424545"/>
              <a:gd name="connsiteX88" fmla="*/ 2827292 w 3450746"/>
              <a:gd name="connsiteY88" fmla="*/ 1648691 h 2424545"/>
              <a:gd name="connsiteX89" fmla="*/ 2577910 w 3450746"/>
              <a:gd name="connsiteY89" fmla="*/ 1620982 h 2424545"/>
              <a:gd name="connsiteX90" fmla="*/ 2480928 w 3450746"/>
              <a:gd name="connsiteY90" fmla="*/ 1565563 h 2424545"/>
              <a:gd name="connsiteX91" fmla="*/ 2397801 w 3450746"/>
              <a:gd name="connsiteY91" fmla="*/ 1537854 h 2424545"/>
              <a:gd name="connsiteX92" fmla="*/ 2356237 w 3450746"/>
              <a:gd name="connsiteY92" fmla="*/ 1524000 h 2424545"/>
              <a:gd name="connsiteX93" fmla="*/ 2231546 w 3450746"/>
              <a:gd name="connsiteY93" fmla="*/ 1579418 h 2424545"/>
              <a:gd name="connsiteX94" fmla="*/ 2148419 w 3450746"/>
              <a:gd name="connsiteY94" fmla="*/ 1607127 h 2424545"/>
              <a:gd name="connsiteX95" fmla="*/ 2106855 w 3450746"/>
              <a:gd name="connsiteY95" fmla="*/ 1593272 h 2424545"/>
              <a:gd name="connsiteX96" fmla="*/ 2037583 w 3450746"/>
              <a:gd name="connsiteY96" fmla="*/ 1579418 h 2424545"/>
              <a:gd name="connsiteX97" fmla="*/ 2023728 w 3450746"/>
              <a:gd name="connsiteY97" fmla="*/ 1537854 h 2424545"/>
              <a:gd name="connsiteX98" fmla="*/ 1982165 w 3450746"/>
              <a:gd name="connsiteY98" fmla="*/ 1496291 h 2424545"/>
              <a:gd name="connsiteX99" fmla="*/ 1954455 w 3450746"/>
              <a:gd name="connsiteY99" fmla="*/ 1454727 h 2424545"/>
              <a:gd name="connsiteX100" fmla="*/ 1885183 w 3450746"/>
              <a:gd name="connsiteY100" fmla="*/ 1468582 h 2424545"/>
              <a:gd name="connsiteX101" fmla="*/ 1843619 w 3450746"/>
              <a:gd name="connsiteY101" fmla="*/ 1496291 h 2424545"/>
              <a:gd name="connsiteX102" fmla="*/ 1802055 w 3450746"/>
              <a:gd name="connsiteY102" fmla="*/ 1454727 h 2424545"/>
              <a:gd name="connsiteX103" fmla="*/ 1788201 w 3450746"/>
              <a:gd name="connsiteY103" fmla="*/ 1413163 h 2424545"/>
              <a:gd name="connsiteX104" fmla="*/ 1677365 w 3450746"/>
              <a:gd name="connsiteY104" fmla="*/ 1427018 h 2424545"/>
              <a:gd name="connsiteX105" fmla="*/ 1594237 w 3450746"/>
              <a:gd name="connsiteY105" fmla="*/ 1454727 h 2424545"/>
              <a:gd name="connsiteX106" fmla="*/ 1538819 w 3450746"/>
              <a:gd name="connsiteY106" fmla="*/ 1468582 h 2424545"/>
              <a:gd name="connsiteX107" fmla="*/ 1469546 w 3450746"/>
              <a:gd name="connsiteY107" fmla="*/ 1551709 h 2424545"/>
              <a:gd name="connsiteX108" fmla="*/ 1455692 w 3450746"/>
              <a:gd name="connsiteY108" fmla="*/ 1593272 h 2424545"/>
              <a:gd name="connsiteX109" fmla="*/ 1427983 w 3450746"/>
              <a:gd name="connsiteY109" fmla="*/ 1995054 h 2424545"/>
              <a:gd name="connsiteX110" fmla="*/ 1414128 w 3450746"/>
              <a:gd name="connsiteY110" fmla="*/ 2036618 h 2424545"/>
              <a:gd name="connsiteX111" fmla="*/ 1427983 w 3450746"/>
              <a:gd name="connsiteY111" fmla="*/ 2216727 h 2424545"/>
              <a:gd name="connsiteX112" fmla="*/ 1455692 w 3450746"/>
              <a:gd name="connsiteY112" fmla="*/ 2258291 h 2424545"/>
              <a:gd name="connsiteX113" fmla="*/ 1483401 w 3450746"/>
              <a:gd name="connsiteY113" fmla="*/ 2424545 h 242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450746" h="2424545">
                <a:moveTo>
                  <a:pt x="1497255" y="1967345"/>
                </a:moveTo>
                <a:cubicBezTo>
                  <a:pt x="1492637" y="2059709"/>
                  <a:pt x="1504821" y="2154472"/>
                  <a:pt x="1483401" y="2244436"/>
                </a:cubicBezTo>
                <a:cubicBezTo>
                  <a:pt x="1478991" y="2262959"/>
                  <a:pt x="1444515" y="2248844"/>
                  <a:pt x="1427983" y="2258291"/>
                </a:cubicBezTo>
                <a:cubicBezTo>
                  <a:pt x="1313792" y="2323543"/>
                  <a:pt x="1454437" y="2278860"/>
                  <a:pt x="1344855" y="2327563"/>
                </a:cubicBezTo>
                <a:cubicBezTo>
                  <a:pt x="1318165" y="2339425"/>
                  <a:pt x="1261728" y="2355272"/>
                  <a:pt x="1261728" y="2355272"/>
                </a:cubicBezTo>
                <a:cubicBezTo>
                  <a:pt x="1222211" y="2350881"/>
                  <a:pt x="1141898" y="2350775"/>
                  <a:pt x="1095474" y="2327563"/>
                </a:cubicBezTo>
                <a:cubicBezTo>
                  <a:pt x="1080581" y="2320116"/>
                  <a:pt x="1067765" y="2309090"/>
                  <a:pt x="1053910" y="2299854"/>
                </a:cubicBezTo>
                <a:cubicBezTo>
                  <a:pt x="1044674" y="2286000"/>
                  <a:pt x="1037975" y="2270065"/>
                  <a:pt x="1026201" y="2258291"/>
                </a:cubicBezTo>
                <a:cubicBezTo>
                  <a:pt x="1014427" y="2246517"/>
                  <a:pt x="997639" y="2240984"/>
                  <a:pt x="984637" y="2230582"/>
                </a:cubicBezTo>
                <a:cubicBezTo>
                  <a:pt x="974437" y="2222422"/>
                  <a:pt x="966164" y="2212109"/>
                  <a:pt x="956928" y="2202872"/>
                </a:cubicBezTo>
                <a:lnTo>
                  <a:pt x="929219" y="2119745"/>
                </a:lnTo>
                <a:cubicBezTo>
                  <a:pt x="924601" y="2105891"/>
                  <a:pt x="925691" y="2088508"/>
                  <a:pt x="915365" y="2078182"/>
                </a:cubicBezTo>
                <a:cubicBezTo>
                  <a:pt x="834318" y="1997135"/>
                  <a:pt x="873263" y="2027023"/>
                  <a:pt x="804528" y="1981200"/>
                </a:cubicBezTo>
                <a:cubicBezTo>
                  <a:pt x="795292" y="1967345"/>
                  <a:pt x="784265" y="1954529"/>
                  <a:pt x="776819" y="1939636"/>
                </a:cubicBezTo>
                <a:cubicBezTo>
                  <a:pt x="770288" y="1926574"/>
                  <a:pt x="770479" y="1910595"/>
                  <a:pt x="762965" y="1898072"/>
                </a:cubicBezTo>
                <a:cubicBezTo>
                  <a:pt x="756244" y="1886871"/>
                  <a:pt x="744492" y="1879599"/>
                  <a:pt x="735255" y="1870363"/>
                </a:cubicBezTo>
                <a:cubicBezTo>
                  <a:pt x="702478" y="1739251"/>
                  <a:pt x="744166" y="1828800"/>
                  <a:pt x="499728" y="1828800"/>
                </a:cubicBezTo>
                <a:cubicBezTo>
                  <a:pt x="462495" y="1828800"/>
                  <a:pt x="425837" y="1819563"/>
                  <a:pt x="388892" y="1814945"/>
                </a:cubicBezTo>
                <a:cubicBezTo>
                  <a:pt x="361183" y="1805709"/>
                  <a:pt x="330067" y="1803437"/>
                  <a:pt x="305765" y="1787236"/>
                </a:cubicBezTo>
                <a:cubicBezTo>
                  <a:pt x="291910" y="1778000"/>
                  <a:pt x="279417" y="1766290"/>
                  <a:pt x="264201" y="1759527"/>
                </a:cubicBezTo>
                <a:cubicBezTo>
                  <a:pt x="237511" y="1747665"/>
                  <a:pt x="181074" y="1731818"/>
                  <a:pt x="181074" y="1731818"/>
                </a:cubicBezTo>
                <a:cubicBezTo>
                  <a:pt x="167219" y="1717963"/>
                  <a:pt x="154562" y="1702797"/>
                  <a:pt x="139510" y="1690254"/>
                </a:cubicBezTo>
                <a:cubicBezTo>
                  <a:pt x="126718" y="1679594"/>
                  <a:pt x="109720" y="1674319"/>
                  <a:pt x="97946" y="1662545"/>
                </a:cubicBezTo>
                <a:cubicBezTo>
                  <a:pt x="86172" y="1650771"/>
                  <a:pt x="79473" y="1634836"/>
                  <a:pt x="70237" y="1620982"/>
                </a:cubicBezTo>
                <a:cubicBezTo>
                  <a:pt x="61001" y="1593273"/>
                  <a:pt x="48256" y="1566495"/>
                  <a:pt x="42528" y="1537854"/>
                </a:cubicBezTo>
                <a:lnTo>
                  <a:pt x="14819" y="1399309"/>
                </a:lnTo>
                <a:cubicBezTo>
                  <a:pt x="6738" y="1278084"/>
                  <a:pt x="-14044" y="1104897"/>
                  <a:pt x="14819" y="983672"/>
                </a:cubicBezTo>
                <a:cubicBezTo>
                  <a:pt x="22532" y="951276"/>
                  <a:pt x="70237" y="900545"/>
                  <a:pt x="70237" y="900545"/>
                </a:cubicBezTo>
                <a:cubicBezTo>
                  <a:pt x="74855" y="872836"/>
                  <a:pt x="79821" y="845183"/>
                  <a:pt x="84092" y="817418"/>
                </a:cubicBezTo>
                <a:cubicBezTo>
                  <a:pt x="89057" y="785142"/>
                  <a:pt x="88563" y="751714"/>
                  <a:pt x="97946" y="720436"/>
                </a:cubicBezTo>
                <a:cubicBezTo>
                  <a:pt x="111493" y="675280"/>
                  <a:pt x="135199" y="677846"/>
                  <a:pt x="167219" y="651163"/>
                </a:cubicBezTo>
                <a:cubicBezTo>
                  <a:pt x="182271" y="638620"/>
                  <a:pt x="196754" y="625066"/>
                  <a:pt x="208783" y="609600"/>
                </a:cubicBezTo>
                <a:cubicBezTo>
                  <a:pt x="229229" y="583313"/>
                  <a:pt x="245728" y="554181"/>
                  <a:pt x="264201" y="526472"/>
                </a:cubicBezTo>
                <a:cubicBezTo>
                  <a:pt x="273437" y="512618"/>
                  <a:pt x="286644" y="500705"/>
                  <a:pt x="291910" y="484909"/>
                </a:cubicBezTo>
                <a:cubicBezTo>
                  <a:pt x="296528" y="471054"/>
                  <a:pt x="295438" y="453672"/>
                  <a:pt x="305765" y="443345"/>
                </a:cubicBezTo>
                <a:cubicBezTo>
                  <a:pt x="316091" y="433019"/>
                  <a:pt x="333654" y="434619"/>
                  <a:pt x="347328" y="429491"/>
                </a:cubicBezTo>
                <a:cubicBezTo>
                  <a:pt x="451486" y="390432"/>
                  <a:pt x="379885" y="409125"/>
                  <a:pt x="485874" y="387927"/>
                </a:cubicBezTo>
                <a:cubicBezTo>
                  <a:pt x="604981" y="308521"/>
                  <a:pt x="454286" y="403721"/>
                  <a:pt x="569001" y="346363"/>
                </a:cubicBezTo>
                <a:cubicBezTo>
                  <a:pt x="676426" y="292651"/>
                  <a:pt x="547663" y="339621"/>
                  <a:pt x="652128" y="304800"/>
                </a:cubicBezTo>
                <a:cubicBezTo>
                  <a:pt x="670601" y="290945"/>
                  <a:pt x="687497" y="274692"/>
                  <a:pt x="707546" y="263236"/>
                </a:cubicBezTo>
                <a:cubicBezTo>
                  <a:pt x="720226" y="255990"/>
                  <a:pt x="736587" y="256896"/>
                  <a:pt x="749110" y="249382"/>
                </a:cubicBezTo>
                <a:cubicBezTo>
                  <a:pt x="854833" y="185948"/>
                  <a:pt x="664877" y="260906"/>
                  <a:pt x="832237" y="193963"/>
                </a:cubicBezTo>
                <a:cubicBezTo>
                  <a:pt x="859356" y="183115"/>
                  <a:pt x="891062" y="182456"/>
                  <a:pt x="915365" y="166254"/>
                </a:cubicBezTo>
                <a:cubicBezTo>
                  <a:pt x="929219" y="157018"/>
                  <a:pt x="942035" y="145991"/>
                  <a:pt x="956928" y="138545"/>
                </a:cubicBezTo>
                <a:cubicBezTo>
                  <a:pt x="996563" y="118728"/>
                  <a:pt x="1039058" y="121476"/>
                  <a:pt x="1081619" y="110836"/>
                </a:cubicBezTo>
                <a:cubicBezTo>
                  <a:pt x="1109955" y="103752"/>
                  <a:pt x="1140444" y="99328"/>
                  <a:pt x="1164746" y="83127"/>
                </a:cubicBezTo>
                <a:cubicBezTo>
                  <a:pt x="1178601" y="73891"/>
                  <a:pt x="1190719" y="61265"/>
                  <a:pt x="1206310" y="55418"/>
                </a:cubicBezTo>
                <a:cubicBezTo>
                  <a:pt x="1228359" y="47150"/>
                  <a:pt x="1252271" y="44893"/>
                  <a:pt x="1275583" y="41563"/>
                </a:cubicBezTo>
                <a:cubicBezTo>
                  <a:pt x="1349300" y="31032"/>
                  <a:pt x="1423472" y="23915"/>
                  <a:pt x="1497255" y="13854"/>
                </a:cubicBezTo>
                <a:cubicBezTo>
                  <a:pt x="1525089" y="10059"/>
                  <a:pt x="1552674" y="4618"/>
                  <a:pt x="1580383" y="0"/>
                </a:cubicBezTo>
                <a:cubicBezTo>
                  <a:pt x="1707253" y="4531"/>
                  <a:pt x="1903450" y="-5177"/>
                  <a:pt x="2051437" y="27709"/>
                </a:cubicBezTo>
                <a:cubicBezTo>
                  <a:pt x="2065693" y="30877"/>
                  <a:pt x="2079146" y="36945"/>
                  <a:pt x="2093001" y="41563"/>
                </a:cubicBezTo>
                <a:cubicBezTo>
                  <a:pt x="2134740" y="69389"/>
                  <a:pt x="2140770" y="75890"/>
                  <a:pt x="2189983" y="96982"/>
                </a:cubicBezTo>
                <a:cubicBezTo>
                  <a:pt x="2203406" y="102735"/>
                  <a:pt x="2217692" y="106218"/>
                  <a:pt x="2231546" y="110836"/>
                </a:cubicBezTo>
                <a:cubicBezTo>
                  <a:pt x="2356330" y="194024"/>
                  <a:pt x="2221643" y="114489"/>
                  <a:pt x="2550201" y="152400"/>
                </a:cubicBezTo>
                <a:cubicBezTo>
                  <a:pt x="2579216" y="155748"/>
                  <a:pt x="2605619" y="170873"/>
                  <a:pt x="2633328" y="180109"/>
                </a:cubicBezTo>
                <a:lnTo>
                  <a:pt x="2674892" y="193963"/>
                </a:lnTo>
                <a:cubicBezTo>
                  <a:pt x="2702601" y="212436"/>
                  <a:pt x="2726426" y="238851"/>
                  <a:pt x="2758019" y="249382"/>
                </a:cubicBezTo>
                <a:cubicBezTo>
                  <a:pt x="2791939" y="260688"/>
                  <a:pt x="2825039" y="269544"/>
                  <a:pt x="2855001" y="290945"/>
                </a:cubicBezTo>
                <a:cubicBezTo>
                  <a:pt x="2870945" y="302333"/>
                  <a:pt x="2881099" y="320480"/>
                  <a:pt x="2896565" y="332509"/>
                </a:cubicBezTo>
                <a:cubicBezTo>
                  <a:pt x="2922852" y="352955"/>
                  <a:pt x="2979692" y="387927"/>
                  <a:pt x="2979692" y="387927"/>
                </a:cubicBezTo>
                <a:cubicBezTo>
                  <a:pt x="2988928" y="401782"/>
                  <a:pt x="2996339" y="417046"/>
                  <a:pt x="3007401" y="429491"/>
                </a:cubicBezTo>
                <a:cubicBezTo>
                  <a:pt x="3049370" y="476707"/>
                  <a:pt x="3091283" y="500275"/>
                  <a:pt x="3118237" y="554182"/>
                </a:cubicBezTo>
                <a:cubicBezTo>
                  <a:pt x="3129880" y="577468"/>
                  <a:pt x="3139285" y="628960"/>
                  <a:pt x="3145946" y="651163"/>
                </a:cubicBezTo>
                <a:cubicBezTo>
                  <a:pt x="3154339" y="679139"/>
                  <a:pt x="3164418" y="706582"/>
                  <a:pt x="3173655" y="734291"/>
                </a:cubicBezTo>
                <a:lnTo>
                  <a:pt x="3201365" y="817418"/>
                </a:lnTo>
                <a:cubicBezTo>
                  <a:pt x="3205983" y="831273"/>
                  <a:pt x="3207118" y="846831"/>
                  <a:pt x="3215219" y="858982"/>
                </a:cubicBezTo>
                <a:cubicBezTo>
                  <a:pt x="3224455" y="872836"/>
                  <a:pt x="3235481" y="885652"/>
                  <a:pt x="3242928" y="900545"/>
                </a:cubicBezTo>
                <a:cubicBezTo>
                  <a:pt x="3249459" y="913607"/>
                  <a:pt x="3248682" y="929958"/>
                  <a:pt x="3256783" y="942109"/>
                </a:cubicBezTo>
                <a:cubicBezTo>
                  <a:pt x="3267651" y="958411"/>
                  <a:pt x="3284492" y="969818"/>
                  <a:pt x="3298346" y="983672"/>
                </a:cubicBezTo>
                <a:cubicBezTo>
                  <a:pt x="3348877" y="1135262"/>
                  <a:pt x="3268287" y="905647"/>
                  <a:pt x="3339910" y="1066800"/>
                </a:cubicBezTo>
                <a:cubicBezTo>
                  <a:pt x="3352760" y="1095712"/>
                  <a:pt x="3374147" y="1168711"/>
                  <a:pt x="3381474" y="1205345"/>
                </a:cubicBezTo>
                <a:cubicBezTo>
                  <a:pt x="3386983" y="1232891"/>
                  <a:pt x="3388515" y="1261220"/>
                  <a:pt x="3395328" y="1288472"/>
                </a:cubicBezTo>
                <a:cubicBezTo>
                  <a:pt x="3402412" y="1316808"/>
                  <a:pt x="3423037" y="1371600"/>
                  <a:pt x="3423037" y="1371600"/>
                </a:cubicBezTo>
                <a:cubicBezTo>
                  <a:pt x="3427655" y="1422400"/>
                  <a:pt x="3429678" y="1473503"/>
                  <a:pt x="3436892" y="1524000"/>
                </a:cubicBezTo>
                <a:cubicBezTo>
                  <a:pt x="3438957" y="1538457"/>
                  <a:pt x="3450746" y="1550959"/>
                  <a:pt x="3450746" y="1565563"/>
                </a:cubicBezTo>
                <a:cubicBezTo>
                  <a:pt x="3450746" y="1596297"/>
                  <a:pt x="3444715" y="1688461"/>
                  <a:pt x="3423037" y="1731818"/>
                </a:cubicBezTo>
                <a:cubicBezTo>
                  <a:pt x="3403748" y="1770397"/>
                  <a:pt x="3384407" y="1784303"/>
                  <a:pt x="3353765" y="1814945"/>
                </a:cubicBezTo>
                <a:cubicBezTo>
                  <a:pt x="3358383" y="1856509"/>
                  <a:pt x="3360744" y="1898386"/>
                  <a:pt x="3367619" y="1939636"/>
                </a:cubicBezTo>
                <a:cubicBezTo>
                  <a:pt x="3370020" y="1954041"/>
                  <a:pt x="3381474" y="1966596"/>
                  <a:pt x="3381474" y="1981200"/>
                </a:cubicBezTo>
                <a:cubicBezTo>
                  <a:pt x="3381474" y="2013856"/>
                  <a:pt x="3372237" y="2045855"/>
                  <a:pt x="3367619" y="2078182"/>
                </a:cubicBezTo>
                <a:cubicBezTo>
                  <a:pt x="3339910" y="2073564"/>
                  <a:pt x="3310422" y="2075131"/>
                  <a:pt x="3284492" y="2064327"/>
                </a:cubicBezTo>
                <a:cubicBezTo>
                  <a:pt x="3245050" y="2047893"/>
                  <a:pt x="3189619" y="2003126"/>
                  <a:pt x="3159801" y="1967345"/>
                </a:cubicBezTo>
                <a:cubicBezTo>
                  <a:pt x="3149141" y="1954553"/>
                  <a:pt x="3139539" y="1940675"/>
                  <a:pt x="3132092" y="1925782"/>
                </a:cubicBezTo>
                <a:cubicBezTo>
                  <a:pt x="3103752" y="1869103"/>
                  <a:pt x="3136849" y="1895592"/>
                  <a:pt x="3090528" y="1842654"/>
                </a:cubicBezTo>
                <a:cubicBezTo>
                  <a:pt x="3069024" y="1818078"/>
                  <a:pt x="3044346" y="1796473"/>
                  <a:pt x="3021255" y="1773382"/>
                </a:cubicBezTo>
                <a:lnTo>
                  <a:pt x="2951983" y="1704109"/>
                </a:lnTo>
                <a:lnTo>
                  <a:pt x="2868855" y="1676400"/>
                </a:lnTo>
                <a:cubicBezTo>
                  <a:pt x="2855001" y="1667164"/>
                  <a:pt x="2842185" y="1656138"/>
                  <a:pt x="2827292" y="1648691"/>
                </a:cubicBezTo>
                <a:cubicBezTo>
                  <a:pt x="2761181" y="1615635"/>
                  <a:pt x="2603884" y="1622714"/>
                  <a:pt x="2577910" y="1620982"/>
                </a:cubicBezTo>
                <a:cubicBezTo>
                  <a:pt x="2450779" y="1578604"/>
                  <a:pt x="2648686" y="1649443"/>
                  <a:pt x="2480928" y="1565563"/>
                </a:cubicBezTo>
                <a:cubicBezTo>
                  <a:pt x="2454804" y="1552501"/>
                  <a:pt x="2425510" y="1547090"/>
                  <a:pt x="2397801" y="1537854"/>
                </a:cubicBezTo>
                <a:lnTo>
                  <a:pt x="2356237" y="1524000"/>
                </a:lnTo>
                <a:cubicBezTo>
                  <a:pt x="2153136" y="1557849"/>
                  <a:pt x="2363175" y="1506291"/>
                  <a:pt x="2231546" y="1579418"/>
                </a:cubicBezTo>
                <a:cubicBezTo>
                  <a:pt x="2206014" y="1593603"/>
                  <a:pt x="2148419" y="1607127"/>
                  <a:pt x="2148419" y="1607127"/>
                </a:cubicBezTo>
                <a:cubicBezTo>
                  <a:pt x="2134564" y="1602509"/>
                  <a:pt x="2121023" y="1596814"/>
                  <a:pt x="2106855" y="1593272"/>
                </a:cubicBezTo>
                <a:cubicBezTo>
                  <a:pt x="2084010" y="1587561"/>
                  <a:pt x="2057176" y="1592480"/>
                  <a:pt x="2037583" y="1579418"/>
                </a:cubicBezTo>
                <a:cubicBezTo>
                  <a:pt x="2025432" y="1571317"/>
                  <a:pt x="2031829" y="1550005"/>
                  <a:pt x="2023728" y="1537854"/>
                </a:cubicBezTo>
                <a:cubicBezTo>
                  <a:pt x="2012860" y="1521552"/>
                  <a:pt x="1994708" y="1511343"/>
                  <a:pt x="1982165" y="1496291"/>
                </a:cubicBezTo>
                <a:cubicBezTo>
                  <a:pt x="1971505" y="1483499"/>
                  <a:pt x="1963692" y="1468582"/>
                  <a:pt x="1954455" y="1454727"/>
                </a:cubicBezTo>
                <a:cubicBezTo>
                  <a:pt x="1931364" y="1459345"/>
                  <a:pt x="1907232" y="1460314"/>
                  <a:pt x="1885183" y="1468582"/>
                </a:cubicBezTo>
                <a:cubicBezTo>
                  <a:pt x="1869592" y="1474429"/>
                  <a:pt x="1860044" y="1499029"/>
                  <a:pt x="1843619" y="1496291"/>
                </a:cubicBezTo>
                <a:cubicBezTo>
                  <a:pt x="1824292" y="1493070"/>
                  <a:pt x="1815910" y="1468582"/>
                  <a:pt x="1802055" y="1454727"/>
                </a:cubicBezTo>
                <a:cubicBezTo>
                  <a:pt x="1797437" y="1440872"/>
                  <a:pt x="1802457" y="1416331"/>
                  <a:pt x="1788201" y="1413163"/>
                </a:cubicBezTo>
                <a:cubicBezTo>
                  <a:pt x="1751855" y="1405086"/>
                  <a:pt x="1713771" y="1419217"/>
                  <a:pt x="1677365" y="1427018"/>
                </a:cubicBezTo>
                <a:cubicBezTo>
                  <a:pt x="1648805" y="1433138"/>
                  <a:pt x="1622573" y="1447643"/>
                  <a:pt x="1594237" y="1454727"/>
                </a:cubicBezTo>
                <a:lnTo>
                  <a:pt x="1538819" y="1468582"/>
                </a:lnTo>
                <a:cubicBezTo>
                  <a:pt x="1508177" y="1499224"/>
                  <a:pt x="1488835" y="1513130"/>
                  <a:pt x="1469546" y="1551709"/>
                </a:cubicBezTo>
                <a:cubicBezTo>
                  <a:pt x="1463015" y="1564771"/>
                  <a:pt x="1460310" y="1579418"/>
                  <a:pt x="1455692" y="1593272"/>
                </a:cubicBezTo>
                <a:cubicBezTo>
                  <a:pt x="1450233" y="1718816"/>
                  <a:pt x="1456774" y="1865493"/>
                  <a:pt x="1427983" y="1995054"/>
                </a:cubicBezTo>
                <a:cubicBezTo>
                  <a:pt x="1424815" y="2009310"/>
                  <a:pt x="1418746" y="2022763"/>
                  <a:pt x="1414128" y="2036618"/>
                </a:cubicBezTo>
                <a:cubicBezTo>
                  <a:pt x="1418746" y="2096654"/>
                  <a:pt x="1416886" y="2157545"/>
                  <a:pt x="1427983" y="2216727"/>
                </a:cubicBezTo>
                <a:cubicBezTo>
                  <a:pt x="1431052" y="2233093"/>
                  <a:pt x="1448929" y="2243075"/>
                  <a:pt x="1455692" y="2258291"/>
                </a:cubicBezTo>
                <a:cubicBezTo>
                  <a:pt x="1492163" y="2340352"/>
                  <a:pt x="1483401" y="2338160"/>
                  <a:pt x="1483401" y="2424545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25479" y="569662"/>
            <a:ext cx="433732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কয়টি 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দেখতে পেলে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6978" y="612851"/>
            <a:ext cx="319432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ভালভাবে লক্ষ্য কর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5479" y="569662"/>
            <a:ext cx="41910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অংশটির  নাম বলতে পারবে?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6479" y="2789853"/>
            <a:ext cx="151272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মধ্যমস্তিস্ক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9552" y="3628633"/>
            <a:ext cx="148501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লঘুমস্তিস্ক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399746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40327"/>
            <a:ext cx="190500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663437"/>
            <a:ext cx="1295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3134" y="1524000"/>
            <a:ext cx="5181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প্রধান অংশগুলো কয়টি ও কী কী 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308556"/>
            <a:ext cx="5715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এঁকে ফাঁকা স্থানে  মস্তিস্কের প্রধান অংশগুলোর অবস্থান দেখাও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2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724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6925" y="609600"/>
            <a:ext cx="55626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মস্তিস্কের কোন অংশটি সবচেয়ে বড় মনে হচ্ছে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496045"/>
            <a:ext cx="14859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গুরুমস্তিস্ক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7909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9528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0" y="609600"/>
            <a:ext cx="360045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গুরুমস্তিস্ক কয়টি খন্ডে বিভক্ত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1600200"/>
            <a:ext cx="990600" cy="36576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52675" y="5527375"/>
            <a:ext cx="44386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ডান ও বাম 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সেরিব্রাল হেমিস্ফিয়ার  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589100"/>
            <a:ext cx="272415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খন্ডগুলোর নাম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466850"/>
            <a:ext cx="61722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47250" y="609600"/>
            <a:ext cx="49530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গুরুমস্তিস্কের উপরিভাগ কেমন ও কী বর্ণের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5968" y="5552637"/>
            <a:ext cx="259556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ঢেউ তোলা ও ধুসর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3407" y="1837959"/>
            <a:ext cx="113347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গ্রেম্যাটার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5561" y="600233"/>
            <a:ext cx="49530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গুরুমস্তিস্কের চিহ্নিত অংশটি কোন স্তরের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0363" y="5694548"/>
            <a:ext cx="135731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অন্তঃস্তর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3" descr="C:\Users\User\Desktop\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3051" y="1123453"/>
            <a:ext cx="43243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rved Up Arrow 22"/>
          <p:cNvSpPr/>
          <p:nvPr/>
        </p:nvSpPr>
        <p:spPr>
          <a:xfrm flipV="1">
            <a:off x="3845377" y="2516508"/>
            <a:ext cx="1827825" cy="459108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7" grpId="0" animBg="1"/>
      <p:bldP spid="7" grpId="1" animBg="1"/>
      <p:bldP spid="7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20" grpId="0" animBg="1"/>
      <p:bldP spid="20" grpId="1" animBg="1"/>
      <p:bldP spid="21" grpId="0" animBg="1"/>
      <p:bldP spid="21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27286"/>
            <a:ext cx="4774190" cy="35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710" y="1002037"/>
            <a:ext cx="2733675" cy="49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51081" y="1069831"/>
            <a:ext cx="2316522" cy="2362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Up Arrow 7"/>
          <p:cNvSpPr/>
          <p:nvPr/>
        </p:nvSpPr>
        <p:spPr>
          <a:xfrm rot="1315638">
            <a:off x="4467879" y="3527048"/>
            <a:ext cx="2237639" cy="413364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3811" y="471408"/>
            <a:ext cx="2971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অন্তঃস্তরে কী থাকে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9039" y="5577215"/>
            <a:ext cx="2132300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স্নায়ুতন্তু /অ্যাক্সন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2910" y="471408"/>
            <a:ext cx="2971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স্নায়ুতন্তুর রঙ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5373" y="5577215"/>
            <a:ext cx="91375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সাদা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6176" y="485056"/>
            <a:ext cx="490526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এজন্য মস্তিস্কের ভিতরের স্তরের নাম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9039" y="5575797"/>
            <a:ext cx="1932200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হোয়াইট ম্যাটার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2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382</Words>
  <Application>Microsoft Office PowerPoint</Application>
  <PresentationFormat>On-screen Show (4:3)</PresentationFormat>
  <Paragraphs>61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8</dc:subject>
  <dc:creator>Afroza nasreen sultana</dc:creator>
  <cp:lastModifiedBy>SH COMPUTERS</cp:lastModifiedBy>
  <cp:revision>239</cp:revision>
  <dcterms:created xsi:type="dcterms:W3CDTF">2006-08-16T00:00:00Z</dcterms:created>
  <dcterms:modified xsi:type="dcterms:W3CDTF">2021-06-26T16:00:47Z</dcterms:modified>
</cp:coreProperties>
</file>