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6" r:id="rId5"/>
    <p:sldId id="275" r:id="rId6"/>
    <p:sldId id="262" r:id="rId7"/>
    <p:sldId id="263" r:id="rId8"/>
    <p:sldId id="265" r:id="rId9"/>
    <p:sldId id="266" r:id="rId10"/>
    <p:sldId id="271" r:id="rId11"/>
    <p:sldId id="272" r:id="rId12"/>
    <p:sldId id="264" r:id="rId13"/>
    <p:sldId id="273" r:id="rId14"/>
    <p:sldId id="274" r:id="rId15"/>
    <p:sldId id="277" r:id="rId16"/>
    <p:sldId id="267" r:id="rId17"/>
    <p:sldId id="261" r:id="rId18"/>
    <p:sldId id="268" r:id="rId19"/>
    <p:sldId id="269" r:id="rId20"/>
    <p:sldId id="270"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85ECC2-05BD-4211-9D59-C125CA324F9F}" type="datetimeFigureOut">
              <a:rPr lang="en-US" smtClean="0"/>
              <a:t>6/26/2021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34B866-BC6C-4AF1-B7D7-E544BE57FBA9}" type="slidenum">
              <a:rPr lang="en-US" smtClean="0"/>
              <a:t>‹#›</a:t>
            </a:fld>
            <a:endParaRPr lang="en-US"/>
          </a:p>
        </p:txBody>
      </p:sp>
    </p:spTree>
    <p:extLst>
      <p:ext uri="{BB962C8B-B14F-4D97-AF65-F5344CB8AC3E}">
        <p14:creationId xmlns:p14="http://schemas.microsoft.com/office/powerpoint/2010/main" val="1894188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85ECC2-05BD-4211-9D59-C125CA324F9F}" type="datetimeFigureOut">
              <a:rPr lang="en-US" smtClean="0"/>
              <a:t>6/26/2021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34B866-BC6C-4AF1-B7D7-E544BE57FBA9}" type="slidenum">
              <a:rPr lang="en-US" smtClean="0"/>
              <a:t>‹#›</a:t>
            </a:fld>
            <a:endParaRPr lang="en-US"/>
          </a:p>
        </p:txBody>
      </p:sp>
    </p:spTree>
    <p:extLst>
      <p:ext uri="{BB962C8B-B14F-4D97-AF65-F5344CB8AC3E}">
        <p14:creationId xmlns:p14="http://schemas.microsoft.com/office/powerpoint/2010/main" val="1324393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85ECC2-05BD-4211-9D59-C125CA324F9F}" type="datetimeFigureOut">
              <a:rPr lang="en-US" smtClean="0"/>
              <a:t>6/26/2021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34B866-BC6C-4AF1-B7D7-E544BE57FBA9}" type="slidenum">
              <a:rPr lang="en-US" smtClean="0"/>
              <a:t>‹#›</a:t>
            </a:fld>
            <a:endParaRPr lang="en-US"/>
          </a:p>
        </p:txBody>
      </p:sp>
    </p:spTree>
    <p:extLst>
      <p:ext uri="{BB962C8B-B14F-4D97-AF65-F5344CB8AC3E}">
        <p14:creationId xmlns:p14="http://schemas.microsoft.com/office/powerpoint/2010/main" val="1526504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85ECC2-05BD-4211-9D59-C125CA324F9F}" type="datetimeFigureOut">
              <a:rPr lang="en-US" smtClean="0"/>
              <a:t>6/26/2021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34B866-BC6C-4AF1-B7D7-E544BE57FBA9}" type="slidenum">
              <a:rPr lang="en-US" smtClean="0"/>
              <a:t>‹#›</a:t>
            </a:fld>
            <a:endParaRPr lang="en-US"/>
          </a:p>
        </p:txBody>
      </p:sp>
    </p:spTree>
    <p:extLst>
      <p:ext uri="{BB962C8B-B14F-4D97-AF65-F5344CB8AC3E}">
        <p14:creationId xmlns:p14="http://schemas.microsoft.com/office/powerpoint/2010/main" val="298360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385ECC2-05BD-4211-9D59-C125CA324F9F}" type="datetimeFigureOut">
              <a:rPr lang="en-US" smtClean="0"/>
              <a:t>6/26/2021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34B866-BC6C-4AF1-B7D7-E544BE57FBA9}" type="slidenum">
              <a:rPr lang="en-US" smtClean="0"/>
              <a:t>‹#›</a:t>
            </a:fld>
            <a:endParaRPr lang="en-US"/>
          </a:p>
        </p:txBody>
      </p:sp>
    </p:spTree>
    <p:extLst>
      <p:ext uri="{BB962C8B-B14F-4D97-AF65-F5344CB8AC3E}">
        <p14:creationId xmlns:p14="http://schemas.microsoft.com/office/powerpoint/2010/main" val="1533686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85ECC2-05BD-4211-9D59-C125CA324F9F}" type="datetimeFigureOut">
              <a:rPr lang="en-US" smtClean="0"/>
              <a:t>6/26/2021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34B866-BC6C-4AF1-B7D7-E544BE57FBA9}" type="slidenum">
              <a:rPr lang="en-US" smtClean="0"/>
              <a:t>‹#›</a:t>
            </a:fld>
            <a:endParaRPr lang="en-US"/>
          </a:p>
        </p:txBody>
      </p:sp>
    </p:spTree>
    <p:extLst>
      <p:ext uri="{BB962C8B-B14F-4D97-AF65-F5344CB8AC3E}">
        <p14:creationId xmlns:p14="http://schemas.microsoft.com/office/powerpoint/2010/main" val="1895220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85ECC2-05BD-4211-9D59-C125CA324F9F}" type="datetimeFigureOut">
              <a:rPr lang="en-US" smtClean="0"/>
              <a:t>6/26/2021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34B866-BC6C-4AF1-B7D7-E544BE57FBA9}" type="slidenum">
              <a:rPr lang="en-US" smtClean="0"/>
              <a:t>‹#›</a:t>
            </a:fld>
            <a:endParaRPr lang="en-US"/>
          </a:p>
        </p:txBody>
      </p:sp>
    </p:spTree>
    <p:extLst>
      <p:ext uri="{BB962C8B-B14F-4D97-AF65-F5344CB8AC3E}">
        <p14:creationId xmlns:p14="http://schemas.microsoft.com/office/powerpoint/2010/main" val="3113314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85ECC2-05BD-4211-9D59-C125CA324F9F}" type="datetimeFigureOut">
              <a:rPr lang="en-US" smtClean="0"/>
              <a:t>6/26/2021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34B866-BC6C-4AF1-B7D7-E544BE57FBA9}" type="slidenum">
              <a:rPr lang="en-US" smtClean="0"/>
              <a:t>‹#›</a:t>
            </a:fld>
            <a:endParaRPr lang="en-US"/>
          </a:p>
        </p:txBody>
      </p:sp>
    </p:spTree>
    <p:extLst>
      <p:ext uri="{BB962C8B-B14F-4D97-AF65-F5344CB8AC3E}">
        <p14:creationId xmlns:p14="http://schemas.microsoft.com/office/powerpoint/2010/main" val="2594093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85ECC2-05BD-4211-9D59-C125CA324F9F}" type="datetimeFigureOut">
              <a:rPr lang="en-US" smtClean="0"/>
              <a:t>6/26/2021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34B866-BC6C-4AF1-B7D7-E544BE57FBA9}" type="slidenum">
              <a:rPr lang="en-US" smtClean="0"/>
              <a:t>‹#›</a:t>
            </a:fld>
            <a:endParaRPr lang="en-US"/>
          </a:p>
        </p:txBody>
      </p:sp>
    </p:spTree>
    <p:extLst>
      <p:ext uri="{BB962C8B-B14F-4D97-AF65-F5344CB8AC3E}">
        <p14:creationId xmlns:p14="http://schemas.microsoft.com/office/powerpoint/2010/main" val="61398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385ECC2-05BD-4211-9D59-C125CA324F9F}" type="datetimeFigureOut">
              <a:rPr lang="en-US" smtClean="0"/>
              <a:t>6/26/2021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34B866-BC6C-4AF1-B7D7-E544BE57FBA9}" type="slidenum">
              <a:rPr lang="en-US" smtClean="0"/>
              <a:t>‹#›</a:t>
            </a:fld>
            <a:endParaRPr lang="en-US"/>
          </a:p>
        </p:txBody>
      </p:sp>
    </p:spTree>
    <p:extLst>
      <p:ext uri="{BB962C8B-B14F-4D97-AF65-F5344CB8AC3E}">
        <p14:creationId xmlns:p14="http://schemas.microsoft.com/office/powerpoint/2010/main" val="577356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385ECC2-05BD-4211-9D59-C125CA324F9F}" type="datetimeFigureOut">
              <a:rPr lang="en-US" smtClean="0"/>
              <a:t>6/26/2021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34B866-BC6C-4AF1-B7D7-E544BE57FBA9}" type="slidenum">
              <a:rPr lang="en-US" smtClean="0"/>
              <a:t>‹#›</a:t>
            </a:fld>
            <a:endParaRPr lang="en-US"/>
          </a:p>
        </p:txBody>
      </p:sp>
    </p:spTree>
    <p:extLst>
      <p:ext uri="{BB962C8B-B14F-4D97-AF65-F5344CB8AC3E}">
        <p14:creationId xmlns:p14="http://schemas.microsoft.com/office/powerpoint/2010/main" val="4204970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85ECC2-05BD-4211-9D59-C125CA324F9F}" type="datetimeFigureOut">
              <a:rPr lang="en-US" smtClean="0"/>
              <a:t>6/26/2021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34B866-BC6C-4AF1-B7D7-E544BE57FBA9}" type="slidenum">
              <a:rPr lang="en-US" smtClean="0"/>
              <a:t>‹#›</a:t>
            </a:fld>
            <a:endParaRPr lang="en-US"/>
          </a:p>
        </p:txBody>
      </p:sp>
    </p:spTree>
    <p:extLst>
      <p:ext uri="{BB962C8B-B14F-4D97-AF65-F5344CB8AC3E}">
        <p14:creationId xmlns:p14="http://schemas.microsoft.com/office/powerpoint/2010/main" val="3683637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0.jf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1.jf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2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 Id="rId5" Type="http://schemas.openxmlformats.org/officeDocument/2006/relationships/image" Target="../media/image9.jpg"/><Relationship Id="rId4" Type="http://schemas.openxmlformats.org/officeDocument/2006/relationships/image" Target="../media/image8.jpg"/></Relationships>
</file>

<file path=ppt/slides/_rels/slide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783771"/>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6000" dirty="0" err="1" smtClean="0">
                <a:latin typeface="NikoshBAN" panose="02000000000000000000" pitchFamily="2" charset="0"/>
                <a:cs typeface="NikoshBAN" panose="02000000000000000000" pitchFamily="2" charset="0"/>
              </a:rPr>
              <a:t>সবাইকে</a:t>
            </a:r>
            <a:r>
              <a:rPr lang="en-US" sz="6000" dirty="0" smtClean="0">
                <a:latin typeface="NikoshBAN" panose="02000000000000000000" pitchFamily="2" charset="0"/>
                <a:cs typeface="NikoshBAN" panose="02000000000000000000" pitchFamily="2" charset="0"/>
              </a:rPr>
              <a:t> </a:t>
            </a:r>
            <a:r>
              <a:rPr lang="en-US" sz="6000" dirty="0" err="1" smtClean="0">
                <a:latin typeface="NikoshBAN" panose="02000000000000000000" pitchFamily="2" charset="0"/>
                <a:cs typeface="NikoshBAN" panose="02000000000000000000" pitchFamily="2" charset="0"/>
              </a:rPr>
              <a:t>শুভেচ্ছা</a:t>
            </a:r>
            <a:r>
              <a:rPr lang="en-US" sz="6000" dirty="0" smtClean="0">
                <a:latin typeface="NikoshBAN" panose="02000000000000000000" pitchFamily="2" charset="0"/>
                <a:cs typeface="NikoshBAN" panose="02000000000000000000" pitchFamily="2" charset="0"/>
              </a:rPr>
              <a:t> </a:t>
            </a:r>
            <a:endParaRPr lang="en-US" sz="6000" dirty="0">
              <a:latin typeface="NikoshBAN" panose="02000000000000000000" pitchFamily="2" charset="0"/>
              <a:cs typeface="NikoshBAN" panose="02000000000000000000" pitchFamily="2"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797650"/>
            <a:ext cx="12192000" cy="6060349"/>
          </a:xfrm>
          <a:prstGeom prst="rect">
            <a:avLst/>
          </a:prstGeom>
        </p:spPr>
      </p:pic>
    </p:spTree>
    <p:extLst>
      <p:ext uri="{BB962C8B-B14F-4D97-AF65-F5344CB8AC3E}">
        <p14:creationId xmlns:p14="http://schemas.microsoft.com/office/powerpoint/2010/main" val="23123910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812970"/>
            <a:ext cx="12192000" cy="1045029"/>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dirty="0" err="1">
                <a:latin typeface="NikoshBAN" panose="02000000000000000000" pitchFamily="2" charset="0"/>
                <a:cs typeface="NikoshBAN" panose="02000000000000000000" pitchFamily="2" charset="0"/>
              </a:rPr>
              <a:t>থাকব</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না</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কো</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বদ্ধ</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ঘরে</a:t>
            </a:r>
            <a:endParaRPr lang="en-US" sz="3200" dirty="0">
              <a:latin typeface="NikoshBAN" panose="02000000000000000000" pitchFamily="2" charset="0"/>
              <a:cs typeface="NikoshBAN" panose="02000000000000000000" pitchFamily="2" charset="0"/>
            </a:endParaRPr>
          </a:p>
          <a:p>
            <a:pPr algn="ctr"/>
            <a:r>
              <a:rPr lang="en-US" sz="3200" dirty="0" err="1">
                <a:latin typeface="NikoshBAN" panose="02000000000000000000" pitchFamily="2" charset="0"/>
                <a:cs typeface="NikoshBAN" panose="02000000000000000000" pitchFamily="2" charset="0"/>
              </a:rPr>
              <a:t>দেখব</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এবার</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জগৎটাকে</a:t>
            </a:r>
            <a:r>
              <a:rPr lang="en-US" sz="3200" dirty="0">
                <a:latin typeface="NikoshBAN" panose="02000000000000000000" pitchFamily="2" charset="0"/>
                <a:cs typeface="NikoshBAN" panose="02000000000000000000" pitchFamily="2" charset="0"/>
              </a:rPr>
              <a:t>,-</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061166" cy="5799909"/>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13540" y="0"/>
            <a:ext cx="6178459" cy="5826034"/>
          </a:xfrm>
          <a:prstGeom prst="rect">
            <a:avLst/>
          </a:prstGeom>
        </p:spPr>
      </p:pic>
    </p:spTree>
    <p:extLst>
      <p:ext uri="{BB962C8B-B14F-4D97-AF65-F5344CB8AC3E}">
        <p14:creationId xmlns:p14="http://schemas.microsoft.com/office/powerpoint/2010/main" val="206556560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additive="base">
                                        <p:cTn id="20" dur="500" fill="hold"/>
                                        <p:tgtEl>
                                          <p:spTgt spid="4"/>
                                        </p:tgtEl>
                                        <p:attrNameLst>
                                          <p:attrName>ppt_x</p:attrName>
                                        </p:attrNameLst>
                                      </p:cBhvr>
                                      <p:tavLst>
                                        <p:tav tm="0">
                                          <p:val>
                                            <p:strVal val="#ppt_x"/>
                                          </p:val>
                                        </p:tav>
                                        <p:tav tm="100000">
                                          <p:val>
                                            <p:strVal val="#ppt_x"/>
                                          </p:val>
                                        </p:tav>
                                      </p:tavLst>
                                    </p:anim>
                                    <p:anim calcmode="lin" valueType="num">
                                      <p:cBhvr additive="base">
                                        <p:cTn id="21"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434149"/>
            <a:ext cx="12192000" cy="1423851"/>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4000" dirty="0" err="1">
                <a:latin typeface="NikoshBAN" panose="02000000000000000000" pitchFamily="2" charset="0"/>
                <a:cs typeface="NikoshBAN" panose="02000000000000000000" pitchFamily="2" charset="0"/>
              </a:rPr>
              <a:t>কেমন</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করে</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ঘুরছে</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মানুষ</a:t>
            </a:r>
            <a:endParaRPr lang="en-US" sz="4000" dirty="0">
              <a:latin typeface="NikoshBAN" panose="02000000000000000000" pitchFamily="2" charset="0"/>
              <a:cs typeface="NikoshBAN" panose="02000000000000000000" pitchFamily="2" charset="0"/>
            </a:endParaRPr>
          </a:p>
          <a:p>
            <a:pPr algn="ctr"/>
            <a:r>
              <a:rPr lang="en-US" sz="4000" dirty="0" err="1">
                <a:latin typeface="NikoshBAN" panose="02000000000000000000" pitchFamily="2" charset="0"/>
                <a:cs typeface="NikoshBAN" panose="02000000000000000000" pitchFamily="2" charset="0"/>
              </a:rPr>
              <a:t>যুগান্তরের</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ঘুর্ণিপাকে</a:t>
            </a:r>
            <a:r>
              <a:rPr lang="en-US" sz="4000" dirty="0">
                <a:latin typeface="NikoshBAN" panose="02000000000000000000" pitchFamily="2" charset="0"/>
                <a:cs typeface="NikoshBAN" panose="02000000000000000000" pitchFamily="2" charset="0"/>
              </a:rPr>
              <a:t>।</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6635931" cy="542612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28175" y="1"/>
            <a:ext cx="5563825" cy="5410880"/>
          </a:xfrm>
          <a:prstGeom prst="rect">
            <a:avLst/>
          </a:prstGeom>
        </p:spPr>
      </p:pic>
    </p:spTree>
    <p:extLst>
      <p:ext uri="{BB962C8B-B14F-4D97-AF65-F5344CB8AC3E}">
        <p14:creationId xmlns:p14="http://schemas.microsoft.com/office/powerpoint/2010/main" val="88570876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additive="base">
                                        <p:cTn id="20" dur="500" fill="hold"/>
                                        <p:tgtEl>
                                          <p:spTgt spid="4"/>
                                        </p:tgtEl>
                                        <p:attrNameLst>
                                          <p:attrName>ppt_x</p:attrName>
                                        </p:attrNameLst>
                                      </p:cBhvr>
                                      <p:tavLst>
                                        <p:tav tm="0">
                                          <p:val>
                                            <p:strVal val="#ppt_x"/>
                                          </p:val>
                                        </p:tav>
                                        <p:tav tm="100000">
                                          <p:val>
                                            <p:strVal val="#ppt_x"/>
                                          </p:val>
                                        </p:tav>
                                      </p:tavLst>
                                    </p:anim>
                                    <p:anim calcmode="lin" valueType="num">
                                      <p:cBhvr additive="base">
                                        <p:cTn id="21"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3383280"/>
            <a:ext cx="6505303" cy="323958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4800" dirty="0" err="1">
                <a:latin typeface="NikoshBAN" panose="02000000000000000000" pitchFamily="2" charset="0"/>
                <a:cs typeface="NikoshBAN" panose="02000000000000000000" pitchFamily="2" charset="0"/>
              </a:rPr>
              <a:t>থাকব</a:t>
            </a:r>
            <a:r>
              <a:rPr lang="en-US" sz="4800" dirty="0">
                <a:latin typeface="NikoshBAN" panose="02000000000000000000" pitchFamily="2" charset="0"/>
                <a:cs typeface="NikoshBAN" panose="02000000000000000000" pitchFamily="2" charset="0"/>
              </a:rPr>
              <a:t> </a:t>
            </a:r>
            <a:r>
              <a:rPr lang="en-US" sz="4800" dirty="0" err="1">
                <a:latin typeface="NikoshBAN" panose="02000000000000000000" pitchFamily="2" charset="0"/>
                <a:cs typeface="NikoshBAN" panose="02000000000000000000" pitchFamily="2" charset="0"/>
              </a:rPr>
              <a:t>না</a:t>
            </a:r>
            <a:r>
              <a:rPr lang="en-US" sz="4800" dirty="0">
                <a:latin typeface="NikoshBAN" panose="02000000000000000000" pitchFamily="2" charset="0"/>
                <a:cs typeface="NikoshBAN" panose="02000000000000000000" pitchFamily="2" charset="0"/>
              </a:rPr>
              <a:t> </a:t>
            </a:r>
            <a:r>
              <a:rPr lang="en-US" sz="4800" dirty="0" err="1" smtClean="0">
                <a:latin typeface="NikoshBAN" panose="02000000000000000000" pitchFamily="2" charset="0"/>
                <a:cs typeface="NikoshBAN" panose="02000000000000000000" pitchFamily="2" charset="0"/>
              </a:rPr>
              <a:t>কো</a:t>
            </a:r>
            <a:r>
              <a:rPr lang="en-US" sz="4800" dirty="0" smtClean="0">
                <a:latin typeface="NikoshBAN" panose="02000000000000000000" pitchFamily="2" charset="0"/>
                <a:cs typeface="NikoshBAN" panose="02000000000000000000" pitchFamily="2" charset="0"/>
              </a:rPr>
              <a:t>-----  </a:t>
            </a:r>
            <a:r>
              <a:rPr lang="en-US" sz="4800" dirty="0" err="1">
                <a:latin typeface="NikoshBAN" panose="02000000000000000000" pitchFamily="2" charset="0"/>
                <a:cs typeface="NikoshBAN" panose="02000000000000000000" pitchFamily="2" charset="0"/>
              </a:rPr>
              <a:t>ঘরে</a:t>
            </a:r>
            <a:endParaRPr lang="en-US" sz="4800" dirty="0">
              <a:latin typeface="NikoshBAN" panose="02000000000000000000" pitchFamily="2" charset="0"/>
              <a:cs typeface="NikoshBAN" panose="02000000000000000000" pitchFamily="2" charset="0"/>
            </a:endParaRPr>
          </a:p>
          <a:p>
            <a:pPr algn="ctr"/>
            <a:r>
              <a:rPr lang="en-US" sz="4800" dirty="0" err="1">
                <a:latin typeface="NikoshBAN" panose="02000000000000000000" pitchFamily="2" charset="0"/>
                <a:cs typeface="NikoshBAN" panose="02000000000000000000" pitchFamily="2" charset="0"/>
              </a:rPr>
              <a:t>দেখব</a:t>
            </a:r>
            <a:r>
              <a:rPr lang="en-US" sz="4800" dirty="0">
                <a:latin typeface="NikoshBAN" panose="02000000000000000000" pitchFamily="2" charset="0"/>
                <a:cs typeface="NikoshBAN" panose="02000000000000000000" pitchFamily="2" charset="0"/>
              </a:rPr>
              <a:t> </a:t>
            </a:r>
            <a:r>
              <a:rPr lang="en-US" sz="4800" dirty="0" smtClean="0">
                <a:latin typeface="NikoshBAN" panose="02000000000000000000" pitchFamily="2" charset="0"/>
                <a:cs typeface="NikoshBAN" panose="02000000000000000000" pitchFamily="2" charset="0"/>
              </a:rPr>
              <a:t>------ </a:t>
            </a:r>
            <a:r>
              <a:rPr lang="en-US" sz="4800" dirty="0" err="1">
                <a:latin typeface="NikoshBAN" panose="02000000000000000000" pitchFamily="2" charset="0"/>
                <a:cs typeface="NikoshBAN" panose="02000000000000000000" pitchFamily="2" charset="0"/>
              </a:rPr>
              <a:t>জগৎটাকে</a:t>
            </a:r>
            <a:r>
              <a:rPr lang="en-US" sz="4800" dirty="0">
                <a:latin typeface="NikoshBAN" panose="02000000000000000000" pitchFamily="2" charset="0"/>
                <a:cs typeface="NikoshBAN" panose="02000000000000000000" pitchFamily="2" charset="0"/>
              </a:rPr>
              <a:t>,-</a:t>
            </a:r>
          </a:p>
          <a:p>
            <a:pPr algn="ctr"/>
            <a:r>
              <a:rPr lang="en-US" sz="4800" dirty="0" err="1">
                <a:latin typeface="NikoshBAN" panose="02000000000000000000" pitchFamily="2" charset="0"/>
                <a:cs typeface="NikoshBAN" panose="02000000000000000000" pitchFamily="2" charset="0"/>
              </a:rPr>
              <a:t>কেমন</a:t>
            </a:r>
            <a:r>
              <a:rPr lang="en-US" sz="4800" dirty="0">
                <a:latin typeface="NikoshBAN" panose="02000000000000000000" pitchFamily="2" charset="0"/>
                <a:cs typeface="NikoshBAN" panose="02000000000000000000" pitchFamily="2" charset="0"/>
              </a:rPr>
              <a:t> </a:t>
            </a:r>
            <a:r>
              <a:rPr lang="en-US" sz="4800" dirty="0" err="1">
                <a:latin typeface="NikoshBAN" panose="02000000000000000000" pitchFamily="2" charset="0"/>
                <a:cs typeface="NikoshBAN" panose="02000000000000000000" pitchFamily="2" charset="0"/>
              </a:rPr>
              <a:t>করে</a:t>
            </a:r>
            <a:r>
              <a:rPr lang="en-US" sz="4800" dirty="0">
                <a:latin typeface="NikoshBAN" panose="02000000000000000000" pitchFamily="2" charset="0"/>
                <a:cs typeface="NikoshBAN" panose="02000000000000000000" pitchFamily="2" charset="0"/>
              </a:rPr>
              <a:t> </a:t>
            </a:r>
            <a:r>
              <a:rPr lang="en-US" sz="4800" dirty="0" smtClean="0">
                <a:latin typeface="NikoshBAN" panose="02000000000000000000" pitchFamily="2" charset="0"/>
                <a:cs typeface="NikoshBAN" panose="02000000000000000000" pitchFamily="2" charset="0"/>
              </a:rPr>
              <a:t>----- </a:t>
            </a:r>
            <a:r>
              <a:rPr lang="en-US" sz="4800" dirty="0" err="1">
                <a:latin typeface="NikoshBAN" panose="02000000000000000000" pitchFamily="2" charset="0"/>
                <a:cs typeface="NikoshBAN" panose="02000000000000000000" pitchFamily="2" charset="0"/>
              </a:rPr>
              <a:t>মানুষ</a:t>
            </a:r>
            <a:endParaRPr lang="en-US" sz="4800" dirty="0">
              <a:latin typeface="NikoshBAN" panose="02000000000000000000" pitchFamily="2" charset="0"/>
              <a:cs typeface="NikoshBAN" panose="02000000000000000000" pitchFamily="2" charset="0"/>
            </a:endParaRPr>
          </a:p>
          <a:p>
            <a:pPr algn="ctr"/>
            <a:r>
              <a:rPr lang="en-US" sz="4800" dirty="0" smtClean="0">
                <a:latin typeface="NikoshBAN" panose="02000000000000000000" pitchFamily="2" charset="0"/>
                <a:cs typeface="NikoshBAN" panose="02000000000000000000" pitchFamily="2" charset="0"/>
              </a:rPr>
              <a:t>------------- </a:t>
            </a:r>
            <a:r>
              <a:rPr lang="en-US" sz="4800" dirty="0" err="1">
                <a:latin typeface="NikoshBAN" panose="02000000000000000000" pitchFamily="2" charset="0"/>
                <a:cs typeface="NikoshBAN" panose="02000000000000000000" pitchFamily="2" charset="0"/>
              </a:rPr>
              <a:t>ঘুর্ণিপাকে</a:t>
            </a:r>
            <a:r>
              <a:rPr lang="en-US" sz="4800" dirty="0">
                <a:latin typeface="NikoshBAN" panose="02000000000000000000" pitchFamily="2" charset="0"/>
                <a:cs typeface="NikoshBAN" panose="02000000000000000000" pitchFamily="2" charset="0"/>
              </a:rPr>
              <a:t>।</a:t>
            </a:r>
          </a:p>
        </p:txBody>
      </p:sp>
      <p:sp>
        <p:nvSpPr>
          <p:cNvPr id="4" name="Rectangle 3"/>
          <p:cNvSpPr/>
          <p:nvPr/>
        </p:nvSpPr>
        <p:spPr>
          <a:xfrm>
            <a:off x="0" y="0"/>
            <a:ext cx="12192000" cy="862149"/>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6000" dirty="0" err="1" smtClean="0">
                <a:latin typeface="NikoshBAN" panose="02000000000000000000" pitchFamily="2" charset="0"/>
                <a:cs typeface="NikoshBAN" panose="02000000000000000000" pitchFamily="2" charset="0"/>
              </a:rPr>
              <a:t>জোড়ায়</a:t>
            </a:r>
            <a:r>
              <a:rPr lang="en-US" sz="6000" dirty="0" smtClean="0">
                <a:latin typeface="NikoshBAN" panose="02000000000000000000" pitchFamily="2" charset="0"/>
                <a:cs typeface="NikoshBAN" panose="02000000000000000000" pitchFamily="2" charset="0"/>
              </a:rPr>
              <a:t> </a:t>
            </a:r>
            <a:r>
              <a:rPr lang="en-US" sz="6000" dirty="0" err="1" smtClean="0">
                <a:latin typeface="NikoshBAN" panose="02000000000000000000" pitchFamily="2" charset="0"/>
                <a:cs typeface="NikoshBAN" panose="02000000000000000000" pitchFamily="2" charset="0"/>
              </a:rPr>
              <a:t>কাজ</a:t>
            </a:r>
            <a:endParaRPr lang="en-US" sz="6000" dirty="0">
              <a:latin typeface="NikoshBAN" panose="02000000000000000000" pitchFamily="2" charset="0"/>
              <a:cs typeface="NikoshBAN" panose="02000000000000000000" pitchFamily="2"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70617" y="898342"/>
            <a:ext cx="5621384" cy="5959657"/>
          </a:xfrm>
          <a:prstGeom prst="rect">
            <a:avLst/>
          </a:prstGeom>
        </p:spPr>
      </p:pic>
      <p:sp>
        <p:nvSpPr>
          <p:cNvPr id="6" name="Rectangle 5"/>
          <p:cNvSpPr/>
          <p:nvPr/>
        </p:nvSpPr>
        <p:spPr>
          <a:xfrm>
            <a:off x="-1" y="888274"/>
            <a:ext cx="6439989" cy="64008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dirty="0" err="1" smtClean="0">
                <a:latin typeface="NikoshBAN" panose="02000000000000000000" pitchFamily="2" charset="0"/>
                <a:cs typeface="NikoshBAN" panose="02000000000000000000" pitchFamily="2" charset="0"/>
              </a:rPr>
              <a:t>ঘরের</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ভিতরের</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শব্দগুলো</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খালি</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জায়গায়</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বসাও</a:t>
            </a:r>
            <a:r>
              <a:rPr lang="en-US" sz="3200" dirty="0" smtClean="0">
                <a:latin typeface="NikoshBAN" panose="02000000000000000000" pitchFamily="2" charset="0"/>
                <a:cs typeface="NikoshBAN" panose="02000000000000000000" pitchFamily="2" charset="0"/>
              </a:rPr>
              <a:t>।     </a:t>
            </a:r>
            <a:endParaRPr lang="en-US" sz="3200" dirty="0">
              <a:latin typeface="NikoshBAN" panose="02000000000000000000" pitchFamily="2" charset="0"/>
              <a:cs typeface="NikoshBAN" panose="02000000000000000000" pitchFamily="2" charset="0"/>
            </a:endParaRPr>
          </a:p>
        </p:txBody>
      </p:sp>
      <p:sp>
        <p:nvSpPr>
          <p:cNvPr id="7" name="Rectangle 6"/>
          <p:cNvSpPr/>
          <p:nvPr/>
        </p:nvSpPr>
        <p:spPr>
          <a:xfrm>
            <a:off x="-1" y="1580606"/>
            <a:ext cx="1541418" cy="9144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3600" dirty="0" err="1" smtClean="0">
                <a:latin typeface="NikoshBAN" panose="02000000000000000000" pitchFamily="2" charset="0"/>
                <a:cs typeface="NikoshBAN" panose="02000000000000000000" pitchFamily="2" charset="0"/>
              </a:rPr>
              <a:t>ঘুরছে</a:t>
            </a:r>
            <a:r>
              <a:rPr lang="en-US" sz="3600" dirty="0" smtClean="0">
                <a:latin typeface="NikoshBAN" panose="02000000000000000000" pitchFamily="2" charset="0"/>
                <a:cs typeface="NikoshBAN" panose="02000000000000000000" pitchFamily="2" charset="0"/>
              </a:rPr>
              <a:t> </a:t>
            </a:r>
            <a:endParaRPr lang="en-US" sz="3600" dirty="0"/>
          </a:p>
        </p:txBody>
      </p:sp>
      <p:sp>
        <p:nvSpPr>
          <p:cNvPr id="8" name="Rectangle 7"/>
          <p:cNvSpPr/>
          <p:nvPr/>
        </p:nvSpPr>
        <p:spPr>
          <a:xfrm>
            <a:off x="1489166" y="1589315"/>
            <a:ext cx="1619794" cy="9144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3600" dirty="0" err="1" smtClean="0">
                <a:latin typeface="NikoshBAN" panose="02000000000000000000" pitchFamily="2" charset="0"/>
                <a:cs typeface="NikoshBAN" panose="02000000000000000000" pitchFamily="2" charset="0"/>
              </a:rPr>
              <a:t>এবার</a:t>
            </a:r>
            <a:endParaRPr lang="en-US" sz="3600" dirty="0"/>
          </a:p>
        </p:txBody>
      </p:sp>
      <p:sp>
        <p:nvSpPr>
          <p:cNvPr id="9" name="Rectangle 8"/>
          <p:cNvSpPr/>
          <p:nvPr/>
        </p:nvSpPr>
        <p:spPr>
          <a:xfrm>
            <a:off x="3135086" y="1598023"/>
            <a:ext cx="1423851" cy="9144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3600" dirty="0" err="1" smtClean="0">
                <a:latin typeface="NikoshBAN" panose="02000000000000000000" pitchFamily="2" charset="0"/>
                <a:cs typeface="NikoshBAN" panose="02000000000000000000" pitchFamily="2" charset="0"/>
              </a:rPr>
              <a:t>বদ্ধ</a:t>
            </a:r>
            <a:r>
              <a:rPr lang="en-US" sz="3600" dirty="0" smtClean="0">
                <a:latin typeface="NikoshBAN" panose="02000000000000000000" pitchFamily="2" charset="0"/>
                <a:cs typeface="NikoshBAN" panose="02000000000000000000" pitchFamily="2" charset="0"/>
              </a:rPr>
              <a:t> </a:t>
            </a:r>
            <a:endParaRPr lang="en-US" sz="3600" dirty="0">
              <a:latin typeface="NikoshBAN" panose="02000000000000000000" pitchFamily="2" charset="0"/>
              <a:cs typeface="NikoshBAN" panose="02000000000000000000" pitchFamily="2" charset="0"/>
            </a:endParaRPr>
          </a:p>
        </p:txBody>
      </p:sp>
      <p:sp>
        <p:nvSpPr>
          <p:cNvPr id="10" name="Rectangle 9"/>
          <p:cNvSpPr/>
          <p:nvPr/>
        </p:nvSpPr>
        <p:spPr>
          <a:xfrm>
            <a:off x="4558937" y="1567543"/>
            <a:ext cx="1841863" cy="9144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3600" dirty="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যুগান্তরের</a:t>
            </a:r>
            <a:r>
              <a:rPr lang="en-US" sz="3600" dirty="0" smtClean="0">
                <a:latin typeface="NikoshBAN" panose="02000000000000000000" pitchFamily="2" charset="0"/>
                <a:cs typeface="NikoshBAN" panose="02000000000000000000" pitchFamily="2" charset="0"/>
              </a:rPr>
              <a:t>  </a:t>
            </a:r>
            <a:endParaRPr lang="en-US" sz="36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78238627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heel(1)">
                                      <p:cBhvr>
                                        <p:cTn id="25" dur="2000"/>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fade">
                                      <p:cBhvr>
                                        <p:cTn id="30" dur="1000"/>
                                        <p:tgtEl>
                                          <p:spTgt spid="6"/>
                                        </p:tgtEl>
                                      </p:cBhvr>
                                    </p:animEffect>
                                    <p:anim calcmode="lin" valueType="num">
                                      <p:cBhvr>
                                        <p:cTn id="31" dur="1000" fill="hold"/>
                                        <p:tgtEl>
                                          <p:spTgt spid="6"/>
                                        </p:tgtEl>
                                        <p:attrNameLst>
                                          <p:attrName>ppt_x</p:attrName>
                                        </p:attrNameLst>
                                      </p:cBhvr>
                                      <p:tavLst>
                                        <p:tav tm="0">
                                          <p:val>
                                            <p:strVal val="#ppt_x"/>
                                          </p:val>
                                        </p:tav>
                                        <p:tav tm="100000">
                                          <p:val>
                                            <p:strVal val="#ppt_x"/>
                                          </p:val>
                                        </p:tav>
                                      </p:tavLst>
                                    </p:anim>
                                    <p:anim calcmode="lin" valueType="num">
                                      <p:cBhvr>
                                        <p:cTn id="32"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fade">
                                      <p:cBhvr>
                                        <p:cTn id="37" dur="1000"/>
                                        <p:tgtEl>
                                          <p:spTgt spid="7"/>
                                        </p:tgtEl>
                                      </p:cBhvr>
                                    </p:animEffect>
                                    <p:anim calcmode="lin" valueType="num">
                                      <p:cBhvr>
                                        <p:cTn id="38" dur="1000" fill="hold"/>
                                        <p:tgtEl>
                                          <p:spTgt spid="7"/>
                                        </p:tgtEl>
                                        <p:attrNameLst>
                                          <p:attrName>ppt_x</p:attrName>
                                        </p:attrNameLst>
                                      </p:cBhvr>
                                      <p:tavLst>
                                        <p:tav tm="0">
                                          <p:val>
                                            <p:strVal val="#ppt_x"/>
                                          </p:val>
                                        </p:tav>
                                        <p:tav tm="100000">
                                          <p:val>
                                            <p:strVal val="#ppt_x"/>
                                          </p:val>
                                        </p:tav>
                                      </p:tavLst>
                                    </p:anim>
                                    <p:anim calcmode="lin" valueType="num">
                                      <p:cBhvr>
                                        <p:cTn id="3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8"/>
                                        </p:tgtEl>
                                        <p:attrNameLst>
                                          <p:attrName>style.visibility</p:attrName>
                                        </p:attrNameLst>
                                      </p:cBhvr>
                                      <p:to>
                                        <p:strVal val="visible"/>
                                      </p:to>
                                    </p:set>
                                    <p:animEffect transition="in" filter="fade">
                                      <p:cBhvr>
                                        <p:cTn id="44" dur="1000"/>
                                        <p:tgtEl>
                                          <p:spTgt spid="8"/>
                                        </p:tgtEl>
                                      </p:cBhvr>
                                    </p:animEffect>
                                    <p:anim calcmode="lin" valueType="num">
                                      <p:cBhvr>
                                        <p:cTn id="45" dur="1000" fill="hold"/>
                                        <p:tgtEl>
                                          <p:spTgt spid="8"/>
                                        </p:tgtEl>
                                        <p:attrNameLst>
                                          <p:attrName>ppt_x</p:attrName>
                                        </p:attrNameLst>
                                      </p:cBhvr>
                                      <p:tavLst>
                                        <p:tav tm="0">
                                          <p:val>
                                            <p:strVal val="#ppt_x"/>
                                          </p:val>
                                        </p:tav>
                                        <p:tav tm="100000">
                                          <p:val>
                                            <p:strVal val="#ppt_x"/>
                                          </p:val>
                                        </p:tav>
                                      </p:tavLst>
                                    </p:anim>
                                    <p:anim calcmode="lin" valueType="num">
                                      <p:cBhvr>
                                        <p:cTn id="4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grpId="0" nodeType="clickEffect">
                                  <p:stCondLst>
                                    <p:cond delay="0"/>
                                  </p:stCondLst>
                                  <p:childTnLst>
                                    <p:set>
                                      <p:cBhvr>
                                        <p:cTn id="50" dur="1" fill="hold">
                                          <p:stCondLst>
                                            <p:cond delay="0"/>
                                          </p:stCondLst>
                                        </p:cTn>
                                        <p:tgtEl>
                                          <p:spTgt spid="9"/>
                                        </p:tgtEl>
                                        <p:attrNameLst>
                                          <p:attrName>style.visibility</p:attrName>
                                        </p:attrNameLst>
                                      </p:cBhvr>
                                      <p:to>
                                        <p:strVal val="visible"/>
                                      </p:to>
                                    </p:set>
                                    <p:animEffect transition="in" filter="fade">
                                      <p:cBhvr>
                                        <p:cTn id="51" dur="1000"/>
                                        <p:tgtEl>
                                          <p:spTgt spid="9"/>
                                        </p:tgtEl>
                                      </p:cBhvr>
                                    </p:animEffect>
                                    <p:anim calcmode="lin" valueType="num">
                                      <p:cBhvr>
                                        <p:cTn id="52" dur="1000" fill="hold"/>
                                        <p:tgtEl>
                                          <p:spTgt spid="9"/>
                                        </p:tgtEl>
                                        <p:attrNameLst>
                                          <p:attrName>ppt_x</p:attrName>
                                        </p:attrNameLst>
                                      </p:cBhvr>
                                      <p:tavLst>
                                        <p:tav tm="0">
                                          <p:val>
                                            <p:strVal val="#ppt_x"/>
                                          </p:val>
                                        </p:tav>
                                        <p:tav tm="100000">
                                          <p:val>
                                            <p:strVal val="#ppt_x"/>
                                          </p:val>
                                        </p:tav>
                                      </p:tavLst>
                                    </p:anim>
                                    <p:anim calcmode="lin" valueType="num">
                                      <p:cBhvr>
                                        <p:cTn id="5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grpId="0" nodeType="clickEffect">
                                  <p:stCondLst>
                                    <p:cond delay="0"/>
                                  </p:stCondLst>
                                  <p:childTnLst>
                                    <p:set>
                                      <p:cBhvr>
                                        <p:cTn id="57" dur="1" fill="hold">
                                          <p:stCondLst>
                                            <p:cond delay="0"/>
                                          </p:stCondLst>
                                        </p:cTn>
                                        <p:tgtEl>
                                          <p:spTgt spid="10"/>
                                        </p:tgtEl>
                                        <p:attrNameLst>
                                          <p:attrName>style.visibility</p:attrName>
                                        </p:attrNameLst>
                                      </p:cBhvr>
                                      <p:to>
                                        <p:strVal val="visible"/>
                                      </p:to>
                                    </p:set>
                                    <p:animEffect transition="in" filter="fade">
                                      <p:cBhvr>
                                        <p:cTn id="58" dur="1000"/>
                                        <p:tgtEl>
                                          <p:spTgt spid="10"/>
                                        </p:tgtEl>
                                      </p:cBhvr>
                                    </p:animEffect>
                                    <p:anim calcmode="lin" valueType="num">
                                      <p:cBhvr>
                                        <p:cTn id="59" dur="1000" fill="hold"/>
                                        <p:tgtEl>
                                          <p:spTgt spid="10"/>
                                        </p:tgtEl>
                                        <p:attrNameLst>
                                          <p:attrName>ppt_x</p:attrName>
                                        </p:attrNameLst>
                                      </p:cBhvr>
                                      <p:tavLst>
                                        <p:tav tm="0">
                                          <p:val>
                                            <p:strVal val="#ppt_x"/>
                                          </p:val>
                                        </p:tav>
                                        <p:tav tm="100000">
                                          <p:val>
                                            <p:strVal val="#ppt_x"/>
                                          </p:val>
                                        </p:tav>
                                      </p:tavLst>
                                    </p:anim>
                                    <p:anim calcmode="lin" valueType="num">
                                      <p:cBhvr>
                                        <p:cTn id="60"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42" presetClass="entr" presetSubtype="0" fill="hold" grpId="0" nodeType="clickEffect">
                                  <p:stCondLst>
                                    <p:cond delay="0"/>
                                  </p:stCondLst>
                                  <p:childTnLst>
                                    <p:set>
                                      <p:cBhvr>
                                        <p:cTn id="64" dur="1" fill="hold">
                                          <p:stCondLst>
                                            <p:cond delay="0"/>
                                          </p:stCondLst>
                                        </p:cTn>
                                        <p:tgtEl>
                                          <p:spTgt spid="3"/>
                                        </p:tgtEl>
                                        <p:attrNameLst>
                                          <p:attrName>style.visibility</p:attrName>
                                        </p:attrNameLst>
                                      </p:cBhvr>
                                      <p:to>
                                        <p:strVal val="visible"/>
                                      </p:to>
                                    </p:set>
                                    <p:animEffect transition="in" filter="fade">
                                      <p:cBhvr>
                                        <p:cTn id="65" dur="1000"/>
                                        <p:tgtEl>
                                          <p:spTgt spid="3"/>
                                        </p:tgtEl>
                                      </p:cBhvr>
                                    </p:animEffect>
                                    <p:anim calcmode="lin" valueType="num">
                                      <p:cBhvr>
                                        <p:cTn id="66" dur="1000" fill="hold"/>
                                        <p:tgtEl>
                                          <p:spTgt spid="3"/>
                                        </p:tgtEl>
                                        <p:attrNameLst>
                                          <p:attrName>ppt_x</p:attrName>
                                        </p:attrNameLst>
                                      </p:cBhvr>
                                      <p:tavLst>
                                        <p:tav tm="0">
                                          <p:val>
                                            <p:strVal val="#ppt_x"/>
                                          </p:val>
                                        </p:tav>
                                        <p:tav tm="100000">
                                          <p:val>
                                            <p:strVal val="#ppt_x"/>
                                          </p:val>
                                        </p:tav>
                                      </p:tavLst>
                                    </p:anim>
                                    <p:anim calcmode="lin" valueType="num">
                                      <p:cBhvr>
                                        <p:cTn id="67"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6" grpId="0" animBg="1"/>
      <p:bldP spid="7" grpId="0" animBg="1"/>
      <p:bldP spid="8" grpId="0" animBg="1"/>
      <p:bldP spid="9" grpId="0" animBg="1"/>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846320"/>
            <a:ext cx="12192000" cy="201168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3200" dirty="0" err="1">
                <a:latin typeface="NikoshBAN" panose="02000000000000000000" pitchFamily="2" charset="0"/>
                <a:cs typeface="NikoshBAN" panose="02000000000000000000" pitchFamily="2" charset="0"/>
              </a:rPr>
              <a:t>দেশ</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হতে</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দেশ</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দেশান্তরে</a:t>
            </a:r>
            <a:endParaRPr lang="en-US" sz="3200" dirty="0">
              <a:latin typeface="NikoshBAN" panose="02000000000000000000" pitchFamily="2" charset="0"/>
              <a:cs typeface="NikoshBAN" panose="02000000000000000000" pitchFamily="2" charset="0"/>
            </a:endParaRPr>
          </a:p>
          <a:p>
            <a:pPr algn="ctr"/>
            <a:r>
              <a:rPr lang="en-US" sz="3200" dirty="0" err="1">
                <a:latin typeface="NikoshBAN" panose="02000000000000000000" pitchFamily="2" charset="0"/>
                <a:cs typeface="NikoshBAN" panose="02000000000000000000" pitchFamily="2" charset="0"/>
              </a:rPr>
              <a:t>ছুটছে</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তারা</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কেমন</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করে</a:t>
            </a:r>
            <a:r>
              <a:rPr lang="en-US" sz="3200" dirty="0">
                <a:latin typeface="NikoshBAN" panose="02000000000000000000" pitchFamily="2" charset="0"/>
                <a:cs typeface="NikoshBAN" panose="02000000000000000000" pitchFamily="2" charset="0"/>
              </a:rPr>
              <a:t>,</a:t>
            </a:r>
          </a:p>
          <a:p>
            <a:pPr algn="ctr"/>
            <a:r>
              <a:rPr lang="en-US" sz="3200" dirty="0" err="1">
                <a:latin typeface="NikoshBAN" panose="02000000000000000000" pitchFamily="2" charset="0"/>
                <a:cs typeface="NikoshBAN" panose="02000000000000000000" pitchFamily="2" charset="0"/>
              </a:rPr>
              <a:t>কিসের</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নেশায়</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কেমন</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করে</a:t>
            </a:r>
            <a:endParaRPr lang="en-US" sz="3200" dirty="0">
              <a:latin typeface="NikoshBAN" panose="02000000000000000000" pitchFamily="2" charset="0"/>
              <a:cs typeface="NikoshBAN" panose="02000000000000000000" pitchFamily="2"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6740434" cy="486224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21656" y="0"/>
            <a:ext cx="5470343" cy="4838291"/>
          </a:xfrm>
          <a:prstGeom prst="rect">
            <a:avLst/>
          </a:prstGeom>
        </p:spPr>
      </p:pic>
    </p:spTree>
    <p:extLst>
      <p:ext uri="{BB962C8B-B14F-4D97-AF65-F5344CB8AC3E}">
        <p14:creationId xmlns:p14="http://schemas.microsoft.com/office/powerpoint/2010/main" val="78357732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p:cTn id="20" dur="1000" fill="hold"/>
                                        <p:tgtEl>
                                          <p:spTgt spid="4"/>
                                        </p:tgtEl>
                                        <p:attrNameLst>
                                          <p:attrName>ppt_w</p:attrName>
                                        </p:attrNameLst>
                                      </p:cBhvr>
                                      <p:tavLst>
                                        <p:tav tm="0">
                                          <p:val>
                                            <p:fltVal val="0"/>
                                          </p:val>
                                        </p:tav>
                                        <p:tav tm="100000">
                                          <p:val>
                                            <p:strVal val="#ppt_w"/>
                                          </p:val>
                                        </p:tav>
                                      </p:tavLst>
                                    </p:anim>
                                    <p:anim calcmode="lin" valueType="num">
                                      <p:cBhvr>
                                        <p:cTn id="21" dur="1000" fill="hold"/>
                                        <p:tgtEl>
                                          <p:spTgt spid="4"/>
                                        </p:tgtEl>
                                        <p:attrNameLst>
                                          <p:attrName>ppt_h</p:attrName>
                                        </p:attrNameLst>
                                      </p:cBhvr>
                                      <p:tavLst>
                                        <p:tav tm="0">
                                          <p:val>
                                            <p:fltVal val="0"/>
                                          </p:val>
                                        </p:tav>
                                        <p:tav tm="100000">
                                          <p:val>
                                            <p:strVal val="#ppt_h"/>
                                          </p:val>
                                        </p:tav>
                                      </p:tavLst>
                                    </p:anim>
                                    <p:anim calcmode="lin" valueType="num">
                                      <p:cBhvr>
                                        <p:cTn id="22" dur="1000" fill="hold"/>
                                        <p:tgtEl>
                                          <p:spTgt spid="4"/>
                                        </p:tgtEl>
                                        <p:attrNameLst>
                                          <p:attrName>style.rotation</p:attrName>
                                        </p:attrNameLst>
                                      </p:cBhvr>
                                      <p:tavLst>
                                        <p:tav tm="0">
                                          <p:val>
                                            <p:fltVal val="90"/>
                                          </p:val>
                                        </p:tav>
                                        <p:tav tm="100000">
                                          <p:val>
                                            <p:fltVal val="0"/>
                                          </p:val>
                                        </p:tav>
                                      </p:tavLst>
                                    </p:anim>
                                    <p:animEffect transition="in" filter="fade">
                                      <p:cBhvr>
                                        <p:cTn id="23"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003074"/>
            <a:ext cx="12192000" cy="1854926"/>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dirty="0" err="1">
                <a:latin typeface="NikoshBAN" panose="02000000000000000000" pitchFamily="2" charset="0"/>
                <a:cs typeface="NikoshBAN" panose="02000000000000000000" pitchFamily="2" charset="0"/>
              </a:rPr>
              <a:t>মরছে</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যে</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বীর</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লাখে</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লাখে</a:t>
            </a:r>
            <a:r>
              <a:rPr lang="en-US" sz="3200" dirty="0">
                <a:latin typeface="NikoshBAN" panose="02000000000000000000" pitchFamily="2" charset="0"/>
                <a:cs typeface="NikoshBAN" panose="02000000000000000000" pitchFamily="2" charset="0"/>
              </a:rPr>
              <a:t>,</a:t>
            </a:r>
          </a:p>
          <a:p>
            <a:pPr algn="ctr"/>
            <a:r>
              <a:rPr lang="en-US" sz="3200" dirty="0" err="1">
                <a:latin typeface="NikoshBAN" panose="02000000000000000000" pitchFamily="2" charset="0"/>
                <a:cs typeface="NikoshBAN" panose="02000000000000000000" pitchFamily="2" charset="0"/>
              </a:rPr>
              <a:t>কিসের</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আশায়</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করছে</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তারা</a:t>
            </a:r>
            <a:endParaRPr lang="en-US" sz="3200" dirty="0">
              <a:latin typeface="NikoshBAN" panose="02000000000000000000" pitchFamily="2" charset="0"/>
              <a:cs typeface="NikoshBAN" panose="02000000000000000000" pitchFamily="2" charset="0"/>
            </a:endParaRPr>
          </a:p>
          <a:p>
            <a:pPr algn="ctr"/>
            <a:r>
              <a:rPr lang="en-US" sz="3200" dirty="0" err="1">
                <a:latin typeface="NikoshBAN" panose="02000000000000000000" pitchFamily="2" charset="0"/>
                <a:cs typeface="NikoshBAN" panose="02000000000000000000" pitchFamily="2" charset="0"/>
              </a:rPr>
              <a:t>বরণ</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মরণ</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যন্ত্রণাকে</a:t>
            </a:r>
            <a:r>
              <a:rPr lang="en-US" sz="3200" dirty="0">
                <a:latin typeface="NikoshBAN" panose="02000000000000000000" pitchFamily="2" charset="0"/>
                <a:cs typeface="NikoshBAN" panose="02000000000000000000" pitchFamily="2" charset="0"/>
              </a:rPr>
              <a:t>।।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6074229" cy="5009333"/>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35041" y="1"/>
            <a:ext cx="6156960" cy="5010558"/>
          </a:xfrm>
          <a:prstGeom prst="rect">
            <a:avLst/>
          </a:prstGeom>
        </p:spPr>
      </p:pic>
    </p:spTree>
    <p:extLst>
      <p:ext uri="{BB962C8B-B14F-4D97-AF65-F5344CB8AC3E}">
        <p14:creationId xmlns:p14="http://schemas.microsoft.com/office/powerpoint/2010/main" val="366392447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6"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ipe(down)">
                                      <p:cBhvr>
                                        <p:cTn id="21" dur="580">
                                          <p:stCondLst>
                                            <p:cond delay="0"/>
                                          </p:stCondLst>
                                        </p:cTn>
                                        <p:tgtEl>
                                          <p:spTgt spid="4"/>
                                        </p:tgtEl>
                                      </p:cBhvr>
                                    </p:animEffect>
                                    <p:anim calcmode="lin" valueType="num">
                                      <p:cBhvr>
                                        <p:cTn id="22"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3"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4"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5"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26"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7" dur="26">
                                          <p:stCondLst>
                                            <p:cond delay="650"/>
                                          </p:stCondLst>
                                        </p:cTn>
                                        <p:tgtEl>
                                          <p:spTgt spid="4"/>
                                        </p:tgtEl>
                                      </p:cBhvr>
                                      <p:to x="100000" y="60000"/>
                                    </p:animScale>
                                    <p:animScale>
                                      <p:cBhvr>
                                        <p:cTn id="28" dur="166" decel="50000">
                                          <p:stCondLst>
                                            <p:cond delay="676"/>
                                          </p:stCondLst>
                                        </p:cTn>
                                        <p:tgtEl>
                                          <p:spTgt spid="4"/>
                                        </p:tgtEl>
                                      </p:cBhvr>
                                      <p:to x="100000" y="100000"/>
                                    </p:animScale>
                                    <p:animScale>
                                      <p:cBhvr>
                                        <p:cTn id="29" dur="26">
                                          <p:stCondLst>
                                            <p:cond delay="1312"/>
                                          </p:stCondLst>
                                        </p:cTn>
                                        <p:tgtEl>
                                          <p:spTgt spid="4"/>
                                        </p:tgtEl>
                                      </p:cBhvr>
                                      <p:to x="100000" y="80000"/>
                                    </p:animScale>
                                    <p:animScale>
                                      <p:cBhvr>
                                        <p:cTn id="30" dur="166" decel="50000">
                                          <p:stCondLst>
                                            <p:cond delay="1338"/>
                                          </p:stCondLst>
                                        </p:cTn>
                                        <p:tgtEl>
                                          <p:spTgt spid="4"/>
                                        </p:tgtEl>
                                      </p:cBhvr>
                                      <p:to x="100000" y="100000"/>
                                    </p:animScale>
                                    <p:animScale>
                                      <p:cBhvr>
                                        <p:cTn id="31" dur="26">
                                          <p:stCondLst>
                                            <p:cond delay="1642"/>
                                          </p:stCondLst>
                                        </p:cTn>
                                        <p:tgtEl>
                                          <p:spTgt spid="4"/>
                                        </p:tgtEl>
                                      </p:cBhvr>
                                      <p:to x="100000" y="90000"/>
                                    </p:animScale>
                                    <p:animScale>
                                      <p:cBhvr>
                                        <p:cTn id="32" dur="166" decel="50000">
                                          <p:stCondLst>
                                            <p:cond delay="1668"/>
                                          </p:stCondLst>
                                        </p:cTn>
                                        <p:tgtEl>
                                          <p:spTgt spid="4"/>
                                        </p:tgtEl>
                                      </p:cBhvr>
                                      <p:to x="100000" y="100000"/>
                                    </p:animScale>
                                    <p:animScale>
                                      <p:cBhvr>
                                        <p:cTn id="33" dur="26">
                                          <p:stCondLst>
                                            <p:cond delay="1808"/>
                                          </p:stCondLst>
                                        </p:cTn>
                                        <p:tgtEl>
                                          <p:spTgt spid="4"/>
                                        </p:tgtEl>
                                      </p:cBhvr>
                                      <p:to x="100000" y="95000"/>
                                    </p:animScale>
                                    <p:animScale>
                                      <p:cBhvr>
                                        <p:cTn id="34"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1018903"/>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gn="ctr"/>
            <a:r>
              <a:rPr lang="bn-IN" sz="4000" b="1" u="sng" dirty="0" smtClean="0">
                <a:solidFill>
                  <a:prstClr val="black"/>
                </a:solidFill>
                <a:latin typeface="NikoshBAN" panose="02000000000000000000" pitchFamily="2" charset="0"/>
                <a:cs typeface="NikoshBAN" panose="02000000000000000000" pitchFamily="2" charset="0"/>
              </a:rPr>
              <a:t>কবিতার মূলভাব জেনে </a:t>
            </a:r>
            <a:r>
              <a:rPr lang="en-US" sz="4000" b="1" u="sng" dirty="0" err="1" smtClean="0">
                <a:solidFill>
                  <a:prstClr val="black"/>
                </a:solidFill>
                <a:latin typeface="NikoshBAN" panose="02000000000000000000" pitchFamily="2" charset="0"/>
                <a:cs typeface="NikoshBAN" panose="02000000000000000000" pitchFamily="2" charset="0"/>
              </a:rPr>
              <a:t>নেই</a:t>
            </a:r>
            <a:r>
              <a:rPr lang="en-US" sz="4000" b="1" u="sng" dirty="0" smtClean="0">
                <a:solidFill>
                  <a:prstClr val="black"/>
                </a:solidFill>
                <a:latin typeface="NikoshBAN" panose="02000000000000000000" pitchFamily="2" charset="0"/>
                <a:cs typeface="NikoshBAN" panose="02000000000000000000" pitchFamily="2" charset="0"/>
              </a:rPr>
              <a:t> </a:t>
            </a:r>
            <a:endParaRPr lang="bn-IN" sz="4000" b="1" u="sng" dirty="0">
              <a:solidFill>
                <a:prstClr val="black"/>
              </a:solidFill>
              <a:latin typeface="NikoshBAN" panose="02000000000000000000" pitchFamily="2" charset="0"/>
              <a:cs typeface="NikoshBAN" panose="02000000000000000000" pitchFamily="2" charset="0"/>
            </a:endParaRPr>
          </a:p>
        </p:txBody>
      </p:sp>
      <p:sp>
        <p:nvSpPr>
          <p:cNvPr id="6" name="Rectangle 5"/>
          <p:cNvSpPr/>
          <p:nvPr/>
        </p:nvSpPr>
        <p:spPr>
          <a:xfrm>
            <a:off x="195944" y="1058092"/>
            <a:ext cx="11433754" cy="5085206"/>
          </a:xfrm>
          <a:prstGeom prst="rect">
            <a:avLst/>
          </a:prstGeom>
        </p:spPr>
        <p:style>
          <a:lnRef idx="2">
            <a:schemeClr val="dk1"/>
          </a:lnRef>
          <a:fillRef idx="1">
            <a:schemeClr val="lt1"/>
          </a:fillRef>
          <a:effectRef idx="0">
            <a:schemeClr val="dk1"/>
          </a:effectRef>
          <a:fontRef idx="minor">
            <a:schemeClr val="dk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gn="just"/>
            <a:r>
              <a:rPr lang="bn-IN" sz="3200" dirty="0" smtClean="0">
                <a:solidFill>
                  <a:prstClr val="black"/>
                </a:solidFill>
                <a:latin typeface="NikoshBAN" panose="02000000000000000000" pitchFamily="2" charset="0"/>
                <a:cs typeface="NikoshBAN" panose="02000000000000000000" pitchFamily="2" charset="0"/>
              </a:rPr>
              <a:t>অসীম বিশ্বকে জানার এক অদম্য কৌতুহল মানুষের। কিশোরেরও তাই। সে জানতে চায় বিশ্বের সকল কিছুকে। আবিষ্কার করতে চায় অসীম আকাশের সকল অজানা রহস্যকে। সে বুঝতে চায় কেন মানুষ ছুটছে অসীমে, অতলে অন্তরীক্ষে। বীর কেন জীবনকে অনায়েসে বিপন্ন করে, কেন বরণ করে মৃত্যুকে। সে জানতে চায় দুঃসাহসী কেন উড়ছে। তাই কিশোর মনে মনে প্রতিজ্ঞা করে- সে বদ্ধ ঘরে বসে থাকবে না। পৃথিবীটাকে সেও ঘুরে ঘুরে দেখবে।</a:t>
            </a:r>
            <a:endParaRPr lang="en-US" sz="3200" dirty="0">
              <a:solidFill>
                <a:prstClr val="black"/>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597149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836023"/>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endParaRPr lang="en-US" dirty="0">
              <a:latin typeface="NikoshBAN" panose="02000000000000000000" pitchFamily="2" charset="0"/>
              <a:cs typeface="NikoshBAN" panose="02000000000000000000" pitchFamily="2" charset="0"/>
            </a:endParaRPr>
          </a:p>
          <a:p>
            <a:r>
              <a:rPr lang="bn-BD" dirty="0">
                <a:latin typeface="NikoshBAN" panose="02000000000000000000" pitchFamily="2" charset="0"/>
                <a:cs typeface="NikoshBAN" panose="02000000000000000000" pitchFamily="2" charset="0"/>
              </a:rPr>
              <a:t> </a:t>
            </a:r>
            <a:r>
              <a:rPr lang="bn-BD" dirty="0" smtClean="0">
                <a:latin typeface="NikoshBAN" panose="02000000000000000000" pitchFamily="2" charset="0"/>
                <a:cs typeface="NikoshBAN" panose="02000000000000000000" pitchFamily="2" charset="0"/>
              </a:rPr>
              <a:t> </a:t>
            </a:r>
            <a:r>
              <a:rPr lang="en-US" dirty="0" smtClean="0">
                <a:latin typeface="NikoshBAN" panose="02000000000000000000" pitchFamily="2" charset="0"/>
                <a:cs typeface="NikoshBAN" panose="02000000000000000000" pitchFamily="2" charset="0"/>
              </a:rPr>
              <a:t>                                                           </a:t>
            </a:r>
            <a:r>
              <a:rPr lang="bn-BD" sz="5400" dirty="0" smtClean="0">
                <a:latin typeface="NikoshBAN" panose="02000000000000000000" pitchFamily="2" charset="0"/>
                <a:cs typeface="NikoshBAN" panose="02000000000000000000" pitchFamily="2" charset="0"/>
              </a:rPr>
              <a:t>যুক্তব্যঞ্জন </a:t>
            </a:r>
            <a:r>
              <a:rPr lang="bn-BD" sz="5400" dirty="0">
                <a:latin typeface="NikoshBAN" panose="02000000000000000000" pitchFamily="2" charset="0"/>
                <a:cs typeface="NikoshBAN" panose="02000000000000000000" pitchFamily="2" charset="0"/>
              </a:rPr>
              <a:t>ভেঙ্গে </a:t>
            </a:r>
            <a:r>
              <a:rPr lang="en-US" sz="5400" dirty="0" err="1" smtClean="0">
                <a:latin typeface="NikoshBAN" panose="02000000000000000000" pitchFamily="2" charset="0"/>
                <a:cs typeface="NikoshBAN" panose="02000000000000000000" pitchFamily="2" charset="0"/>
              </a:rPr>
              <a:t>শব্দ</a:t>
            </a:r>
            <a:r>
              <a:rPr lang="en-US" sz="5400" dirty="0" smtClean="0">
                <a:latin typeface="NikoshBAN" panose="02000000000000000000" pitchFamily="2" charset="0"/>
                <a:cs typeface="NikoshBAN" panose="02000000000000000000" pitchFamily="2" charset="0"/>
              </a:rPr>
              <a:t> </a:t>
            </a:r>
            <a:r>
              <a:rPr lang="en-US" sz="5400" dirty="0" err="1" smtClean="0">
                <a:latin typeface="NikoshBAN" panose="02000000000000000000" pitchFamily="2" charset="0"/>
                <a:cs typeface="NikoshBAN" panose="02000000000000000000" pitchFamily="2" charset="0"/>
              </a:rPr>
              <a:t>গঠণ</a:t>
            </a:r>
            <a:r>
              <a:rPr lang="en-US" sz="5400" dirty="0" smtClean="0">
                <a:latin typeface="NikoshBAN" panose="02000000000000000000" pitchFamily="2" charset="0"/>
                <a:cs typeface="NikoshBAN" panose="02000000000000000000" pitchFamily="2" charset="0"/>
              </a:rPr>
              <a:t>   </a:t>
            </a:r>
            <a:r>
              <a:rPr lang="bn-BD" sz="5400" dirty="0" smtClean="0">
                <a:latin typeface="NikoshBAN" panose="02000000000000000000" pitchFamily="2" charset="0"/>
                <a:cs typeface="NikoshBAN" panose="02000000000000000000" pitchFamily="2" charset="0"/>
              </a:rPr>
              <a:t>।</a:t>
            </a:r>
            <a:endParaRPr lang="bn-BD" sz="5400" dirty="0">
              <a:latin typeface="NikoshBAN" panose="02000000000000000000" pitchFamily="2" charset="0"/>
              <a:cs typeface="NikoshBAN" panose="02000000000000000000" pitchFamily="2" charset="0"/>
            </a:endParaRPr>
          </a:p>
        </p:txBody>
      </p:sp>
      <p:sp>
        <p:nvSpPr>
          <p:cNvPr id="5" name="Rectangle 4"/>
          <p:cNvSpPr/>
          <p:nvPr/>
        </p:nvSpPr>
        <p:spPr>
          <a:xfrm>
            <a:off x="0" y="1162595"/>
            <a:ext cx="1946366" cy="91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dirty="0">
                <a:latin typeface="NikoshBAN" panose="02000000000000000000" pitchFamily="2" charset="0"/>
                <a:cs typeface="NikoshBAN" panose="02000000000000000000" pitchFamily="2" charset="0"/>
              </a:rPr>
              <a:t>ল</a:t>
            </a:r>
          </a:p>
        </p:txBody>
      </p:sp>
      <p:sp>
        <p:nvSpPr>
          <p:cNvPr id="6" name="Rectangle 5"/>
          <p:cNvSpPr/>
          <p:nvPr/>
        </p:nvSpPr>
        <p:spPr>
          <a:xfrm>
            <a:off x="3770812" y="3836127"/>
            <a:ext cx="1946366" cy="91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dirty="0">
                <a:latin typeface="NikoshBAN" panose="02000000000000000000" pitchFamily="2" charset="0"/>
                <a:cs typeface="NikoshBAN" panose="02000000000000000000" pitchFamily="2" charset="0"/>
              </a:rPr>
              <a:t>ত</a:t>
            </a:r>
          </a:p>
        </p:txBody>
      </p:sp>
      <p:sp>
        <p:nvSpPr>
          <p:cNvPr id="7" name="Rectangle 6"/>
          <p:cNvSpPr/>
          <p:nvPr/>
        </p:nvSpPr>
        <p:spPr>
          <a:xfrm>
            <a:off x="0" y="2512424"/>
            <a:ext cx="1946366" cy="91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dirty="0">
                <a:latin typeface="NikoshBAN" panose="02000000000000000000" pitchFamily="2" charset="0"/>
                <a:cs typeface="NikoshBAN" panose="02000000000000000000" pitchFamily="2" charset="0"/>
              </a:rPr>
              <a:t>দ</a:t>
            </a:r>
          </a:p>
        </p:txBody>
      </p:sp>
      <p:sp>
        <p:nvSpPr>
          <p:cNvPr id="8" name="Rectangle 7"/>
          <p:cNvSpPr/>
          <p:nvPr/>
        </p:nvSpPr>
        <p:spPr>
          <a:xfrm>
            <a:off x="2168436" y="1227907"/>
            <a:ext cx="1410787" cy="86215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dirty="0" smtClean="0">
                <a:latin typeface="NikoshBAN" panose="02000000000000000000" pitchFamily="2" charset="0"/>
                <a:cs typeface="NikoshBAN" panose="02000000000000000000" pitchFamily="2" charset="0"/>
              </a:rPr>
              <a:t>+</a:t>
            </a:r>
            <a:endParaRPr lang="en-US" sz="3600" dirty="0">
              <a:latin typeface="NikoshBAN" panose="02000000000000000000" pitchFamily="2" charset="0"/>
              <a:cs typeface="NikoshBAN" panose="02000000000000000000" pitchFamily="2" charset="0"/>
            </a:endParaRPr>
          </a:p>
        </p:txBody>
      </p:sp>
      <p:sp>
        <p:nvSpPr>
          <p:cNvPr id="9" name="Rectangle 8"/>
          <p:cNvSpPr/>
          <p:nvPr/>
        </p:nvSpPr>
        <p:spPr>
          <a:xfrm>
            <a:off x="3757748" y="1236618"/>
            <a:ext cx="1946366" cy="91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dirty="0">
                <a:latin typeface="NikoshBAN" panose="02000000000000000000" pitchFamily="2" charset="0"/>
                <a:cs typeface="NikoshBAN" panose="02000000000000000000" pitchFamily="2" charset="0"/>
              </a:rPr>
              <a:t>প</a:t>
            </a:r>
          </a:p>
        </p:txBody>
      </p:sp>
      <p:sp>
        <p:nvSpPr>
          <p:cNvPr id="10" name="Rectangle 9"/>
          <p:cNvSpPr/>
          <p:nvPr/>
        </p:nvSpPr>
        <p:spPr>
          <a:xfrm>
            <a:off x="5791200" y="1284515"/>
            <a:ext cx="1288869" cy="79247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dirty="0" smtClean="0">
                <a:latin typeface="NikoshBAN" panose="02000000000000000000" pitchFamily="2" charset="0"/>
                <a:cs typeface="NikoshBAN" panose="02000000000000000000" pitchFamily="2" charset="0"/>
              </a:rPr>
              <a:t>=</a:t>
            </a:r>
            <a:endParaRPr lang="en-US" sz="3600" dirty="0">
              <a:latin typeface="NikoshBAN" panose="02000000000000000000" pitchFamily="2" charset="0"/>
              <a:cs typeface="NikoshBAN" panose="02000000000000000000" pitchFamily="2" charset="0"/>
            </a:endParaRPr>
          </a:p>
        </p:txBody>
      </p:sp>
      <p:sp>
        <p:nvSpPr>
          <p:cNvPr id="11" name="Rectangle 10"/>
          <p:cNvSpPr/>
          <p:nvPr/>
        </p:nvSpPr>
        <p:spPr>
          <a:xfrm>
            <a:off x="7201988" y="1201783"/>
            <a:ext cx="1946366" cy="91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dirty="0" err="1" smtClean="0">
                <a:latin typeface="NikoshBAN" panose="02000000000000000000" pitchFamily="2" charset="0"/>
                <a:cs typeface="NikoshBAN" panose="02000000000000000000" pitchFamily="2" charset="0"/>
              </a:rPr>
              <a:t>ল্প</a:t>
            </a:r>
            <a:endParaRPr lang="en-US" sz="3600" dirty="0">
              <a:latin typeface="NikoshBAN" panose="02000000000000000000" pitchFamily="2" charset="0"/>
              <a:cs typeface="NikoshBAN" panose="02000000000000000000" pitchFamily="2" charset="0"/>
            </a:endParaRPr>
          </a:p>
        </p:txBody>
      </p:sp>
      <p:sp>
        <p:nvSpPr>
          <p:cNvPr id="12" name="Rectangle 11"/>
          <p:cNvSpPr/>
          <p:nvPr/>
        </p:nvSpPr>
        <p:spPr>
          <a:xfrm>
            <a:off x="9379130" y="1184366"/>
            <a:ext cx="2625635" cy="91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dirty="0" err="1" smtClean="0">
                <a:latin typeface="NikoshBAN" panose="02000000000000000000" pitchFamily="2" charset="0"/>
                <a:cs typeface="NikoshBAN" panose="02000000000000000000" pitchFamily="2" charset="0"/>
              </a:rPr>
              <a:t>সংকল্প</a:t>
            </a:r>
            <a:r>
              <a:rPr lang="en-US" sz="3600" dirty="0" smtClean="0">
                <a:latin typeface="NikoshBAN" panose="02000000000000000000" pitchFamily="2" charset="0"/>
                <a:cs typeface="NikoshBAN" panose="02000000000000000000" pitchFamily="2" charset="0"/>
              </a:rPr>
              <a:t>     </a:t>
            </a:r>
            <a:endParaRPr lang="en-US" sz="3600" dirty="0">
              <a:latin typeface="NikoshBAN" panose="02000000000000000000" pitchFamily="2" charset="0"/>
              <a:cs typeface="NikoshBAN" panose="02000000000000000000" pitchFamily="2" charset="0"/>
            </a:endParaRPr>
          </a:p>
        </p:txBody>
      </p:sp>
      <p:sp>
        <p:nvSpPr>
          <p:cNvPr id="13" name="Rectangle 12"/>
          <p:cNvSpPr/>
          <p:nvPr/>
        </p:nvSpPr>
        <p:spPr>
          <a:xfrm>
            <a:off x="0" y="3814356"/>
            <a:ext cx="1946366" cy="91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dirty="0">
                <a:latin typeface="NikoshBAN" panose="02000000000000000000" pitchFamily="2" charset="0"/>
                <a:cs typeface="NikoshBAN" panose="02000000000000000000" pitchFamily="2" charset="0"/>
              </a:rPr>
              <a:t>ন</a:t>
            </a:r>
          </a:p>
        </p:txBody>
      </p:sp>
      <p:sp>
        <p:nvSpPr>
          <p:cNvPr id="14" name="Rectangle 13"/>
          <p:cNvSpPr/>
          <p:nvPr/>
        </p:nvSpPr>
        <p:spPr>
          <a:xfrm>
            <a:off x="9396547" y="2360024"/>
            <a:ext cx="2660469" cy="91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dirty="0" err="1" smtClean="0">
                <a:latin typeface="NikoshBAN" panose="02000000000000000000" pitchFamily="2" charset="0"/>
                <a:cs typeface="NikoshBAN" panose="02000000000000000000" pitchFamily="2" charset="0"/>
              </a:rPr>
              <a:t>বদ্ধ</a:t>
            </a:r>
            <a:r>
              <a:rPr lang="en-US" sz="3600" dirty="0" smtClean="0">
                <a:latin typeface="NikoshBAN" panose="02000000000000000000" pitchFamily="2" charset="0"/>
                <a:cs typeface="NikoshBAN" panose="02000000000000000000" pitchFamily="2" charset="0"/>
              </a:rPr>
              <a:t>  </a:t>
            </a:r>
            <a:endParaRPr lang="en-US" sz="3600" dirty="0">
              <a:latin typeface="NikoshBAN" panose="02000000000000000000" pitchFamily="2" charset="0"/>
              <a:cs typeface="NikoshBAN" panose="02000000000000000000" pitchFamily="2" charset="0"/>
            </a:endParaRPr>
          </a:p>
        </p:txBody>
      </p:sp>
      <p:sp>
        <p:nvSpPr>
          <p:cNvPr id="15" name="Rectangle 14"/>
          <p:cNvSpPr/>
          <p:nvPr/>
        </p:nvSpPr>
        <p:spPr>
          <a:xfrm>
            <a:off x="7145383" y="2394858"/>
            <a:ext cx="1946366" cy="91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dirty="0" err="1" smtClean="0">
                <a:latin typeface="NikoshBAN" panose="02000000000000000000" pitchFamily="2" charset="0"/>
                <a:cs typeface="NikoshBAN" panose="02000000000000000000" pitchFamily="2" charset="0"/>
              </a:rPr>
              <a:t>দ্ধ</a:t>
            </a:r>
            <a:endParaRPr lang="en-US" sz="3600" dirty="0">
              <a:latin typeface="NikoshBAN" panose="02000000000000000000" pitchFamily="2" charset="0"/>
              <a:cs typeface="NikoshBAN" panose="02000000000000000000" pitchFamily="2" charset="0"/>
            </a:endParaRPr>
          </a:p>
        </p:txBody>
      </p:sp>
      <p:sp>
        <p:nvSpPr>
          <p:cNvPr id="16" name="Rectangle 15"/>
          <p:cNvSpPr/>
          <p:nvPr/>
        </p:nvSpPr>
        <p:spPr>
          <a:xfrm>
            <a:off x="3692434" y="2429693"/>
            <a:ext cx="1946366" cy="91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dirty="0" smtClean="0">
                <a:latin typeface="NikoshBAN" panose="02000000000000000000" pitchFamily="2" charset="0"/>
                <a:cs typeface="NikoshBAN" panose="02000000000000000000" pitchFamily="2" charset="0"/>
              </a:rPr>
              <a:t>ধ</a:t>
            </a:r>
            <a:endParaRPr lang="en-US" sz="3600" dirty="0">
              <a:latin typeface="NikoshBAN" panose="02000000000000000000" pitchFamily="2" charset="0"/>
              <a:cs typeface="NikoshBAN" panose="02000000000000000000" pitchFamily="2" charset="0"/>
            </a:endParaRPr>
          </a:p>
        </p:txBody>
      </p:sp>
      <p:sp>
        <p:nvSpPr>
          <p:cNvPr id="17" name="Rectangle 16"/>
          <p:cNvSpPr/>
          <p:nvPr/>
        </p:nvSpPr>
        <p:spPr>
          <a:xfrm>
            <a:off x="9300754" y="3727270"/>
            <a:ext cx="2743200" cy="114517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dirty="0" err="1" smtClean="0">
                <a:latin typeface="NikoshBAN" panose="02000000000000000000" pitchFamily="2" charset="0"/>
                <a:cs typeface="NikoshBAN" panose="02000000000000000000" pitchFamily="2" charset="0"/>
              </a:rPr>
              <a:t>দেশান্তরে</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যুগান্তরের</a:t>
            </a:r>
            <a:r>
              <a:rPr lang="en-US" sz="3600" dirty="0" smtClean="0">
                <a:latin typeface="NikoshBAN" panose="02000000000000000000" pitchFamily="2" charset="0"/>
                <a:cs typeface="NikoshBAN" panose="02000000000000000000" pitchFamily="2" charset="0"/>
              </a:rPr>
              <a:t>  </a:t>
            </a:r>
            <a:endParaRPr lang="en-US" dirty="0">
              <a:latin typeface="NikoshBAN" panose="02000000000000000000" pitchFamily="2" charset="0"/>
              <a:cs typeface="NikoshBAN" panose="02000000000000000000" pitchFamily="2" charset="0"/>
            </a:endParaRPr>
          </a:p>
        </p:txBody>
      </p:sp>
      <p:sp>
        <p:nvSpPr>
          <p:cNvPr id="18" name="Rectangle 17"/>
          <p:cNvSpPr/>
          <p:nvPr/>
        </p:nvSpPr>
        <p:spPr>
          <a:xfrm>
            <a:off x="7132321" y="3709852"/>
            <a:ext cx="1946366" cy="91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dirty="0" err="1" smtClean="0">
                <a:latin typeface="NikoshBAN" panose="02000000000000000000" pitchFamily="2" charset="0"/>
                <a:cs typeface="NikoshBAN" panose="02000000000000000000" pitchFamily="2" charset="0"/>
              </a:rPr>
              <a:t>ন্ত</a:t>
            </a:r>
            <a:endParaRPr lang="en-US" sz="3600" dirty="0">
              <a:latin typeface="NikoshBAN" panose="02000000000000000000" pitchFamily="2" charset="0"/>
              <a:cs typeface="NikoshBAN" panose="02000000000000000000" pitchFamily="2" charset="0"/>
            </a:endParaRPr>
          </a:p>
        </p:txBody>
      </p:sp>
      <p:sp>
        <p:nvSpPr>
          <p:cNvPr id="19" name="Rectangle 18"/>
          <p:cNvSpPr/>
          <p:nvPr/>
        </p:nvSpPr>
        <p:spPr>
          <a:xfrm>
            <a:off x="2111830" y="2542902"/>
            <a:ext cx="1410787" cy="86215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dirty="0" smtClean="0">
                <a:latin typeface="NikoshBAN" panose="02000000000000000000" pitchFamily="2" charset="0"/>
                <a:cs typeface="NikoshBAN" panose="02000000000000000000" pitchFamily="2" charset="0"/>
              </a:rPr>
              <a:t>+</a:t>
            </a:r>
            <a:endParaRPr lang="en-US" sz="3600" dirty="0">
              <a:latin typeface="NikoshBAN" panose="02000000000000000000" pitchFamily="2" charset="0"/>
              <a:cs typeface="NikoshBAN" panose="02000000000000000000" pitchFamily="2" charset="0"/>
            </a:endParaRPr>
          </a:p>
        </p:txBody>
      </p:sp>
      <p:sp>
        <p:nvSpPr>
          <p:cNvPr id="20" name="Rectangle 19"/>
          <p:cNvSpPr/>
          <p:nvPr/>
        </p:nvSpPr>
        <p:spPr>
          <a:xfrm>
            <a:off x="2172790" y="3857895"/>
            <a:ext cx="1410787" cy="86215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dirty="0" smtClean="0">
                <a:latin typeface="NikoshBAN" panose="02000000000000000000" pitchFamily="2" charset="0"/>
                <a:cs typeface="NikoshBAN" panose="02000000000000000000" pitchFamily="2" charset="0"/>
              </a:rPr>
              <a:t>+</a:t>
            </a:r>
            <a:endParaRPr lang="en-US" sz="3600" dirty="0">
              <a:latin typeface="NikoshBAN" panose="02000000000000000000" pitchFamily="2" charset="0"/>
              <a:cs typeface="NikoshBAN" panose="02000000000000000000" pitchFamily="2" charset="0"/>
            </a:endParaRPr>
          </a:p>
        </p:txBody>
      </p:sp>
      <p:sp>
        <p:nvSpPr>
          <p:cNvPr id="21" name="Rectangle 20"/>
          <p:cNvSpPr/>
          <p:nvPr/>
        </p:nvSpPr>
        <p:spPr>
          <a:xfrm>
            <a:off x="5799908" y="2468880"/>
            <a:ext cx="1288869" cy="79247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dirty="0" smtClean="0">
                <a:latin typeface="NikoshBAN" panose="02000000000000000000" pitchFamily="2" charset="0"/>
                <a:cs typeface="NikoshBAN" panose="02000000000000000000" pitchFamily="2" charset="0"/>
              </a:rPr>
              <a:t>=</a:t>
            </a:r>
            <a:endParaRPr lang="en-US" sz="3600" dirty="0">
              <a:latin typeface="NikoshBAN" panose="02000000000000000000" pitchFamily="2" charset="0"/>
              <a:cs typeface="NikoshBAN" panose="02000000000000000000" pitchFamily="2" charset="0"/>
            </a:endParaRPr>
          </a:p>
        </p:txBody>
      </p:sp>
      <p:sp>
        <p:nvSpPr>
          <p:cNvPr id="22" name="Rectangle 21"/>
          <p:cNvSpPr/>
          <p:nvPr/>
        </p:nvSpPr>
        <p:spPr>
          <a:xfrm>
            <a:off x="5795554" y="3796938"/>
            <a:ext cx="1288869" cy="79247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dirty="0" smtClean="0">
                <a:latin typeface="NikoshBAN" panose="02000000000000000000" pitchFamily="2" charset="0"/>
                <a:cs typeface="NikoshBAN" panose="02000000000000000000" pitchFamily="2" charset="0"/>
              </a:rPr>
              <a:t>=</a:t>
            </a:r>
            <a:endParaRPr lang="en-US" sz="36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530045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1000"/>
                                        <p:tgtEl>
                                          <p:spTgt spid="9"/>
                                        </p:tgtEl>
                                      </p:cBhvr>
                                    </p:animEffect>
                                    <p:anim calcmode="lin" valueType="num">
                                      <p:cBhvr>
                                        <p:cTn id="29" dur="1000" fill="hold"/>
                                        <p:tgtEl>
                                          <p:spTgt spid="9"/>
                                        </p:tgtEl>
                                        <p:attrNameLst>
                                          <p:attrName>ppt_x</p:attrName>
                                        </p:attrNameLst>
                                      </p:cBhvr>
                                      <p:tavLst>
                                        <p:tav tm="0">
                                          <p:val>
                                            <p:strVal val="#ppt_x"/>
                                          </p:val>
                                        </p:tav>
                                        <p:tav tm="100000">
                                          <p:val>
                                            <p:strVal val="#ppt_x"/>
                                          </p:val>
                                        </p:tav>
                                      </p:tavLst>
                                    </p:anim>
                                    <p:anim calcmode="lin" valueType="num">
                                      <p:cBhvr>
                                        <p:cTn id="3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1000"/>
                                        <p:tgtEl>
                                          <p:spTgt spid="10"/>
                                        </p:tgtEl>
                                      </p:cBhvr>
                                    </p:animEffect>
                                    <p:anim calcmode="lin" valueType="num">
                                      <p:cBhvr>
                                        <p:cTn id="36" dur="1000" fill="hold"/>
                                        <p:tgtEl>
                                          <p:spTgt spid="10"/>
                                        </p:tgtEl>
                                        <p:attrNameLst>
                                          <p:attrName>ppt_x</p:attrName>
                                        </p:attrNameLst>
                                      </p:cBhvr>
                                      <p:tavLst>
                                        <p:tav tm="0">
                                          <p:val>
                                            <p:strVal val="#ppt_x"/>
                                          </p:val>
                                        </p:tav>
                                        <p:tav tm="100000">
                                          <p:val>
                                            <p:strVal val="#ppt_x"/>
                                          </p:val>
                                        </p:tav>
                                      </p:tavLst>
                                    </p:anim>
                                    <p:anim calcmode="lin" valueType="num">
                                      <p:cBhvr>
                                        <p:cTn id="3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1000"/>
                                        <p:tgtEl>
                                          <p:spTgt spid="11"/>
                                        </p:tgtEl>
                                      </p:cBhvr>
                                    </p:animEffect>
                                    <p:anim calcmode="lin" valueType="num">
                                      <p:cBhvr>
                                        <p:cTn id="43" dur="1000" fill="hold"/>
                                        <p:tgtEl>
                                          <p:spTgt spid="11"/>
                                        </p:tgtEl>
                                        <p:attrNameLst>
                                          <p:attrName>ppt_x</p:attrName>
                                        </p:attrNameLst>
                                      </p:cBhvr>
                                      <p:tavLst>
                                        <p:tav tm="0">
                                          <p:val>
                                            <p:strVal val="#ppt_x"/>
                                          </p:val>
                                        </p:tav>
                                        <p:tav tm="100000">
                                          <p:val>
                                            <p:strVal val="#ppt_x"/>
                                          </p:val>
                                        </p:tav>
                                      </p:tavLst>
                                    </p:anim>
                                    <p:anim calcmode="lin" valueType="num">
                                      <p:cBhvr>
                                        <p:cTn id="4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fade">
                                      <p:cBhvr>
                                        <p:cTn id="49" dur="1000"/>
                                        <p:tgtEl>
                                          <p:spTgt spid="12"/>
                                        </p:tgtEl>
                                      </p:cBhvr>
                                    </p:animEffect>
                                    <p:anim calcmode="lin" valueType="num">
                                      <p:cBhvr>
                                        <p:cTn id="50" dur="1000" fill="hold"/>
                                        <p:tgtEl>
                                          <p:spTgt spid="12"/>
                                        </p:tgtEl>
                                        <p:attrNameLst>
                                          <p:attrName>ppt_x</p:attrName>
                                        </p:attrNameLst>
                                      </p:cBhvr>
                                      <p:tavLst>
                                        <p:tav tm="0">
                                          <p:val>
                                            <p:strVal val="#ppt_x"/>
                                          </p:val>
                                        </p:tav>
                                        <p:tav tm="100000">
                                          <p:val>
                                            <p:strVal val="#ppt_x"/>
                                          </p:val>
                                        </p:tav>
                                      </p:tavLst>
                                    </p:anim>
                                    <p:anim calcmode="lin" valueType="num">
                                      <p:cBhvr>
                                        <p:cTn id="51"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7"/>
                                        </p:tgtEl>
                                        <p:attrNameLst>
                                          <p:attrName>style.visibility</p:attrName>
                                        </p:attrNameLst>
                                      </p:cBhvr>
                                      <p:to>
                                        <p:strVal val="visible"/>
                                      </p:to>
                                    </p:set>
                                    <p:animEffect transition="in" filter="fade">
                                      <p:cBhvr>
                                        <p:cTn id="56" dur="1000"/>
                                        <p:tgtEl>
                                          <p:spTgt spid="7"/>
                                        </p:tgtEl>
                                      </p:cBhvr>
                                    </p:animEffect>
                                    <p:anim calcmode="lin" valueType="num">
                                      <p:cBhvr>
                                        <p:cTn id="57" dur="1000" fill="hold"/>
                                        <p:tgtEl>
                                          <p:spTgt spid="7"/>
                                        </p:tgtEl>
                                        <p:attrNameLst>
                                          <p:attrName>ppt_x</p:attrName>
                                        </p:attrNameLst>
                                      </p:cBhvr>
                                      <p:tavLst>
                                        <p:tav tm="0">
                                          <p:val>
                                            <p:strVal val="#ppt_x"/>
                                          </p:val>
                                        </p:tav>
                                        <p:tav tm="100000">
                                          <p:val>
                                            <p:strVal val="#ppt_x"/>
                                          </p:val>
                                        </p:tav>
                                      </p:tavLst>
                                    </p:anim>
                                    <p:anim calcmode="lin" valueType="num">
                                      <p:cBhvr>
                                        <p:cTn id="58"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19"/>
                                        </p:tgtEl>
                                        <p:attrNameLst>
                                          <p:attrName>style.visibility</p:attrName>
                                        </p:attrNameLst>
                                      </p:cBhvr>
                                      <p:to>
                                        <p:strVal val="visible"/>
                                      </p:to>
                                    </p:set>
                                    <p:animEffect transition="in" filter="fade">
                                      <p:cBhvr>
                                        <p:cTn id="63" dur="1000"/>
                                        <p:tgtEl>
                                          <p:spTgt spid="19"/>
                                        </p:tgtEl>
                                      </p:cBhvr>
                                    </p:animEffect>
                                    <p:anim calcmode="lin" valueType="num">
                                      <p:cBhvr>
                                        <p:cTn id="64" dur="1000" fill="hold"/>
                                        <p:tgtEl>
                                          <p:spTgt spid="19"/>
                                        </p:tgtEl>
                                        <p:attrNameLst>
                                          <p:attrName>ppt_x</p:attrName>
                                        </p:attrNameLst>
                                      </p:cBhvr>
                                      <p:tavLst>
                                        <p:tav tm="0">
                                          <p:val>
                                            <p:strVal val="#ppt_x"/>
                                          </p:val>
                                        </p:tav>
                                        <p:tav tm="100000">
                                          <p:val>
                                            <p:strVal val="#ppt_x"/>
                                          </p:val>
                                        </p:tav>
                                      </p:tavLst>
                                    </p:anim>
                                    <p:anim calcmode="lin" valueType="num">
                                      <p:cBhvr>
                                        <p:cTn id="65"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16"/>
                                        </p:tgtEl>
                                        <p:attrNameLst>
                                          <p:attrName>style.visibility</p:attrName>
                                        </p:attrNameLst>
                                      </p:cBhvr>
                                      <p:to>
                                        <p:strVal val="visible"/>
                                      </p:to>
                                    </p:set>
                                    <p:animEffect transition="in" filter="fade">
                                      <p:cBhvr>
                                        <p:cTn id="70" dur="1000"/>
                                        <p:tgtEl>
                                          <p:spTgt spid="16"/>
                                        </p:tgtEl>
                                      </p:cBhvr>
                                    </p:animEffect>
                                    <p:anim calcmode="lin" valueType="num">
                                      <p:cBhvr>
                                        <p:cTn id="71" dur="1000" fill="hold"/>
                                        <p:tgtEl>
                                          <p:spTgt spid="16"/>
                                        </p:tgtEl>
                                        <p:attrNameLst>
                                          <p:attrName>ppt_x</p:attrName>
                                        </p:attrNameLst>
                                      </p:cBhvr>
                                      <p:tavLst>
                                        <p:tav tm="0">
                                          <p:val>
                                            <p:strVal val="#ppt_x"/>
                                          </p:val>
                                        </p:tav>
                                        <p:tav tm="100000">
                                          <p:val>
                                            <p:strVal val="#ppt_x"/>
                                          </p:val>
                                        </p:tav>
                                      </p:tavLst>
                                    </p:anim>
                                    <p:anim calcmode="lin" valueType="num">
                                      <p:cBhvr>
                                        <p:cTn id="72"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21"/>
                                        </p:tgtEl>
                                        <p:attrNameLst>
                                          <p:attrName>style.visibility</p:attrName>
                                        </p:attrNameLst>
                                      </p:cBhvr>
                                      <p:to>
                                        <p:strVal val="visible"/>
                                      </p:to>
                                    </p:set>
                                    <p:animEffect transition="in" filter="fade">
                                      <p:cBhvr>
                                        <p:cTn id="77" dur="1000"/>
                                        <p:tgtEl>
                                          <p:spTgt spid="21"/>
                                        </p:tgtEl>
                                      </p:cBhvr>
                                    </p:animEffect>
                                    <p:anim calcmode="lin" valueType="num">
                                      <p:cBhvr>
                                        <p:cTn id="78" dur="1000" fill="hold"/>
                                        <p:tgtEl>
                                          <p:spTgt spid="21"/>
                                        </p:tgtEl>
                                        <p:attrNameLst>
                                          <p:attrName>ppt_x</p:attrName>
                                        </p:attrNameLst>
                                      </p:cBhvr>
                                      <p:tavLst>
                                        <p:tav tm="0">
                                          <p:val>
                                            <p:strVal val="#ppt_x"/>
                                          </p:val>
                                        </p:tav>
                                        <p:tav tm="100000">
                                          <p:val>
                                            <p:strVal val="#ppt_x"/>
                                          </p:val>
                                        </p:tav>
                                      </p:tavLst>
                                    </p:anim>
                                    <p:anim calcmode="lin" valueType="num">
                                      <p:cBhvr>
                                        <p:cTn id="79"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15"/>
                                        </p:tgtEl>
                                        <p:attrNameLst>
                                          <p:attrName>style.visibility</p:attrName>
                                        </p:attrNameLst>
                                      </p:cBhvr>
                                      <p:to>
                                        <p:strVal val="visible"/>
                                      </p:to>
                                    </p:set>
                                    <p:animEffect transition="in" filter="fade">
                                      <p:cBhvr>
                                        <p:cTn id="84" dur="1000"/>
                                        <p:tgtEl>
                                          <p:spTgt spid="15"/>
                                        </p:tgtEl>
                                      </p:cBhvr>
                                    </p:animEffect>
                                    <p:anim calcmode="lin" valueType="num">
                                      <p:cBhvr>
                                        <p:cTn id="85" dur="1000" fill="hold"/>
                                        <p:tgtEl>
                                          <p:spTgt spid="15"/>
                                        </p:tgtEl>
                                        <p:attrNameLst>
                                          <p:attrName>ppt_x</p:attrName>
                                        </p:attrNameLst>
                                      </p:cBhvr>
                                      <p:tavLst>
                                        <p:tav tm="0">
                                          <p:val>
                                            <p:strVal val="#ppt_x"/>
                                          </p:val>
                                        </p:tav>
                                        <p:tav tm="100000">
                                          <p:val>
                                            <p:strVal val="#ppt_x"/>
                                          </p:val>
                                        </p:tav>
                                      </p:tavLst>
                                    </p:anim>
                                    <p:anim calcmode="lin" valueType="num">
                                      <p:cBhvr>
                                        <p:cTn id="86"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14"/>
                                        </p:tgtEl>
                                        <p:attrNameLst>
                                          <p:attrName>style.visibility</p:attrName>
                                        </p:attrNameLst>
                                      </p:cBhvr>
                                      <p:to>
                                        <p:strVal val="visible"/>
                                      </p:to>
                                    </p:set>
                                    <p:animEffect transition="in" filter="fade">
                                      <p:cBhvr>
                                        <p:cTn id="91" dur="1000"/>
                                        <p:tgtEl>
                                          <p:spTgt spid="14"/>
                                        </p:tgtEl>
                                      </p:cBhvr>
                                    </p:animEffect>
                                    <p:anim calcmode="lin" valueType="num">
                                      <p:cBhvr>
                                        <p:cTn id="92" dur="1000" fill="hold"/>
                                        <p:tgtEl>
                                          <p:spTgt spid="14"/>
                                        </p:tgtEl>
                                        <p:attrNameLst>
                                          <p:attrName>ppt_x</p:attrName>
                                        </p:attrNameLst>
                                      </p:cBhvr>
                                      <p:tavLst>
                                        <p:tav tm="0">
                                          <p:val>
                                            <p:strVal val="#ppt_x"/>
                                          </p:val>
                                        </p:tav>
                                        <p:tav tm="100000">
                                          <p:val>
                                            <p:strVal val="#ppt_x"/>
                                          </p:val>
                                        </p:tav>
                                      </p:tavLst>
                                    </p:anim>
                                    <p:anim calcmode="lin" valueType="num">
                                      <p:cBhvr>
                                        <p:cTn id="93"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13"/>
                                        </p:tgtEl>
                                        <p:attrNameLst>
                                          <p:attrName>style.visibility</p:attrName>
                                        </p:attrNameLst>
                                      </p:cBhvr>
                                      <p:to>
                                        <p:strVal val="visible"/>
                                      </p:to>
                                    </p:set>
                                    <p:animEffect transition="in" filter="fade">
                                      <p:cBhvr>
                                        <p:cTn id="98" dur="1000"/>
                                        <p:tgtEl>
                                          <p:spTgt spid="13"/>
                                        </p:tgtEl>
                                      </p:cBhvr>
                                    </p:animEffect>
                                    <p:anim calcmode="lin" valueType="num">
                                      <p:cBhvr>
                                        <p:cTn id="99" dur="1000" fill="hold"/>
                                        <p:tgtEl>
                                          <p:spTgt spid="13"/>
                                        </p:tgtEl>
                                        <p:attrNameLst>
                                          <p:attrName>ppt_x</p:attrName>
                                        </p:attrNameLst>
                                      </p:cBhvr>
                                      <p:tavLst>
                                        <p:tav tm="0">
                                          <p:val>
                                            <p:strVal val="#ppt_x"/>
                                          </p:val>
                                        </p:tav>
                                        <p:tav tm="100000">
                                          <p:val>
                                            <p:strVal val="#ppt_x"/>
                                          </p:val>
                                        </p:tav>
                                      </p:tavLst>
                                    </p:anim>
                                    <p:anim calcmode="lin" valueType="num">
                                      <p:cBhvr>
                                        <p:cTn id="100"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2" presetClass="entr" presetSubtype="0" fill="hold" grpId="0" nodeType="clickEffect">
                                  <p:stCondLst>
                                    <p:cond delay="0"/>
                                  </p:stCondLst>
                                  <p:childTnLst>
                                    <p:set>
                                      <p:cBhvr>
                                        <p:cTn id="104" dur="1" fill="hold">
                                          <p:stCondLst>
                                            <p:cond delay="0"/>
                                          </p:stCondLst>
                                        </p:cTn>
                                        <p:tgtEl>
                                          <p:spTgt spid="20"/>
                                        </p:tgtEl>
                                        <p:attrNameLst>
                                          <p:attrName>style.visibility</p:attrName>
                                        </p:attrNameLst>
                                      </p:cBhvr>
                                      <p:to>
                                        <p:strVal val="visible"/>
                                      </p:to>
                                    </p:set>
                                    <p:animEffect transition="in" filter="fade">
                                      <p:cBhvr>
                                        <p:cTn id="105" dur="1000"/>
                                        <p:tgtEl>
                                          <p:spTgt spid="20"/>
                                        </p:tgtEl>
                                      </p:cBhvr>
                                    </p:animEffect>
                                    <p:anim calcmode="lin" valueType="num">
                                      <p:cBhvr>
                                        <p:cTn id="106" dur="1000" fill="hold"/>
                                        <p:tgtEl>
                                          <p:spTgt spid="20"/>
                                        </p:tgtEl>
                                        <p:attrNameLst>
                                          <p:attrName>ppt_x</p:attrName>
                                        </p:attrNameLst>
                                      </p:cBhvr>
                                      <p:tavLst>
                                        <p:tav tm="0">
                                          <p:val>
                                            <p:strVal val="#ppt_x"/>
                                          </p:val>
                                        </p:tav>
                                        <p:tav tm="100000">
                                          <p:val>
                                            <p:strVal val="#ppt_x"/>
                                          </p:val>
                                        </p:tav>
                                      </p:tavLst>
                                    </p:anim>
                                    <p:anim calcmode="lin" valueType="num">
                                      <p:cBhvr>
                                        <p:cTn id="107"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42" presetClass="entr" presetSubtype="0" fill="hold" grpId="0" nodeType="clickEffect">
                                  <p:stCondLst>
                                    <p:cond delay="0"/>
                                  </p:stCondLst>
                                  <p:childTnLst>
                                    <p:set>
                                      <p:cBhvr>
                                        <p:cTn id="111" dur="1" fill="hold">
                                          <p:stCondLst>
                                            <p:cond delay="0"/>
                                          </p:stCondLst>
                                        </p:cTn>
                                        <p:tgtEl>
                                          <p:spTgt spid="6"/>
                                        </p:tgtEl>
                                        <p:attrNameLst>
                                          <p:attrName>style.visibility</p:attrName>
                                        </p:attrNameLst>
                                      </p:cBhvr>
                                      <p:to>
                                        <p:strVal val="visible"/>
                                      </p:to>
                                    </p:set>
                                    <p:animEffect transition="in" filter="fade">
                                      <p:cBhvr>
                                        <p:cTn id="112" dur="1000"/>
                                        <p:tgtEl>
                                          <p:spTgt spid="6"/>
                                        </p:tgtEl>
                                      </p:cBhvr>
                                    </p:animEffect>
                                    <p:anim calcmode="lin" valueType="num">
                                      <p:cBhvr>
                                        <p:cTn id="113" dur="1000" fill="hold"/>
                                        <p:tgtEl>
                                          <p:spTgt spid="6"/>
                                        </p:tgtEl>
                                        <p:attrNameLst>
                                          <p:attrName>ppt_x</p:attrName>
                                        </p:attrNameLst>
                                      </p:cBhvr>
                                      <p:tavLst>
                                        <p:tav tm="0">
                                          <p:val>
                                            <p:strVal val="#ppt_x"/>
                                          </p:val>
                                        </p:tav>
                                        <p:tav tm="100000">
                                          <p:val>
                                            <p:strVal val="#ppt_x"/>
                                          </p:val>
                                        </p:tav>
                                      </p:tavLst>
                                    </p:anim>
                                    <p:anim calcmode="lin" valueType="num">
                                      <p:cBhvr>
                                        <p:cTn id="1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42" presetClass="entr" presetSubtype="0" fill="hold" grpId="0" nodeType="clickEffect">
                                  <p:stCondLst>
                                    <p:cond delay="0"/>
                                  </p:stCondLst>
                                  <p:childTnLst>
                                    <p:set>
                                      <p:cBhvr>
                                        <p:cTn id="118" dur="1" fill="hold">
                                          <p:stCondLst>
                                            <p:cond delay="0"/>
                                          </p:stCondLst>
                                        </p:cTn>
                                        <p:tgtEl>
                                          <p:spTgt spid="22"/>
                                        </p:tgtEl>
                                        <p:attrNameLst>
                                          <p:attrName>style.visibility</p:attrName>
                                        </p:attrNameLst>
                                      </p:cBhvr>
                                      <p:to>
                                        <p:strVal val="visible"/>
                                      </p:to>
                                    </p:set>
                                    <p:animEffect transition="in" filter="fade">
                                      <p:cBhvr>
                                        <p:cTn id="119" dur="1000"/>
                                        <p:tgtEl>
                                          <p:spTgt spid="22"/>
                                        </p:tgtEl>
                                      </p:cBhvr>
                                    </p:animEffect>
                                    <p:anim calcmode="lin" valueType="num">
                                      <p:cBhvr>
                                        <p:cTn id="120" dur="1000" fill="hold"/>
                                        <p:tgtEl>
                                          <p:spTgt spid="22"/>
                                        </p:tgtEl>
                                        <p:attrNameLst>
                                          <p:attrName>ppt_x</p:attrName>
                                        </p:attrNameLst>
                                      </p:cBhvr>
                                      <p:tavLst>
                                        <p:tav tm="0">
                                          <p:val>
                                            <p:strVal val="#ppt_x"/>
                                          </p:val>
                                        </p:tav>
                                        <p:tav tm="100000">
                                          <p:val>
                                            <p:strVal val="#ppt_x"/>
                                          </p:val>
                                        </p:tav>
                                      </p:tavLst>
                                    </p:anim>
                                    <p:anim calcmode="lin" valueType="num">
                                      <p:cBhvr>
                                        <p:cTn id="121"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122" fill="hold">
                      <p:stCondLst>
                        <p:cond delay="indefinite"/>
                      </p:stCondLst>
                      <p:childTnLst>
                        <p:par>
                          <p:cTn id="123" fill="hold">
                            <p:stCondLst>
                              <p:cond delay="0"/>
                            </p:stCondLst>
                            <p:childTnLst>
                              <p:par>
                                <p:cTn id="124" presetID="42" presetClass="entr" presetSubtype="0" fill="hold" grpId="0" nodeType="clickEffect">
                                  <p:stCondLst>
                                    <p:cond delay="0"/>
                                  </p:stCondLst>
                                  <p:childTnLst>
                                    <p:set>
                                      <p:cBhvr>
                                        <p:cTn id="125" dur="1" fill="hold">
                                          <p:stCondLst>
                                            <p:cond delay="0"/>
                                          </p:stCondLst>
                                        </p:cTn>
                                        <p:tgtEl>
                                          <p:spTgt spid="18"/>
                                        </p:tgtEl>
                                        <p:attrNameLst>
                                          <p:attrName>style.visibility</p:attrName>
                                        </p:attrNameLst>
                                      </p:cBhvr>
                                      <p:to>
                                        <p:strVal val="visible"/>
                                      </p:to>
                                    </p:set>
                                    <p:animEffect transition="in" filter="fade">
                                      <p:cBhvr>
                                        <p:cTn id="126" dur="1000"/>
                                        <p:tgtEl>
                                          <p:spTgt spid="18"/>
                                        </p:tgtEl>
                                      </p:cBhvr>
                                    </p:animEffect>
                                    <p:anim calcmode="lin" valueType="num">
                                      <p:cBhvr>
                                        <p:cTn id="127" dur="1000" fill="hold"/>
                                        <p:tgtEl>
                                          <p:spTgt spid="18"/>
                                        </p:tgtEl>
                                        <p:attrNameLst>
                                          <p:attrName>ppt_x</p:attrName>
                                        </p:attrNameLst>
                                      </p:cBhvr>
                                      <p:tavLst>
                                        <p:tav tm="0">
                                          <p:val>
                                            <p:strVal val="#ppt_x"/>
                                          </p:val>
                                        </p:tav>
                                        <p:tav tm="100000">
                                          <p:val>
                                            <p:strVal val="#ppt_x"/>
                                          </p:val>
                                        </p:tav>
                                      </p:tavLst>
                                    </p:anim>
                                    <p:anim calcmode="lin" valueType="num">
                                      <p:cBhvr>
                                        <p:cTn id="128"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42" presetClass="entr" presetSubtype="0" fill="hold" grpId="0" nodeType="clickEffect">
                                  <p:stCondLst>
                                    <p:cond delay="0"/>
                                  </p:stCondLst>
                                  <p:childTnLst>
                                    <p:set>
                                      <p:cBhvr>
                                        <p:cTn id="132" dur="1" fill="hold">
                                          <p:stCondLst>
                                            <p:cond delay="0"/>
                                          </p:stCondLst>
                                        </p:cTn>
                                        <p:tgtEl>
                                          <p:spTgt spid="17"/>
                                        </p:tgtEl>
                                        <p:attrNameLst>
                                          <p:attrName>style.visibility</p:attrName>
                                        </p:attrNameLst>
                                      </p:cBhvr>
                                      <p:to>
                                        <p:strVal val="visible"/>
                                      </p:to>
                                    </p:set>
                                    <p:animEffect transition="in" filter="fade">
                                      <p:cBhvr>
                                        <p:cTn id="133" dur="1000"/>
                                        <p:tgtEl>
                                          <p:spTgt spid="17"/>
                                        </p:tgtEl>
                                      </p:cBhvr>
                                    </p:animEffect>
                                    <p:anim calcmode="lin" valueType="num">
                                      <p:cBhvr>
                                        <p:cTn id="134" dur="1000" fill="hold"/>
                                        <p:tgtEl>
                                          <p:spTgt spid="17"/>
                                        </p:tgtEl>
                                        <p:attrNameLst>
                                          <p:attrName>ppt_x</p:attrName>
                                        </p:attrNameLst>
                                      </p:cBhvr>
                                      <p:tavLst>
                                        <p:tav tm="0">
                                          <p:val>
                                            <p:strVal val="#ppt_x"/>
                                          </p:val>
                                        </p:tav>
                                        <p:tav tm="100000">
                                          <p:val>
                                            <p:strVal val="#ppt_x"/>
                                          </p:val>
                                        </p:tav>
                                      </p:tavLst>
                                    </p:anim>
                                    <p:anim calcmode="lin" valueType="num">
                                      <p:cBhvr>
                                        <p:cTn id="135"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144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4800" dirty="0" err="1" smtClean="0">
                <a:latin typeface="NikoshBAN" panose="02000000000000000000" pitchFamily="2" charset="0"/>
                <a:cs typeface="NikoshBAN" panose="02000000000000000000" pitchFamily="2" charset="0"/>
              </a:rPr>
              <a:t>দলীও</a:t>
            </a:r>
            <a:r>
              <a:rPr lang="en-US" sz="4800" dirty="0" smtClean="0">
                <a:latin typeface="NikoshBAN" panose="02000000000000000000" pitchFamily="2" charset="0"/>
                <a:cs typeface="NikoshBAN" panose="02000000000000000000" pitchFamily="2" charset="0"/>
              </a:rPr>
              <a:t> </a:t>
            </a:r>
            <a:r>
              <a:rPr lang="en-US" sz="4800" dirty="0" err="1" smtClean="0">
                <a:latin typeface="NikoshBAN" panose="02000000000000000000" pitchFamily="2" charset="0"/>
                <a:cs typeface="NikoshBAN" panose="02000000000000000000" pitchFamily="2" charset="0"/>
              </a:rPr>
              <a:t>কাজ</a:t>
            </a:r>
            <a:r>
              <a:rPr lang="en-US" sz="4800" dirty="0" smtClean="0">
                <a:latin typeface="NikoshBAN" panose="02000000000000000000" pitchFamily="2" charset="0"/>
                <a:cs typeface="NikoshBAN" panose="02000000000000000000" pitchFamily="2" charset="0"/>
              </a:rPr>
              <a:t> </a:t>
            </a:r>
            <a:endParaRPr lang="en-US" sz="4800" dirty="0">
              <a:latin typeface="NikoshBAN" panose="02000000000000000000" pitchFamily="2" charset="0"/>
              <a:cs typeface="NikoshBAN" panose="02000000000000000000" pitchFamily="2" charset="0"/>
            </a:endParaRPr>
          </a:p>
        </p:txBody>
      </p:sp>
      <p:sp>
        <p:nvSpPr>
          <p:cNvPr id="3" name="Rectangle 2"/>
          <p:cNvSpPr/>
          <p:nvPr/>
        </p:nvSpPr>
        <p:spPr>
          <a:xfrm>
            <a:off x="0" y="936978"/>
            <a:ext cx="5802489" cy="9144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err="1" smtClean="0">
                <a:latin typeface="1NikoshBAN"/>
              </a:rPr>
              <a:t>সব</a:t>
            </a:r>
            <a:r>
              <a:rPr lang="en-US" dirty="0" smtClean="0">
                <a:latin typeface="1NikoshBAN"/>
              </a:rPr>
              <a:t> </a:t>
            </a:r>
            <a:r>
              <a:rPr lang="en-US" dirty="0" err="1" smtClean="0">
                <a:latin typeface="1NikoshBAN"/>
              </a:rPr>
              <a:t>দলে</a:t>
            </a:r>
            <a:r>
              <a:rPr lang="en-US" dirty="0" smtClean="0">
                <a:latin typeface="1NikoshBAN"/>
              </a:rPr>
              <a:t>  </a:t>
            </a:r>
            <a:r>
              <a:rPr lang="en-US" dirty="0" err="1" smtClean="0">
                <a:latin typeface="1NikoshBAN"/>
              </a:rPr>
              <a:t>সাধু</a:t>
            </a:r>
            <a:r>
              <a:rPr lang="en-US" dirty="0" smtClean="0">
                <a:latin typeface="1NikoshBAN"/>
              </a:rPr>
              <a:t> ও </a:t>
            </a:r>
            <a:r>
              <a:rPr lang="en-US" dirty="0" err="1" smtClean="0">
                <a:latin typeface="1NikoshBAN"/>
              </a:rPr>
              <a:t>চলিত</a:t>
            </a:r>
            <a:r>
              <a:rPr lang="en-US" dirty="0" smtClean="0">
                <a:latin typeface="1NikoshBAN"/>
              </a:rPr>
              <a:t> </a:t>
            </a:r>
            <a:r>
              <a:rPr lang="en-US" dirty="0" err="1" smtClean="0">
                <a:latin typeface="1NikoshBAN"/>
              </a:rPr>
              <a:t>রুপ</a:t>
            </a:r>
            <a:r>
              <a:rPr lang="en-US" dirty="0" smtClean="0">
                <a:latin typeface="1NikoshBAN"/>
              </a:rPr>
              <a:t> </a:t>
            </a:r>
            <a:r>
              <a:rPr lang="en-US" dirty="0" err="1" smtClean="0">
                <a:latin typeface="1NikoshBAN"/>
              </a:rPr>
              <a:t>নির্ণয়</a:t>
            </a:r>
            <a:r>
              <a:rPr lang="en-US" dirty="0">
                <a:latin typeface="1NikoshBAN"/>
              </a:rPr>
              <a:t> </a:t>
            </a:r>
            <a:r>
              <a:rPr lang="en-US" dirty="0"/>
              <a:t>:</a:t>
            </a:r>
            <a:r>
              <a:rPr lang="en-US" dirty="0" smtClean="0"/>
              <a:t>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25067" y="952148"/>
            <a:ext cx="6366933" cy="5905852"/>
          </a:xfrm>
          <a:prstGeom prst="rect">
            <a:avLst/>
          </a:prstGeom>
        </p:spPr>
      </p:pic>
      <p:sp>
        <p:nvSpPr>
          <p:cNvPr id="5" name="Rectangle 4"/>
          <p:cNvSpPr/>
          <p:nvPr/>
        </p:nvSpPr>
        <p:spPr>
          <a:xfrm>
            <a:off x="-1" y="1896532"/>
            <a:ext cx="5825067" cy="1865571"/>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r>
              <a:rPr lang="en-US" sz="3200" dirty="0" smtClean="0">
                <a:latin typeface="1NikoshBAN"/>
                <a:cs typeface="NikoshBAN" panose="02000000000000000000" pitchFamily="2" charset="0"/>
              </a:rPr>
              <a:t>১, </a:t>
            </a:r>
            <a:r>
              <a:rPr lang="en-US" sz="3200" dirty="0" err="1" smtClean="0">
                <a:latin typeface="1NikoshBAN"/>
                <a:cs typeface="NikoshBAN" panose="02000000000000000000" pitchFamily="2" charset="0"/>
              </a:rPr>
              <a:t>দেখব</a:t>
            </a:r>
            <a:endParaRPr lang="en-US" sz="3200" dirty="0" smtClean="0">
              <a:latin typeface="1NikoshBAN"/>
              <a:cs typeface="NikoshBAN" panose="02000000000000000000" pitchFamily="2" charset="0"/>
            </a:endParaRPr>
          </a:p>
          <a:p>
            <a:r>
              <a:rPr lang="en-US" sz="3200" dirty="0" smtClean="0">
                <a:latin typeface="1NikoshBAN"/>
                <a:cs typeface="NikoshBAN" panose="02000000000000000000" pitchFamily="2" charset="0"/>
              </a:rPr>
              <a:t>২, </a:t>
            </a:r>
            <a:r>
              <a:rPr lang="en-US" sz="3200" dirty="0" err="1" smtClean="0">
                <a:latin typeface="1NikoshBAN"/>
                <a:cs typeface="NikoshBAN" panose="02000000000000000000" pitchFamily="2" charset="0"/>
              </a:rPr>
              <a:t>ঘুরছে</a:t>
            </a:r>
            <a:endParaRPr lang="en-US" sz="3200" dirty="0" smtClean="0">
              <a:latin typeface="1NikoshBAN"/>
              <a:cs typeface="NikoshBAN" panose="02000000000000000000" pitchFamily="2" charset="0"/>
            </a:endParaRPr>
          </a:p>
          <a:p>
            <a:r>
              <a:rPr lang="en-US" sz="3200" dirty="0" smtClean="0">
                <a:latin typeface="1NikoshBAN"/>
                <a:cs typeface="NikoshBAN" panose="02000000000000000000" pitchFamily="2" charset="0"/>
              </a:rPr>
              <a:t>৩, </a:t>
            </a:r>
            <a:r>
              <a:rPr lang="en-US" sz="3200" dirty="0" err="1" smtClean="0">
                <a:latin typeface="1NikoshBAN"/>
                <a:cs typeface="NikoshBAN" panose="02000000000000000000" pitchFamily="2" charset="0"/>
              </a:rPr>
              <a:t>মরছে</a:t>
            </a:r>
            <a:r>
              <a:rPr lang="en-US" sz="3200" dirty="0" smtClean="0">
                <a:latin typeface="1NikoshBAN"/>
                <a:cs typeface="NikoshBAN" panose="02000000000000000000" pitchFamily="2" charset="0"/>
              </a:rPr>
              <a:t>    </a:t>
            </a:r>
            <a:endParaRPr lang="en-US" sz="3200" dirty="0">
              <a:latin typeface="1NikoshBAN"/>
              <a:cs typeface="NikoshBAN" panose="02000000000000000000" pitchFamily="2" charset="0"/>
            </a:endParaRPr>
          </a:p>
        </p:txBody>
      </p:sp>
    </p:spTree>
    <p:extLst>
      <p:ext uri="{BB962C8B-B14F-4D97-AF65-F5344CB8AC3E}">
        <p14:creationId xmlns:p14="http://schemas.microsoft.com/office/powerpoint/2010/main" val="3752524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heel(1)">
                                      <p:cBhvr>
                                        <p:cTn id="14" dur="20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1000"/>
                                        <p:tgtEl>
                                          <p:spTgt spid="3"/>
                                        </p:tgtEl>
                                      </p:cBhvr>
                                    </p:animEffect>
                                    <p:anim calcmode="lin" valueType="num">
                                      <p:cBhvr>
                                        <p:cTn id="20" dur="1000" fill="hold"/>
                                        <p:tgtEl>
                                          <p:spTgt spid="3"/>
                                        </p:tgtEl>
                                        <p:attrNameLst>
                                          <p:attrName>ppt_x</p:attrName>
                                        </p:attrNameLst>
                                      </p:cBhvr>
                                      <p:tavLst>
                                        <p:tav tm="0">
                                          <p:val>
                                            <p:strVal val="#ppt_x"/>
                                          </p:val>
                                        </p:tav>
                                        <p:tav tm="100000">
                                          <p:val>
                                            <p:strVal val="#ppt_x"/>
                                          </p:val>
                                        </p:tav>
                                      </p:tavLst>
                                    </p:anim>
                                    <p:anim calcmode="lin" valueType="num">
                                      <p:cBhvr>
                                        <p:cTn id="21"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1000"/>
                                        <p:tgtEl>
                                          <p:spTgt spid="5"/>
                                        </p:tgtEl>
                                      </p:cBhvr>
                                    </p:animEffect>
                                    <p:anim calcmode="lin" valueType="num">
                                      <p:cBhvr>
                                        <p:cTn id="27" dur="1000" fill="hold"/>
                                        <p:tgtEl>
                                          <p:spTgt spid="5"/>
                                        </p:tgtEl>
                                        <p:attrNameLst>
                                          <p:attrName>ppt_x</p:attrName>
                                        </p:attrNameLst>
                                      </p:cBhvr>
                                      <p:tavLst>
                                        <p:tav tm="0">
                                          <p:val>
                                            <p:strVal val="#ppt_x"/>
                                          </p:val>
                                        </p:tav>
                                        <p:tav tm="100000">
                                          <p:val>
                                            <p:strVal val="#ppt_x"/>
                                          </p:val>
                                        </p:tav>
                                      </p:tavLst>
                                    </p:anim>
                                    <p:anim calcmode="lin" valueType="num">
                                      <p:cBhvr>
                                        <p:cTn id="28"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9144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4800" dirty="0" err="1" smtClean="0">
                <a:latin typeface="NikoshBAN" panose="02000000000000000000" pitchFamily="2" charset="0"/>
                <a:cs typeface="NikoshBAN" panose="02000000000000000000" pitchFamily="2" charset="0"/>
              </a:rPr>
              <a:t>মূল্যায়ণ</a:t>
            </a:r>
            <a:r>
              <a:rPr lang="en-US" sz="4800" dirty="0" smtClean="0">
                <a:latin typeface="NikoshBAN" panose="02000000000000000000" pitchFamily="2" charset="0"/>
                <a:cs typeface="NikoshBAN" panose="02000000000000000000" pitchFamily="2" charset="0"/>
              </a:rPr>
              <a:t> </a:t>
            </a:r>
            <a:endParaRPr lang="en-US" sz="4800" dirty="0">
              <a:latin typeface="NikoshBAN" panose="02000000000000000000" pitchFamily="2" charset="0"/>
              <a:cs typeface="NikoshBAN" panose="02000000000000000000" pitchFamily="2" charset="0"/>
            </a:endParaRPr>
          </a:p>
        </p:txBody>
      </p:sp>
      <p:sp>
        <p:nvSpPr>
          <p:cNvPr id="5" name="Rectangle 4"/>
          <p:cNvSpPr/>
          <p:nvPr/>
        </p:nvSpPr>
        <p:spPr>
          <a:xfrm>
            <a:off x="-1" y="3509554"/>
            <a:ext cx="7837715" cy="9144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en-US" sz="3600" dirty="0" smtClean="0">
                <a:latin typeface="NikoshBAN" panose="02000000000000000000" pitchFamily="2" charset="0"/>
                <a:cs typeface="NikoshBAN" panose="02000000000000000000" pitchFamily="2" charset="0"/>
              </a:rPr>
              <a:t>৩, </a:t>
            </a:r>
            <a:r>
              <a:rPr lang="en-US" sz="3600" dirty="0" err="1" smtClean="0">
                <a:latin typeface="NikoshBAN" panose="02000000000000000000" pitchFamily="2" charset="0"/>
                <a:cs typeface="NikoshBAN" panose="02000000000000000000" pitchFamily="2" charset="0"/>
              </a:rPr>
              <a:t>যুগান্তর</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শব্দটির</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অর্থ</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কী</a:t>
            </a:r>
            <a:r>
              <a:rPr lang="en-US" sz="3600" dirty="0" smtClean="0">
                <a:latin typeface="NikoshBAN" panose="02000000000000000000" pitchFamily="2" charset="0"/>
                <a:cs typeface="NikoshBAN" panose="02000000000000000000" pitchFamily="2" charset="0"/>
              </a:rPr>
              <a:t>?  </a:t>
            </a:r>
            <a:endParaRPr lang="en-US" sz="3600" dirty="0">
              <a:latin typeface="NikoshBAN" panose="02000000000000000000" pitchFamily="2" charset="0"/>
              <a:cs typeface="NikoshBAN" panose="02000000000000000000" pitchFamily="2" charset="0"/>
            </a:endParaRPr>
          </a:p>
        </p:txBody>
      </p:sp>
      <p:sp>
        <p:nvSpPr>
          <p:cNvPr id="6" name="Rectangle 5"/>
          <p:cNvSpPr/>
          <p:nvPr/>
        </p:nvSpPr>
        <p:spPr>
          <a:xfrm>
            <a:off x="7824652" y="3557452"/>
            <a:ext cx="4367348" cy="91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US" sz="3600" dirty="0" smtClean="0">
                <a:latin typeface="NikoshBAN" panose="02000000000000000000" pitchFamily="2" charset="0"/>
                <a:cs typeface="NikoshBAN" panose="02000000000000000000" pitchFamily="2" charset="0"/>
              </a:rPr>
              <a:t>৩, </a:t>
            </a:r>
            <a:r>
              <a:rPr lang="en-US" sz="3600" dirty="0" err="1" smtClean="0">
                <a:latin typeface="NikoshBAN" panose="02000000000000000000" pitchFamily="2" charset="0"/>
                <a:cs typeface="NikoshBAN" panose="02000000000000000000" pitchFamily="2" charset="0"/>
              </a:rPr>
              <a:t>অন্যযুগ</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বা</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সময়</a:t>
            </a:r>
            <a:r>
              <a:rPr lang="en-US" sz="3600" dirty="0" smtClean="0">
                <a:latin typeface="NikoshBAN" panose="02000000000000000000" pitchFamily="2" charset="0"/>
                <a:cs typeface="NikoshBAN" panose="02000000000000000000" pitchFamily="2" charset="0"/>
              </a:rPr>
              <a:t>  । </a:t>
            </a:r>
            <a:endParaRPr lang="en-US" sz="3600" dirty="0">
              <a:latin typeface="NikoshBAN" panose="02000000000000000000" pitchFamily="2" charset="0"/>
              <a:cs typeface="NikoshBAN" panose="02000000000000000000" pitchFamily="2" charset="0"/>
            </a:endParaRPr>
          </a:p>
        </p:txBody>
      </p:sp>
      <p:sp>
        <p:nvSpPr>
          <p:cNvPr id="7" name="Rectangle 6"/>
          <p:cNvSpPr/>
          <p:nvPr/>
        </p:nvSpPr>
        <p:spPr>
          <a:xfrm>
            <a:off x="7868194" y="5172891"/>
            <a:ext cx="4323806" cy="91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US" sz="3600" dirty="0" smtClean="0">
                <a:latin typeface="NikoshBAN" panose="02000000000000000000" pitchFamily="2" charset="0"/>
                <a:cs typeface="NikoshBAN" panose="02000000000000000000" pitchFamily="2" charset="0"/>
              </a:rPr>
              <a:t>৪, </a:t>
            </a:r>
            <a:r>
              <a:rPr lang="en-US" sz="3600" dirty="0" err="1" smtClean="0">
                <a:latin typeface="NikoshBAN" panose="02000000000000000000" pitchFamily="2" charset="0"/>
                <a:cs typeface="NikoshBAN" panose="02000000000000000000" pitchFamily="2" charset="0"/>
              </a:rPr>
              <a:t>লাখে</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লাখে</a:t>
            </a:r>
            <a:r>
              <a:rPr lang="en-US" sz="3600" dirty="0" smtClean="0">
                <a:latin typeface="NikoshBAN" panose="02000000000000000000" pitchFamily="2" charset="0"/>
                <a:cs typeface="NikoshBAN" panose="02000000000000000000" pitchFamily="2" charset="0"/>
              </a:rPr>
              <a:t>। </a:t>
            </a:r>
            <a:endParaRPr lang="en-US" sz="3600" dirty="0">
              <a:latin typeface="NikoshBAN" panose="02000000000000000000" pitchFamily="2" charset="0"/>
              <a:cs typeface="NikoshBAN" panose="02000000000000000000" pitchFamily="2" charset="0"/>
            </a:endParaRPr>
          </a:p>
        </p:txBody>
      </p:sp>
      <p:sp>
        <p:nvSpPr>
          <p:cNvPr id="8" name="Rectangle 7"/>
          <p:cNvSpPr/>
          <p:nvPr/>
        </p:nvSpPr>
        <p:spPr>
          <a:xfrm>
            <a:off x="104503" y="5159828"/>
            <a:ext cx="7720148" cy="883919"/>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en-US" sz="3600" dirty="0" smtClean="0">
                <a:latin typeface="NikoshBAN" panose="02000000000000000000" pitchFamily="2" charset="0"/>
                <a:cs typeface="NikoshBAN" panose="02000000000000000000" pitchFamily="2" charset="0"/>
              </a:rPr>
              <a:t>৪, </a:t>
            </a:r>
            <a:r>
              <a:rPr lang="en-US" sz="3600" dirty="0" err="1" smtClean="0">
                <a:latin typeface="NikoshBAN" panose="02000000000000000000" pitchFamily="2" charset="0"/>
                <a:cs typeface="NikoshBAN" panose="02000000000000000000" pitchFamily="2" charset="0"/>
              </a:rPr>
              <a:t>কী</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পরিমানে</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বীর</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মরছে</a:t>
            </a:r>
            <a:r>
              <a:rPr lang="en-US" sz="3600" dirty="0" smtClean="0">
                <a:latin typeface="NikoshBAN" panose="02000000000000000000" pitchFamily="2" charset="0"/>
                <a:cs typeface="NikoshBAN" panose="02000000000000000000" pitchFamily="2" charset="0"/>
              </a:rPr>
              <a:t> ?    </a:t>
            </a:r>
            <a:endParaRPr lang="en-US" sz="3600" dirty="0">
              <a:latin typeface="NikoshBAN" panose="02000000000000000000" pitchFamily="2" charset="0"/>
              <a:cs typeface="NikoshBAN" panose="02000000000000000000" pitchFamily="2" charset="0"/>
            </a:endParaRPr>
          </a:p>
        </p:txBody>
      </p:sp>
      <p:sp>
        <p:nvSpPr>
          <p:cNvPr id="9" name="Rectangle 8"/>
          <p:cNvSpPr/>
          <p:nvPr/>
        </p:nvSpPr>
        <p:spPr>
          <a:xfrm>
            <a:off x="0" y="2172788"/>
            <a:ext cx="7824651" cy="9144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en-US" sz="3200" dirty="0" smtClean="0">
                <a:latin typeface="NikoshBAN" panose="02000000000000000000" pitchFamily="2" charset="0"/>
                <a:cs typeface="NikoshBAN" panose="02000000000000000000" pitchFamily="2" charset="0"/>
              </a:rPr>
              <a:t>২,কবি </a:t>
            </a:r>
            <a:r>
              <a:rPr lang="en-US" sz="3200" dirty="0" err="1" smtClean="0">
                <a:latin typeface="NikoshBAN" panose="02000000000000000000" pitchFamily="2" charset="0"/>
                <a:cs typeface="NikoshBAN" panose="02000000000000000000" pitchFamily="2" charset="0"/>
              </a:rPr>
              <a:t>বদ্ধ</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ঘরে</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থাকতে</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চান</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না</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কেন</a:t>
            </a:r>
            <a:r>
              <a:rPr lang="en-US" sz="3200" dirty="0" smtClean="0">
                <a:latin typeface="NikoshBAN" panose="02000000000000000000" pitchFamily="2" charset="0"/>
                <a:cs typeface="NikoshBAN" panose="02000000000000000000" pitchFamily="2" charset="0"/>
              </a:rPr>
              <a:t> ?</a:t>
            </a:r>
            <a:endParaRPr lang="en-US" sz="3200" dirty="0">
              <a:latin typeface="NikoshBAN" panose="02000000000000000000" pitchFamily="2" charset="0"/>
              <a:cs typeface="NikoshBAN" panose="02000000000000000000" pitchFamily="2" charset="0"/>
            </a:endParaRPr>
          </a:p>
        </p:txBody>
      </p:sp>
      <p:sp>
        <p:nvSpPr>
          <p:cNvPr id="10" name="Rectangle 9"/>
          <p:cNvSpPr/>
          <p:nvPr/>
        </p:nvSpPr>
        <p:spPr>
          <a:xfrm>
            <a:off x="0" y="1045030"/>
            <a:ext cx="7837714" cy="88827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3600" dirty="0" smtClean="0">
                <a:latin typeface="NikoshBAN" panose="02000000000000000000" pitchFamily="2" charset="0"/>
                <a:cs typeface="NikoshBAN" panose="02000000000000000000" pitchFamily="2" charset="0"/>
              </a:rPr>
              <a:t>১,  </a:t>
            </a:r>
            <a:r>
              <a:rPr lang="en-US" sz="3600" dirty="0" err="1" smtClean="0">
                <a:latin typeface="NikoshBAN" panose="02000000000000000000" pitchFamily="2" charset="0"/>
                <a:cs typeface="NikoshBAN" panose="02000000000000000000" pitchFamily="2" charset="0"/>
              </a:rPr>
              <a:t>কাজী</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নজরুল</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ইসলাম</a:t>
            </a:r>
            <a:r>
              <a:rPr lang="en-US" sz="3600" dirty="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কত</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খ্রিষ্টাব্দে</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জন্মগ্রহণ</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করেন</a:t>
            </a:r>
            <a:r>
              <a:rPr lang="en-US" sz="3600" dirty="0" smtClean="0">
                <a:latin typeface="NikoshBAN" panose="02000000000000000000" pitchFamily="2" charset="0"/>
                <a:cs typeface="NikoshBAN" panose="02000000000000000000" pitchFamily="2" charset="0"/>
              </a:rPr>
              <a:t>।        </a:t>
            </a:r>
            <a:endParaRPr lang="en-US" sz="3600" dirty="0">
              <a:latin typeface="NikoshBAN" panose="02000000000000000000" pitchFamily="2" charset="0"/>
              <a:cs typeface="NikoshBAN" panose="02000000000000000000" pitchFamily="2" charset="0"/>
            </a:endParaRPr>
          </a:p>
        </p:txBody>
      </p:sp>
      <p:sp>
        <p:nvSpPr>
          <p:cNvPr id="11" name="Rectangle 10"/>
          <p:cNvSpPr/>
          <p:nvPr/>
        </p:nvSpPr>
        <p:spPr>
          <a:xfrm>
            <a:off x="7824652" y="2194560"/>
            <a:ext cx="4367348" cy="91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US" sz="3600" dirty="0" smtClean="0">
                <a:latin typeface="NikoshBAN" panose="02000000000000000000" pitchFamily="2" charset="0"/>
                <a:cs typeface="NikoshBAN" panose="02000000000000000000" pitchFamily="2" charset="0"/>
              </a:rPr>
              <a:t>২, </a:t>
            </a:r>
            <a:r>
              <a:rPr lang="en-US" sz="3600" dirty="0" err="1" smtClean="0">
                <a:latin typeface="NikoshBAN" panose="02000000000000000000" pitchFamily="2" charset="0"/>
                <a:cs typeface="NikoshBAN" panose="02000000000000000000" pitchFamily="2" charset="0"/>
              </a:rPr>
              <a:t>জগৎটাকে</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দেখার</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জন্য</a:t>
            </a:r>
            <a:r>
              <a:rPr lang="en-US" sz="3600" dirty="0" smtClean="0">
                <a:latin typeface="NikoshBAN" panose="02000000000000000000" pitchFamily="2" charset="0"/>
                <a:cs typeface="NikoshBAN" panose="02000000000000000000" pitchFamily="2" charset="0"/>
              </a:rPr>
              <a:t>   ।  </a:t>
            </a:r>
            <a:endParaRPr lang="en-US" sz="3600" dirty="0">
              <a:latin typeface="NikoshBAN" panose="02000000000000000000" pitchFamily="2" charset="0"/>
              <a:cs typeface="NikoshBAN" panose="02000000000000000000" pitchFamily="2" charset="0"/>
            </a:endParaRPr>
          </a:p>
        </p:txBody>
      </p:sp>
      <p:sp>
        <p:nvSpPr>
          <p:cNvPr id="12" name="Rectangle 11"/>
          <p:cNvSpPr/>
          <p:nvPr/>
        </p:nvSpPr>
        <p:spPr>
          <a:xfrm>
            <a:off x="7824652" y="1027612"/>
            <a:ext cx="4367348" cy="91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US" sz="3600" dirty="0" smtClean="0">
                <a:latin typeface="NikoshBAN" panose="02000000000000000000" pitchFamily="2" charset="0"/>
                <a:cs typeface="NikoshBAN" panose="02000000000000000000" pitchFamily="2" charset="0"/>
              </a:rPr>
              <a:t>১, ১৮৯৯ </a:t>
            </a:r>
            <a:r>
              <a:rPr lang="en-US" sz="3600" dirty="0" err="1" smtClean="0">
                <a:latin typeface="NikoshBAN" panose="02000000000000000000" pitchFamily="2" charset="0"/>
                <a:cs typeface="NikoshBAN" panose="02000000000000000000" pitchFamily="2" charset="0"/>
              </a:rPr>
              <a:t>খ্রিষ্টাব্দে</a:t>
            </a:r>
            <a:r>
              <a:rPr lang="en-US" sz="3600" dirty="0" smtClean="0">
                <a:latin typeface="NikoshBAN" panose="02000000000000000000" pitchFamily="2" charset="0"/>
                <a:cs typeface="NikoshBAN" panose="02000000000000000000" pitchFamily="2" charset="0"/>
              </a:rPr>
              <a:t>। </a:t>
            </a:r>
            <a:endParaRPr lang="en-US" sz="36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178592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1000"/>
                                        <p:tgtEl>
                                          <p:spTgt spid="12"/>
                                        </p:tgtEl>
                                      </p:cBhvr>
                                    </p:animEffect>
                                    <p:anim calcmode="lin" valueType="num">
                                      <p:cBhvr>
                                        <p:cTn id="22" dur="1000" fill="hold"/>
                                        <p:tgtEl>
                                          <p:spTgt spid="12"/>
                                        </p:tgtEl>
                                        <p:attrNameLst>
                                          <p:attrName>ppt_x</p:attrName>
                                        </p:attrNameLst>
                                      </p:cBhvr>
                                      <p:tavLst>
                                        <p:tav tm="0">
                                          <p:val>
                                            <p:strVal val="#ppt_x"/>
                                          </p:val>
                                        </p:tav>
                                        <p:tav tm="100000">
                                          <p:val>
                                            <p:strVal val="#ppt_x"/>
                                          </p:val>
                                        </p:tav>
                                      </p:tavLst>
                                    </p:anim>
                                    <p:anim calcmode="lin" valueType="num">
                                      <p:cBhvr>
                                        <p:cTn id="23"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1000"/>
                                        <p:tgtEl>
                                          <p:spTgt spid="9"/>
                                        </p:tgtEl>
                                      </p:cBhvr>
                                    </p:animEffect>
                                    <p:anim calcmode="lin" valueType="num">
                                      <p:cBhvr>
                                        <p:cTn id="29" dur="1000" fill="hold"/>
                                        <p:tgtEl>
                                          <p:spTgt spid="9"/>
                                        </p:tgtEl>
                                        <p:attrNameLst>
                                          <p:attrName>ppt_x</p:attrName>
                                        </p:attrNameLst>
                                      </p:cBhvr>
                                      <p:tavLst>
                                        <p:tav tm="0">
                                          <p:val>
                                            <p:strVal val="#ppt_x"/>
                                          </p:val>
                                        </p:tav>
                                        <p:tav tm="100000">
                                          <p:val>
                                            <p:strVal val="#ppt_x"/>
                                          </p:val>
                                        </p:tav>
                                      </p:tavLst>
                                    </p:anim>
                                    <p:anim calcmode="lin" valueType="num">
                                      <p:cBhvr>
                                        <p:cTn id="3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fade">
                                      <p:cBhvr>
                                        <p:cTn id="35" dur="1000"/>
                                        <p:tgtEl>
                                          <p:spTgt spid="11"/>
                                        </p:tgtEl>
                                      </p:cBhvr>
                                    </p:animEffect>
                                    <p:anim calcmode="lin" valueType="num">
                                      <p:cBhvr>
                                        <p:cTn id="36" dur="1000" fill="hold"/>
                                        <p:tgtEl>
                                          <p:spTgt spid="11"/>
                                        </p:tgtEl>
                                        <p:attrNameLst>
                                          <p:attrName>ppt_x</p:attrName>
                                        </p:attrNameLst>
                                      </p:cBhvr>
                                      <p:tavLst>
                                        <p:tav tm="0">
                                          <p:val>
                                            <p:strVal val="#ppt_x"/>
                                          </p:val>
                                        </p:tav>
                                        <p:tav tm="100000">
                                          <p:val>
                                            <p:strVal val="#ppt_x"/>
                                          </p:val>
                                        </p:tav>
                                      </p:tavLst>
                                    </p:anim>
                                    <p:anim calcmode="lin" valueType="num">
                                      <p:cBhvr>
                                        <p:cTn id="37"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fade">
                                      <p:cBhvr>
                                        <p:cTn id="42" dur="1000"/>
                                        <p:tgtEl>
                                          <p:spTgt spid="5"/>
                                        </p:tgtEl>
                                      </p:cBhvr>
                                    </p:animEffect>
                                    <p:anim calcmode="lin" valueType="num">
                                      <p:cBhvr>
                                        <p:cTn id="43" dur="1000" fill="hold"/>
                                        <p:tgtEl>
                                          <p:spTgt spid="5"/>
                                        </p:tgtEl>
                                        <p:attrNameLst>
                                          <p:attrName>ppt_x</p:attrName>
                                        </p:attrNameLst>
                                      </p:cBhvr>
                                      <p:tavLst>
                                        <p:tav tm="0">
                                          <p:val>
                                            <p:strVal val="#ppt_x"/>
                                          </p:val>
                                        </p:tav>
                                        <p:tav tm="100000">
                                          <p:val>
                                            <p:strVal val="#ppt_x"/>
                                          </p:val>
                                        </p:tav>
                                      </p:tavLst>
                                    </p:anim>
                                    <p:anim calcmode="lin" valueType="num">
                                      <p:cBhvr>
                                        <p:cTn id="4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6"/>
                                        </p:tgtEl>
                                        <p:attrNameLst>
                                          <p:attrName>style.visibility</p:attrName>
                                        </p:attrNameLst>
                                      </p:cBhvr>
                                      <p:to>
                                        <p:strVal val="visible"/>
                                      </p:to>
                                    </p:set>
                                    <p:animEffect transition="in" filter="fade">
                                      <p:cBhvr>
                                        <p:cTn id="49" dur="1000"/>
                                        <p:tgtEl>
                                          <p:spTgt spid="6"/>
                                        </p:tgtEl>
                                      </p:cBhvr>
                                    </p:animEffect>
                                    <p:anim calcmode="lin" valueType="num">
                                      <p:cBhvr>
                                        <p:cTn id="50" dur="1000" fill="hold"/>
                                        <p:tgtEl>
                                          <p:spTgt spid="6"/>
                                        </p:tgtEl>
                                        <p:attrNameLst>
                                          <p:attrName>ppt_x</p:attrName>
                                        </p:attrNameLst>
                                      </p:cBhvr>
                                      <p:tavLst>
                                        <p:tav tm="0">
                                          <p:val>
                                            <p:strVal val="#ppt_x"/>
                                          </p:val>
                                        </p:tav>
                                        <p:tav tm="100000">
                                          <p:val>
                                            <p:strVal val="#ppt_x"/>
                                          </p:val>
                                        </p:tav>
                                      </p:tavLst>
                                    </p:anim>
                                    <p:anim calcmode="lin" valueType="num">
                                      <p:cBhvr>
                                        <p:cTn id="5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8"/>
                                        </p:tgtEl>
                                        <p:attrNameLst>
                                          <p:attrName>style.visibility</p:attrName>
                                        </p:attrNameLst>
                                      </p:cBhvr>
                                      <p:to>
                                        <p:strVal val="visible"/>
                                      </p:to>
                                    </p:set>
                                    <p:animEffect transition="in" filter="fade">
                                      <p:cBhvr>
                                        <p:cTn id="56" dur="1000"/>
                                        <p:tgtEl>
                                          <p:spTgt spid="8"/>
                                        </p:tgtEl>
                                      </p:cBhvr>
                                    </p:animEffect>
                                    <p:anim calcmode="lin" valueType="num">
                                      <p:cBhvr>
                                        <p:cTn id="57" dur="1000" fill="hold"/>
                                        <p:tgtEl>
                                          <p:spTgt spid="8"/>
                                        </p:tgtEl>
                                        <p:attrNameLst>
                                          <p:attrName>ppt_x</p:attrName>
                                        </p:attrNameLst>
                                      </p:cBhvr>
                                      <p:tavLst>
                                        <p:tav tm="0">
                                          <p:val>
                                            <p:strVal val="#ppt_x"/>
                                          </p:val>
                                        </p:tav>
                                        <p:tav tm="100000">
                                          <p:val>
                                            <p:strVal val="#ppt_x"/>
                                          </p:val>
                                        </p:tav>
                                      </p:tavLst>
                                    </p:anim>
                                    <p:anim calcmode="lin" valueType="num">
                                      <p:cBhvr>
                                        <p:cTn id="58"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7"/>
                                        </p:tgtEl>
                                        <p:attrNameLst>
                                          <p:attrName>style.visibility</p:attrName>
                                        </p:attrNameLst>
                                      </p:cBhvr>
                                      <p:to>
                                        <p:strVal val="visible"/>
                                      </p:to>
                                    </p:set>
                                    <p:animEffect transition="in" filter="fade">
                                      <p:cBhvr>
                                        <p:cTn id="63" dur="1000"/>
                                        <p:tgtEl>
                                          <p:spTgt spid="7"/>
                                        </p:tgtEl>
                                      </p:cBhvr>
                                    </p:animEffect>
                                    <p:anim calcmode="lin" valueType="num">
                                      <p:cBhvr>
                                        <p:cTn id="64" dur="1000" fill="hold"/>
                                        <p:tgtEl>
                                          <p:spTgt spid="7"/>
                                        </p:tgtEl>
                                        <p:attrNameLst>
                                          <p:attrName>ppt_x</p:attrName>
                                        </p:attrNameLst>
                                      </p:cBhvr>
                                      <p:tavLst>
                                        <p:tav tm="0">
                                          <p:val>
                                            <p:strVal val="#ppt_x"/>
                                          </p:val>
                                        </p:tav>
                                        <p:tav tm="100000">
                                          <p:val>
                                            <p:strVal val="#ppt_x"/>
                                          </p:val>
                                        </p:tav>
                                      </p:tavLst>
                                    </p:anim>
                                    <p:anim calcmode="lin" valueType="num">
                                      <p:cBhvr>
                                        <p:cTn id="6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901337"/>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5400" dirty="0" err="1" smtClean="0">
                <a:latin typeface="NikoshBAN" panose="02000000000000000000" pitchFamily="2" charset="0"/>
                <a:cs typeface="NikoshBAN" panose="02000000000000000000" pitchFamily="2" charset="0"/>
              </a:rPr>
              <a:t>বাড়ির</a:t>
            </a:r>
            <a:r>
              <a:rPr lang="en-US" sz="5400" dirty="0" smtClean="0">
                <a:latin typeface="NikoshBAN" panose="02000000000000000000" pitchFamily="2" charset="0"/>
                <a:cs typeface="NikoshBAN" panose="02000000000000000000" pitchFamily="2" charset="0"/>
              </a:rPr>
              <a:t> </a:t>
            </a:r>
            <a:r>
              <a:rPr lang="en-US" sz="5400" dirty="0" err="1" smtClean="0">
                <a:latin typeface="NikoshBAN" panose="02000000000000000000" pitchFamily="2" charset="0"/>
                <a:cs typeface="NikoshBAN" panose="02000000000000000000" pitchFamily="2" charset="0"/>
              </a:rPr>
              <a:t>কাজ</a:t>
            </a:r>
            <a:endParaRPr lang="en-US" sz="5400" dirty="0">
              <a:latin typeface="NikoshBAN" panose="02000000000000000000" pitchFamily="2" charset="0"/>
              <a:cs typeface="NikoshBAN" panose="02000000000000000000" pitchFamily="2"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67015" y="872216"/>
            <a:ext cx="7224985" cy="5985783"/>
          </a:xfrm>
          <a:prstGeom prst="rect">
            <a:avLst/>
          </a:prstGeom>
        </p:spPr>
      </p:pic>
      <p:sp>
        <p:nvSpPr>
          <p:cNvPr id="6" name="Rectangle 5"/>
          <p:cNvSpPr/>
          <p:nvPr/>
        </p:nvSpPr>
        <p:spPr>
          <a:xfrm>
            <a:off x="0" y="862150"/>
            <a:ext cx="4937760" cy="599585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3600" dirty="0" smtClean="0">
                <a:latin typeface="NikoshBAN" panose="02000000000000000000" pitchFamily="2" charset="0"/>
                <a:cs typeface="NikoshBAN" panose="02000000000000000000" pitchFamily="2" charset="0"/>
              </a:rPr>
              <a:t>‘’</a:t>
            </a:r>
            <a:r>
              <a:rPr lang="en-US" sz="3600" dirty="0" err="1" smtClean="0">
                <a:latin typeface="NikoshBAN" panose="02000000000000000000" pitchFamily="2" charset="0"/>
                <a:cs typeface="NikoshBAN" panose="02000000000000000000" pitchFamily="2" charset="0"/>
              </a:rPr>
              <a:t>সংকল্প</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কবিতার</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নির্বাচিত</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অংশ</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হইতে</a:t>
            </a:r>
            <a:r>
              <a:rPr lang="en-US" sz="3600" dirty="0" smtClean="0">
                <a:latin typeface="NikoshBAN" panose="02000000000000000000" pitchFamily="2" charset="0"/>
                <a:cs typeface="NikoshBAN" panose="02000000000000000000" pitchFamily="2" charset="0"/>
              </a:rPr>
              <a:t> ৫টি </a:t>
            </a:r>
            <a:r>
              <a:rPr lang="en-US" sz="3600" dirty="0" err="1" smtClean="0">
                <a:latin typeface="NikoshBAN" panose="02000000000000000000" pitchFamily="2" charset="0"/>
                <a:cs typeface="NikoshBAN" panose="02000000000000000000" pitchFamily="2" charset="0"/>
              </a:rPr>
              <a:t>বাক্যরচনা</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লিখে</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আনবে</a:t>
            </a:r>
            <a:r>
              <a:rPr lang="en-US" sz="3600" dirty="0" smtClean="0">
                <a:latin typeface="NikoshBAN" panose="02000000000000000000" pitchFamily="2" charset="0"/>
                <a:cs typeface="NikoshBAN" panose="02000000000000000000" pitchFamily="2" charset="0"/>
              </a:rPr>
              <a:t>।        </a:t>
            </a:r>
            <a:endParaRPr lang="en-US" sz="36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07330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Process 1"/>
          <p:cNvSpPr/>
          <p:nvPr/>
        </p:nvSpPr>
        <p:spPr>
          <a:xfrm>
            <a:off x="0" y="0"/>
            <a:ext cx="12191999" cy="612648"/>
          </a:xfrm>
          <a:prstGeom prst="flowChartProcess">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bn-IN" sz="4400" dirty="0" smtClean="0">
                <a:solidFill>
                  <a:schemeClr val="tx1"/>
                </a:solidFill>
              </a:rPr>
              <a:t>পরিচিতি</a:t>
            </a:r>
            <a:r>
              <a:rPr lang="bn-IN" dirty="0" smtClean="0"/>
              <a:t> </a:t>
            </a:r>
            <a:endParaRPr lang="en-US" dirty="0"/>
          </a:p>
        </p:txBody>
      </p:sp>
      <p:sp>
        <p:nvSpPr>
          <p:cNvPr id="3" name="Rectangle 2"/>
          <p:cNvSpPr/>
          <p:nvPr/>
        </p:nvSpPr>
        <p:spPr>
          <a:xfrm>
            <a:off x="7550331" y="613954"/>
            <a:ext cx="4641669" cy="9144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bn-IN" sz="3200" dirty="0" smtClean="0">
                <a:solidFill>
                  <a:schemeClr val="tx1"/>
                </a:solidFill>
                <a:latin typeface="NikoshBAN" panose="02000000000000000000" pitchFamily="2" charset="0"/>
                <a:cs typeface="NikoshBAN" panose="02000000000000000000" pitchFamily="2" charset="0"/>
              </a:rPr>
              <a:t>শিক্ষক পরিচিতি  </a:t>
            </a:r>
            <a:endParaRPr lang="en-US" sz="3200" dirty="0">
              <a:solidFill>
                <a:schemeClr val="tx1"/>
              </a:solidFill>
              <a:latin typeface="NikoshBAN" panose="02000000000000000000" pitchFamily="2" charset="0"/>
              <a:cs typeface="NikoshBAN" panose="02000000000000000000" pitchFamily="2" charset="0"/>
            </a:endParaRPr>
          </a:p>
        </p:txBody>
      </p:sp>
      <p:sp>
        <p:nvSpPr>
          <p:cNvPr id="4" name="Rectangle 3"/>
          <p:cNvSpPr/>
          <p:nvPr/>
        </p:nvSpPr>
        <p:spPr>
          <a:xfrm>
            <a:off x="-13063" y="2011681"/>
            <a:ext cx="3762103" cy="271707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bn-IN" sz="2800" dirty="0" smtClean="0">
                <a:solidFill>
                  <a:schemeClr val="tx1"/>
                </a:solidFill>
                <a:latin typeface="NikoshBAN" panose="02000000000000000000" pitchFamily="2" charset="0"/>
                <a:cs typeface="NikoshBAN" panose="02000000000000000000" pitchFamily="2" charset="0"/>
              </a:rPr>
              <a:t>শ্রেণি : পঞ্চম  </a:t>
            </a:r>
          </a:p>
          <a:p>
            <a:pPr algn="ctr"/>
            <a:r>
              <a:rPr lang="bn-IN" sz="2800" dirty="0" smtClean="0">
                <a:solidFill>
                  <a:schemeClr val="tx1"/>
                </a:solidFill>
                <a:latin typeface="NikoshBAN" panose="02000000000000000000" pitchFamily="2" charset="0"/>
                <a:cs typeface="NikoshBAN" panose="02000000000000000000" pitchFamily="2" charset="0"/>
              </a:rPr>
              <a:t>বিষয় : </a:t>
            </a:r>
            <a:r>
              <a:rPr lang="en-US" sz="2800" dirty="0" err="1" smtClean="0">
                <a:solidFill>
                  <a:schemeClr val="tx1"/>
                </a:solidFill>
                <a:latin typeface="NikoshBAN" panose="02000000000000000000" pitchFamily="2" charset="0"/>
                <a:cs typeface="NikoshBAN" panose="02000000000000000000" pitchFamily="2" charset="0"/>
              </a:rPr>
              <a:t>বাংলা</a:t>
            </a:r>
            <a:endParaRPr lang="bn-IN" sz="2800" dirty="0" smtClean="0">
              <a:solidFill>
                <a:schemeClr val="tx1"/>
              </a:solidFill>
              <a:latin typeface="NikoshBAN" panose="02000000000000000000" pitchFamily="2" charset="0"/>
              <a:cs typeface="NikoshBAN" panose="02000000000000000000" pitchFamily="2" charset="0"/>
            </a:endParaRPr>
          </a:p>
          <a:p>
            <a:pPr algn="ctr"/>
            <a:r>
              <a:rPr lang="bn-IN" sz="2800" dirty="0" smtClean="0">
                <a:solidFill>
                  <a:schemeClr val="tx1"/>
                </a:solidFill>
                <a:latin typeface="NikoshBAN" panose="02000000000000000000" pitchFamily="2" charset="0"/>
                <a:cs typeface="NikoshBAN" panose="02000000000000000000" pitchFamily="2" charset="0"/>
              </a:rPr>
              <a:t>সময় : ৫০ মিনিট</a:t>
            </a:r>
            <a:endParaRPr lang="en-US" sz="2800" dirty="0" smtClean="0">
              <a:solidFill>
                <a:schemeClr val="tx1"/>
              </a:solidFill>
              <a:latin typeface="NikoshBAN" panose="02000000000000000000" pitchFamily="2" charset="0"/>
              <a:cs typeface="NikoshBAN" panose="02000000000000000000" pitchFamily="2" charset="0"/>
            </a:endParaRPr>
          </a:p>
          <a:p>
            <a:pPr algn="ctr"/>
            <a:r>
              <a:rPr lang="en-US" sz="2800" dirty="0" err="1" smtClean="0">
                <a:solidFill>
                  <a:schemeClr val="tx1"/>
                </a:solidFill>
                <a:latin typeface="NikoshBAN" panose="02000000000000000000" pitchFamily="2" charset="0"/>
                <a:cs typeface="NikoshBAN" panose="02000000000000000000" pitchFamily="2" charset="0"/>
              </a:rPr>
              <a:t>তাং</a:t>
            </a:r>
            <a:r>
              <a:rPr lang="en-US" sz="2800" dirty="0" smtClean="0">
                <a:solidFill>
                  <a:schemeClr val="tx1"/>
                </a:solidFill>
                <a:latin typeface="NikoshBAN" panose="02000000000000000000" pitchFamily="2" charset="0"/>
                <a:cs typeface="NikoshBAN" panose="02000000000000000000" pitchFamily="2" charset="0"/>
              </a:rPr>
              <a:t> : ২৭-৬-২০২১ </a:t>
            </a:r>
            <a:r>
              <a:rPr lang="en-US" sz="2800" dirty="0" err="1" smtClean="0">
                <a:solidFill>
                  <a:schemeClr val="tx1"/>
                </a:solidFill>
                <a:latin typeface="NikoshBAN" panose="02000000000000000000" pitchFamily="2" charset="0"/>
                <a:cs typeface="NikoshBAN" panose="02000000000000000000" pitchFamily="2" charset="0"/>
              </a:rPr>
              <a:t>ইং</a:t>
            </a:r>
            <a:r>
              <a:rPr lang="en-US" sz="2800" dirty="0" smtClean="0">
                <a:solidFill>
                  <a:schemeClr val="tx1"/>
                </a:solidFill>
                <a:latin typeface="NikoshBAN" panose="02000000000000000000" pitchFamily="2" charset="0"/>
                <a:cs typeface="NikoshBAN" panose="02000000000000000000" pitchFamily="2" charset="0"/>
              </a:rPr>
              <a:t>,</a:t>
            </a:r>
            <a:r>
              <a:rPr lang="bn-IN" sz="2800" dirty="0" smtClean="0">
                <a:solidFill>
                  <a:schemeClr val="tx1"/>
                </a:solidFill>
                <a:latin typeface="NikoshBAN" panose="02000000000000000000" pitchFamily="2" charset="0"/>
                <a:cs typeface="NikoshBAN" panose="02000000000000000000" pitchFamily="2" charset="0"/>
              </a:rPr>
              <a:t>     </a:t>
            </a:r>
            <a:endParaRPr lang="en-US" sz="2800" dirty="0">
              <a:solidFill>
                <a:schemeClr val="tx1"/>
              </a:solidFill>
              <a:latin typeface="NikoshBAN" panose="02000000000000000000" pitchFamily="2" charset="0"/>
              <a:cs typeface="NikoshBAN" panose="02000000000000000000" pitchFamily="2" charset="0"/>
            </a:endParaRPr>
          </a:p>
        </p:txBody>
      </p:sp>
      <p:sp>
        <p:nvSpPr>
          <p:cNvPr id="5" name="Rectangle 4"/>
          <p:cNvSpPr/>
          <p:nvPr/>
        </p:nvSpPr>
        <p:spPr>
          <a:xfrm>
            <a:off x="1" y="653144"/>
            <a:ext cx="3735976" cy="134547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bn-IN" sz="3200" dirty="0" smtClean="0">
                <a:solidFill>
                  <a:schemeClr val="tx1"/>
                </a:solidFill>
                <a:latin typeface="NikoshBAN" panose="02000000000000000000" pitchFamily="2" charset="0"/>
                <a:cs typeface="NikoshBAN" panose="02000000000000000000" pitchFamily="2" charset="0"/>
              </a:rPr>
              <a:t>পাঠ-পরিচিতি</a:t>
            </a:r>
            <a:r>
              <a:rPr lang="bn-IN" dirty="0" smtClean="0"/>
              <a:t> </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75166" y="640079"/>
            <a:ext cx="3827418" cy="4127591"/>
          </a:xfrm>
          <a:prstGeom prst="rect">
            <a:avLst/>
          </a:prstGeom>
        </p:spPr>
      </p:pic>
      <p:sp>
        <p:nvSpPr>
          <p:cNvPr id="7" name="Rectangle 6"/>
          <p:cNvSpPr/>
          <p:nvPr/>
        </p:nvSpPr>
        <p:spPr>
          <a:xfrm>
            <a:off x="7589521" y="1528355"/>
            <a:ext cx="4602479" cy="326571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bn-IN" sz="2800" dirty="0" smtClean="0">
                <a:solidFill>
                  <a:schemeClr val="tx1"/>
                </a:solidFill>
                <a:latin typeface="NikoshBAN" panose="02000000000000000000" pitchFamily="2" charset="0"/>
                <a:cs typeface="NikoshBAN" panose="02000000000000000000" pitchFamily="2" charset="0"/>
              </a:rPr>
              <a:t>পূর্ণিমা দা</a:t>
            </a:r>
            <a:r>
              <a:rPr lang="en-US" sz="2800" dirty="0" smtClean="0">
                <a:solidFill>
                  <a:schemeClr val="tx1"/>
                </a:solidFill>
                <a:latin typeface="NikoshBAN" panose="02000000000000000000" pitchFamily="2" charset="0"/>
                <a:cs typeface="NikoshBAN" panose="02000000000000000000" pitchFamily="2" charset="0"/>
              </a:rPr>
              <a:t>স,</a:t>
            </a:r>
            <a:endParaRPr lang="bn-IN" sz="2800" dirty="0" smtClean="0">
              <a:solidFill>
                <a:schemeClr val="tx1"/>
              </a:solidFill>
              <a:latin typeface="NikoshBAN" panose="02000000000000000000" pitchFamily="2" charset="0"/>
              <a:cs typeface="NikoshBAN" panose="02000000000000000000" pitchFamily="2" charset="0"/>
            </a:endParaRPr>
          </a:p>
          <a:p>
            <a:pPr algn="ctr"/>
            <a:r>
              <a:rPr lang="bn-IN" sz="2800" dirty="0" smtClean="0">
                <a:solidFill>
                  <a:schemeClr val="tx1"/>
                </a:solidFill>
                <a:latin typeface="NikoshBAN" panose="02000000000000000000" pitchFamily="2" charset="0"/>
                <a:cs typeface="NikoshBAN" panose="02000000000000000000" pitchFamily="2" charset="0"/>
              </a:rPr>
              <a:t>প্রধান শিক্ষক</a:t>
            </a:r>
            <a:r>
              <a:rPr lang="en-US" sz="2800" dirty="0" smtClean="0">
                <a:solidFill>
                  <a:schemeClr val="tx1"/>
                </a:solidFill>
                <a:latin typeface="NikoshBAN" panose="02000000000000000000" pitchFamily="2" charset="0"/>
                <a:cs typeface="NikoshBAN" panose="02000000000000000000" pitchFamily="2" charset="0"/>
              </a:rPr>
              <a:t>,</a:t>
            </a:r>
            <a:endParaRPr lang="bn-IN" sz="2800" dirty="0" smtClean="0">
              <a:solidFill>
                <a:schemeClr val="tx1"/>
              </a:solidFill>
              <a:latin typeface="NikoshBAN" panose="02000000000000000000" pitchFamily="2" charset="0"/>
              <a:cs typeface="NikoshBAN" panose="02000000000000000000" pitchFamily="2" charset="0"/>
            </a:endParaRPr>
          </a:p>
          <a:p>
            <a:pPr algn="ctr"/>
            <a:r>
              <a:rPr lang="bn-IN" sz="2800" dirty="0" smtClean="0">
                <a:solidFill>
                  <a:schemeClr val="tx1"/>
                </a:solidFill>
                <a:latin typeface="NikoshBAN" panose="02000000000000000000" pitchFamily="2" charset="0"/>
                <a:cs typeface="NikoshBAN" panose="02000000000000000000" pitchFamily="2" charset="0"/>
              </a:rPr>
              <a:t>মধ্যকুল মধ্যপাড়া সরকারী প্রাথমিক বিদ্যাল</a:t>
            </a:r>
            <a:r>
              <a:rPr lang="en-US" sz="2800" dirty="0" smtClean="0">
                <a:solidFill>
                  <a:schemeClr val="tx1"/>
                </a:solidFill>
                <a:latin typeface="NikoshBAN" panose="02000000000000000000" pitchFamily="2" charset="0"/>
                <a:cs typeface="NikoshBAN" panose="02000000000000000000" pitchFamily="2" charset="0"/>
              </a:rPr>
              <a:t>য়,</a:t>
            </a:r>
            <a:endParaRPr lang="bn-IN" sz="2800" dirty="0" smtClean="0">
              <a:solidFill>
                <a:schemeClr val="tx1"/>
              </a:solidFill>
              <a:latin typeface="NikoshBAN" panose="02000000000000000000" pitchFamily="2" charset="0"/>
              <a:cs typeface="NikoshBAN" panose="02000000000000000000" pitchFamily="2" charset="0"/>
            </a:endParaRPr>
          </a:p>
          <a:p>
            <a:pPr algn="ctr"/>
            <a:r>
              <a:rPr lang="bn-IN" sz="2800" dirty="0" smtClean="0">
                <a:solidFill>
                  <a:schemeClr val="tx1"/>
                </a:solidFill>
                <a:latin typeface="NikoshBAN" panose="02000000000000000000" pitchFamily="2" charset="0"/>
                <a:cs typeface="NikoshBAN" panose="02000000000000000000" pitchFamily="2" charset="0"/>
              </a:rPr>
              <a:t>কেশবপুর, যশোর।           </a:t>
            </a:r>
            <a:endParaRPr lang="en-US" sz="2800" dirty="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207194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gtEl>
                                        <p:attrNameLst>
                                          <p:attrName>style.visibility</p:attrName>
                                        </p:attrNameLst>
                                      </p:cBhvr>
                                      <p:to>
                                        <p:strVal val="visible"/>
                                      </p:to>
                                    </p:set>
                                    <p:animEffect transition="in" filter="fade">
                                      <p:cBhvr>
                                        <p:cTn id="35" dur="1000"/>
                                        <p:tgtEl>
                                          <p:spTgt spid="3"/>
                                        </p:tgtEl>
                                      </p:cBhvr>
                                    </p:animEffect>
                                    <p:anim calcmode="lin" valueType="num">
                                      <p:cBhvr>
                                        <p:cTn id="36" dur="1000" fill="hold"/>
                                        <p:tgtEl>
                                          <p:spTgt spid="3"/>
                                        </p:tgtEl>
                                        <p:attrNameLst>
                                          <p:attrName>ppt_x</p:attrName>
                                        </p:attrNameLst>
                                      </p:cBhvr>
                                      <p:tavLst>
                                        <p:tav tm="0">
                                          <p:val>
                                            <p:strVal val="#ppt_x"/>
                                          </p:val>
                                        </p:tav>
                                        <p:tav tm="100000">
                                          <p:val>
                                            <p:strVal val="#ppt_x"/>
                                          </p:val>
                                        </p:tav>
                                      </p:tavLst>
                                    </p:anim>
                                    <p:anim calcmode="lin" valueType="num">
                                      <p:cBhvr>
                                        <p:cTn id="37"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fade">
                                      <p:cBhvr>
                                        <p:cTn id="42" dur="1000"/>
                                        <p:tgtEl>
                                          <p:spTgt spid="7"/>
                                        </p:tgtEl>
                                      </p:cBhvr>
                                    </p:animEffect>
                                    <p:anim calcmode="lin" valueType="num">
                                      <p:cBhvr>
                                        <p:cTn id="43" dur="1000" fill="hold"/>
                                        <p:tgtEl>
                                          <p:spTgt spid="7"/>
                                        </p:tgtEl>
                                        <p:attrNameLst>
                                          <p:attrName>ppt_x</p:attrName>
                                        </p:attrNameLst>
                                      </p:cBhvr>
                                      <p:tavLst>
                                        <p:tav tm="0">
                                          <p:val>
                                            <p:strVal val="#ppt_x"/>
                                          </p:val>
                                        </p:tav>
                                        <p:tav tm="100000">
                                          <p:val>
                                            <p:strVal val="#ppt_x"/>
                                          </p:val>
                                        </p:tav>
                                      </p:tavLst>
                                    </p:anim>
                                    <p:anim calcmode="lin" valueType="num">
                                      <p:cBhvr>
                                        <p:cTn id="4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68342" y="690698"/>
            <a:ext cx="4223657" cy="6167301"/>
          </a:xfrm>
          <a:prstGeom prst="rect">
            <a:avLst/>
          </a:prstGeom>
        </p:spPr>
      </p:pic>
      <p:sp>
        <p:nvSpPr>
          <p:cNvPr id="5" name="Rectangle 4"/>
          <p:cNvSpPr/>
          <p:nvPr/>
        </p:nvSpPr>
        <p:spPr>
          <a:xfrm>
            <a:off x="0" y="0"/>
            <a:ext cx="12192000" cy="666206"/>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6000" dirty="0" err="1" smtClean="0">
                <a:latin typeface="NikoshBAN" panose="02000000000000000000" pitchFamily="2" charset="0"/>
                <a:cs typeface="NikoshBAN" panose="02000000000000000000" pitchFamily="2" charset="0"/>
              </a:rPr>
              <a:t>সবাইকে</a:t>
            </a:r>
            <a:r>
              <a:rPr lang="en-US" sz="6000" dirty="0" smtClean="0">
                <a:latin typeface="NikoshBAN" panose="02000000000000000000" pitchFamily="2" charset="0"/>
                <a:cs typeface="NikoshBAN" panose="02000000000000000000" pitchFamily="2" charset="0"/>
              </a:rPr>
              <a:t> </a:t>
            </a:r>
            <a:r>
              <a:rPr lang="en-US" sz="6000" dirty="0" err="1" smtClean="0">
                <a:latin typeface="NikoshBAN" panose="02000000000000000000" pitchFamily="2" charset="0"/>
                <a:cs typeface="NikoshBAN" panose="02000000000000000000" pitchFamily="2" charset="0"/>
              </a:rPr>
              <a:t>ধন্যবাদ</a:t>
            </a:r>
            <a:r>
              <a:rPr lang="en-US" sz="6000" dirty="0" smtClean="0">
                <a:latin typeface="NikoshBAN" panose="02000000000000000000" pitchFamily="2" charset="0"/>
                <a:cs typeface="NikoshBAN" panose="02000000000000000000" pitchFamily="2" charset="0"/>
              </a:rPr>
              <a:t>  </a:t>
            </a:r>
            <a:endParaRPr lang="en-US" sz="6000" dirty="0">
              <a:latin typeface="NikoshBAN" panose="02000000000000000000" pitchFamily="2" charset="0"/>
              <a:cs typeface="NikoshBAN" panose="02000000000000000000" pitchFamily="2" charset="0"/>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61171"/>
            <a:ext cx="7994469" cy="6196829"/>
          </a:xfrm>
          <a:prstGeom prst="rect">
            <a:avLst/>
          </a:prstGeom>
        </p:spPr>
      </p:pic>
    </p:spTree>
    <p:extLst>
      <p:ext uri="{BB962C8B-B14F-4D97-AF65-F5344CB8AC3E}">
        <p14:creationId xmlns:p14="http://schemas.microsoft.com/office/powerpoint/2010/main" val="24736583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862149"/>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6000" dirty="0" err="1" smtClean="0">
                <a:latin typeface="NikoshBAN" panose="02000000000000000000" pitchFamily="2" charset="0"/>
                <a:cs typeface="NikoshBAN" panose="02000000000000000000" pitchFamily="2" charset="0"/>
              </a:rPr>
              <a:t>পাঠ-পরিচিতি</a:t>
            </a:r>
            <a:r>
              <a:rPr lang="en-US" dirty="0" smtClean="0">
                <a:latin typeface="NikoshBAN" panose="02000000000000000000" pitchFamily="2" charset="0"/>
                <a:cs typeface="NikoshBAN" panose="02000000000000000000" pitchFamily="2" charset="0"/>
              </a:rPr>
              <a:t> </a:t>
            </a:r>
            <a:endParaRPr lang="en-US" dirty="0">
              <a:latin typeface="NikoshBAN" panose="02000000000000000000" pitchFamily="2" charset="0"/>
              <a:cs typeface="NikoshBAN" panose="02000000000000000000" pitchFamily="2" charset="0"/>
            </a:endParaRPr>
          </a:p>
        </p:txBody>
      </p:sp>
      <p:sp>
        <p:nvSpPr>
          <p:cNvPr id="5" name="Horizontal Scroll 4"/>
          <p:cNvSpPr/>
          <p:nvPr/>
        </p:nvSpPr>
        <p:spPr>
          <a:xfrm>
            <a:off x="6518365" y="1136469"/>
            <a:ext cx="5199018" cy="1464346"/>
          </a:xfrm>
          <a:prstGeom prst="horizontalScroll">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4400" dirty="0" smtClean="0">
                <a:latin typeface="NikoshBAN" panose="02000000000000000000" pitchFamily="2" charset="0"/>
                <a:cs typeface="NikoshBAN" panose="02000000000000000000" pitchFamily="2" charset="0"/>
              </a:rPr>
              <a:t>‘’</a:t>
            </a:r>
            <a:r>
              <a:rPr lang="en-US" sz="4400" dirty="0" err="1" smtClean="0">
                <a:latin typeface="NikoshBAN" panose="02000000000000000000" pitchFamily="2" charset="0"/>
                <a:cs typeface="NikoshBAN" panose="02000000000000000000" pitchFamily="2" charset="0"/>
              </a:rPr>
              <a:t>সংকল্প</a:t>
            </a:r>
            <a:r>
              <a:rPr lang="en-US" sz="4400" dirty="0" smtClean="0">
                <a:latin typeface="NikoshBAN" panose="02000000000000000000" pitchFamily="2" charset="0"/>
                <a:cs typeface="NikoshBAN" panose="02000000000000000000" pitchFamily="2" charset="0"/>
              </a:rPr>
              <a:t>’’     </a:t>
            </a:r>
            <a:endParaRPr lang="en-US" sz="4400" dirty="0">
              <a:latin typeface="NikoshBAN" panose="02000000000000000000" pitchFamily="2" charset="0"/>
              <a:cs typeface="NikoshBAN" panose="02000000000000000000" pitchFamily="2" charset="0"/>
            </a:endParaRPr>
          </a:p>
        </p:txBody>
      </p:sp>
      <p:sp>
        <p:nvSpPr>
          <p:cNvPr id="6" name="Vertical Scroll 5"/>
          <p:cNvSpPr/>
          <p:nvPr/>
        </p:nvSpPr>
        <p:spPr>
          <a:xfrm>
            <a:off x="6453050" y="3383280"/>
            <a:ext cx="5738949" cy="1143000"/>
          </a:xfrm>
          <a:prstGeom prst="verticalScroll">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600" dirty="0" err="1" smtClean="0">
                <a:latin typeface="NikoshBAN" panose="02000000000000000000" pitchFamily="2" charset="0"/>
                <a:cs typeface="NikoshBAN" panose="02000000000000000000" pitchFamily="2" charset="0"/>
              </a:rPr>
              <a:t>কাজী</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নজরুল</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ইসলাম</a:t>
            </a:r>
            <a:r>
              <a:rPr lang="en-US" sz="3600" dirty="0" smtClean="0">
                <a:latin typeface="NikoshBAN" panose="02000000000000000000" pitchFamily="2" charset="0"/>
                <a:cs typeface="NikoshBAN" panose="02000000000000000000" pitchFamily="2" charset="0"/>
              </a:rPr>
              <a:t>   </a:t>
            </a:r>
            <a:endParaRPr lang="en-US" sz="3600" dirty="0">
              <a:latin typeface="NikoshBAN" panose="02000000000000000000" pitchFamily="2" charset="0"/>
              <a:cs typeface="NikoshBAN" panose="02000000000000000000" pitchFamily="2" charset="0"/>
            </a:endParaRPr>
          </a:p>
        </p:txBody>
      </p:sp>
      <p:sp>
        <p:nvSpPr>
          <p:cNvPr id="7" name="Rectangle 6"/>
          <p:cNvSpPr/>
          <p:nvPr/>
        </p:nvSpPr>
        <p:spPr>
          <a:xfrm>
            <a:off x="4767943" y="5042263"/>
            <a:ext cx="7424057" cy="9144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3200" dirty="0" err="1" smtClean="0">
                <a:latin typeface="NikoshBAN" panose="02000000000000000000" pitchFamily="2" charset="0"/>
                <a:cs typeface="NikoshBAN" panose="02000000000000000000" pitchFamily="2" charset="0"/>
              </a:rPr>
              <a:t>পাঠ্যাংশঃ</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থাকব</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না</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কো</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বরণ</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মরণ</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যন্ত্রণাকে</a:t>
            </a:r>
            <a:r>
              <a:rPr lang="en-US" sz="3200" dirty="0" smtClean="0">
                <a:latin typeface="NikoshBAN" panose="02000000000000000000" pitchFamily="2" charset="0"/>
                <a:cs typeface="NikoshBAN" panose="02000000000000000000" pitchFamily="2" charset="0"/>
              </a:rPr>
              <a:t>।।       </a:t>
            </a:r>
            <a:endParaRPr lang="en-US" sz="3200" dirty="0">
              <a:latin typeface="NikoshBAN" panose="02000000000000000000" pitchFamily="2" charset="0"/>
              <a:cs typeface="NikoshBAN" panose="02000000000000000000" pitchFamily="2" charset="0"/>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06286"/>
            <a:ext cx="3984171" cy="4153988"/>
          </a:xfrm>
          <a:prstGeom prst="rect">
            <a:avLst/>
          </a:prstGeom>
        </p:spPr>
      </p:pic>
    </p:spTree>
    <p:extLst>
      <p:ext uri="{BB962C8B-B14F-4D97-AF65-F5344CB8AC3E}">
        <p14:creationId xmlns:p14="http://schemas.microsoft.com/office/powerpoint/2010/main" val="3584126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down)">
                                      <p:cBhvr>
                                        <p:cTn id="14" dur="580">
                                          <p:stCondLst>
                                            <p:cond delay="0"/>
                                          </p:stCondLst>
                                        </p:cTn>
                                        <p:tgtEl>
                                          <p:spTgt spid="5"/>
                                        </p:tgtEl>
                                      </p:cBhvr>
                                    </p:animEffect>
                                    <p:anim calcmode="lin" valueType="num">
                                      <p:cBhvr>
                                        <p:cTn id="15"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20" dur="26">
                                          <p:stCondLst>
                                            <p:cond delay="650"/>
                                          </p:stCondLst>
                                        </p:cTn>
                                        <p:tgtEl>
                                          <p:spTgt spid="5"/>
                                        </p:tgtEl>
                                      </p:cBhvr>
                                      <p:to x="100000" y="60000"/>
                                    </p:animScale>
                                    <p:animScale>
                                      <p:cBhvr>
                                        <p:cTn id="21" dur="166" decel="50000">
                                          <p:stCondLst>
                                            <p:cond delay="676"/>
                                          </p:stCondLst>
                                        </p:cTn>
                                        <p:tgtEl>
                                          <p:spTgt spid="5"/>
                                        </p:tgtEl>
                                      </p:cBhvr>
                                      <p:to x="100000" y="100000"/>
                                    </p:animScale>
                                    <p:animScale>
                                      <p:cBhvr>
                                        <p:cTn id="22" dur="26">
                                          <p:stCondLst>
                                            <p:cond delay="1312"/>
                                          </p:stCondLst>
                                        </p:cTn>
                                        <p:tgtEl>
                                          <p:spTgt spid="5"/>
                                        </p:tgtEl>
                                      </p:cBhvr>
                                      <p:to x="100000" y="80000"/>
                                    </p:animScale>
                                    <p:animScale>
                                      <p:cBhvr>
                                        <p:cTn id="23" dur="166" decel="50000">
                                          <p:stCondLst>
                                            <p:cond delay="1338"/>
                                          </p:stCondLst>
                                        </p:cTn>
                                        <p:tgtEl>
                                          <p:spTgt spid="5"/>
                                        </p:tgtEl>
                                      </p:cBhvr>
                                      <p:to x="100000" y="100000"/>
                                    </p:animScale>
                                    <p:animScale>
                                      <p:cBhvr>
                                        <p:cTn id="24" dur="26">
                                          <p:stCondLst>
                                            <p:cond delay="1642"/>
                                          </p:stCondLst>
                                        </p:cTn>
                                        <p:tgtEl>
                                          <p:spTgt spid="5"/>
                                        </p:tgtEl>
                                      </p:cBhvr>
                                      <p:to x="100000" y="90000"/>
                                    </p:animScale>
                                    <p:animScale>
                                      <p:cBhvr>
                                        <p:cTn id="25" dur="166" decel="50000">
                                          <p:stCondLst>
                                            <p:cond delay="1668"/>
                                          </p:stCondLst>
                                        </p:cTn>
                                        <p:tgtEl>
                                          <p:spTgt spid="5"/>
                                        </p:tgtEl>
                                      </p:cBhvr>
                                      <p:to x="100000" y="100000"/>
                                    </p:animScale>
                                    <p:animScale>
                                      <p:cBhvr>
                                        <p:cTn id="26" dur="26">
                                          <p:stCondLst>
                                            <p:cond delay="1808"/>
                                          </p:stCondLst>
                                        </p:cTn>
                                        <p:tgtEl>
                                          <p:spTgt spid="5"/>
                                        </p:tgtEl>
                                      </p:cBhvr>
                                      <p:to x="100000" y="95000"/>
                                    </p:animScale>
                                    <p:animScale>
                                      <p:cBhvr>
                                        <p:cTn id="27" dur="166" decel="50000">
                                          <p:stCondLst>
                                            <p:cond delay="1834"/>
                                          </p:stCondLst>
                                        </p:cTn>
                                        <p:tgtEl>
                                          <p:spTgt spid="5"/>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31" presetClass="entr" presetSubtype="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 calcmode="lin" valueType="num">
                                      <p:cBhvr>
                                        <p:cTn id="32" dur="1000" fill="hold"/>
                                        <p:tgtEl>
                                          <p:spTgt spid="6"/>
                                        </p:tgtEl>
                                        <p:attrNameLst>
                                          <p:attrName>ppt_w</p:attrName>
                                        </p:attrNameLst>
                                      </p:cBhvr>
                                      <p:tavLst>
                                        <p:tav tm="0">
                                          <p:val>
                                            <p:fltVal val="0"/>
                                          </p:val>
                                        </p:tav>
                                        <p:tav tm="100000">
                                          <p:val>
                                            <p:strVal val="#ppt_w"/>
                                          </p:val>
                                        </p:tav>
                                      </p:tavLst>
                                    </p:anim>
                                    <p:anim calcmode="lin" valueType="num">
                                      <p:cBhvr>
                                        <p:cTn id="33" dur="1000" fill="hold"/>
                                        <p:tgtEl>
                                          <p:spTgt spid="6"/>
                                        </p:tgtEl>
                                        <p:attrNameLst>
                                          <p:attrName>ppt_h</p:attrName>
                                        </p:attrNameLst>
                                      </p:cBhvr>
                                      <p:tavLst>
                                        <p:tav tm="0">
                                          <p:val>
                                            <p:fltVal val="0"/>
                                          </p:val>
                                        </p:tav>
                                        <p:tav tm="100000">
                                          <p:val>
                                            <p:strVal val="#ppt_h"/>
                                          </p:val>
                                        </p:tav>
                                      </p:tavLst>
                                    </p:anim>
                                    <p:anim calcmode="lin" valueType="num">
                                      <p:cBhvr>
                                        <p:cTn id="34" dur="1000" fill="hold"/>
                                        <p:tgtEl>
                                          <p:spTgt spid="6"/>
                                        </p:tgtEl>
                                        <p:attrNameLst>
                                          <p:attrName>style.rotation</p:attrName>
                                        </p:attrNameLst>
                                      </p:cBhvr>
                                      <p:tavLst>
                                        <p:tav tm="0">
                                          <p:val>
                                            <p:fltVal val="90"/>
                                          </p:val>
                                        </p:tav>
                                        <p:tav tm="100000">
                                          <p:val>
                                            <p:fltVal val="0"/>
                                          </p:val>
                                        </p:tav>
                                      </p:tavLst>
                                    </p:anim>
                                    <p:animEffect transition="in" filter="fade">
                                      <p:cBhvr>
                                        <p:cTn id="35" dur="1000"/>
                                        <p:tgtEl>
                                          <p:spTgt spid="6"/>
                                        </p:tgtEl>
                                      </p:cBhvr>
                                    </p:animEffect>
                                  </p:childTnLst>
                                </p:cTn>
                              </p:par>
                            </p:childTnLst>
                          </p:cTn>
                        </p:par>
                      </p:childTnLst>
                    </p:cTn>
                  </p:par>
                  <p:par>
                    <p:cTn id="36" fill="hold">
                      <p:stCondLst>
                        <p:cond delay="indefinite"/>
                      </p:stCondLst>
                      <p:childTnLst>
                        <p:par>
                          <p:cTn id="37" fill="hold">
                            <p:stCondLst>
                              <p:cond delay="0"/>
                            </p:stCondLst>
                            <p:childTnLst>
                              <p:par>
                                <p:cTn id="38" presetID="21" presetClass="entr" presetSubtype="1" fill="hold" nodeType="click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wheel(1)">
                                      <p:cBhvr>
                                        <p:cTn id="40" dur="2000"/>
                                        <p:tgtEl>
                                          <p:spTgt spid="8"/>
                                        </p:tgtEl>
                                      </p:cBhvr>
                                    </p:animEffect>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7"/>
                                        </p:tgtEl>
                                        <p:attrNameLst>
                                          <p:attrName>style.visibility</p:attrName>
                                        </p:attrNameLst>
                                      </p:cBhvr>
                                      <p:to>
                                        <p:strVal val="visible"/>
                                      </p:to>
                                    </p:set>
                                    <p:animEffect transition="in" filter="fade">
                                      <p:cBhvr>
                                        <p:cTn id="45" dur="1000"/>
                                        <p:tgtEl>
                                          <p:spTgt spid="7"/>
                                        </p:tgtEl>
                                      </p:cBhvr>
                                    </p:animEffect>
                                    <p:anim calcmode="lin" valueType="num">
                                      <p:cBhvr>
                                        <p:cTn id="46" dur="1000" fill="hold"/>
                                        <p:tgtEl>
                                          <p:spTgt spid="7"/>
                                        </p:tgtEl>
                                        <p:attrNameLst>
                                          <p:attrName>ppt_x</p:attrName>
                                        </p:attrNameLst>
                                      </p:cBhvr>
                                      <p:tavLst>
                                        <p:tav tm="0">
                                          <p:val>
                                            <p:strVal val="#ppt_x"/>
                                          </p:val>
                                        </p:tav>
                                        <p:tav tm="100000">
                                          <p:val>
                                            <p:strVal val="#ppt_x"/>
                                          </p:val>
                                        </p:tav>
                                      </p:tavLst>
                                    </p:anim>
                                    <p:anim calcmode="lin" valueType="num">
                                      <p:cBhvr>
                                        <p:cTn id="47"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91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4800" dirty="0" err="1">
                <a:latin typeface="NikoshBAN" panose="02000000000000000000" pitchFamily="2" charset="0"/>
                <a:cs typeface="NikoshBAN" panose="02000000000000000000" pitchFamily="2" charset="0"/>
              </a:rPr>
              <a:t>শিখনফল</a:t>
            </a:r>
            <a:endParaRPr lang="en-US" sz="4800" dirty="0">
              <a:latin typeface="NikoshBAN" panose="02000000000000000000" pitchFamily="2" charset="0"/>
              <a:cs typeface="NikoshBAN" panose="02000000000000000000" pitchFamily="2" charset="0"/>
            </a:endParaRPr>
          </a:p>
        </p:txBody>
      </p:sp>
      <p:sp>
        <p:nvSpPr>
          <p:cNvPr id="5" name="Rectangle 4"/>
          <p:cNvSpPr/>
          <p:nvPr/>
        </p:nvSpPr>
        <p:spPr>
          <a:xfrm>
            <a:off x="0" y="936170"/>
            <a:ext cx="12192000" cy="592182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US" sz="32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পাঠ</a:t>
            </a:r>
            <a:r>
              <a:rPr lang="en-US" sz="4000" dirty="0" smtClean="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শেষে</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শিক্ষার্থীরা</a:t>
            </a:r>
            <a:r>
              <a:rPr lang="en-US" sz="4000" dirty="0" smtClean="0">
                <a:latin typeface="NikoshBAN" panose="02000000000000000000" pitchFamily="2" charset="0"/>
                <a:cs typeface="NikoshBAN" panose="02000000000000000000" pitchFamily="2" charset="0"/>
              </a:rPr>
              <a:t>…</a:t>
            </a:r>
            <a:endParaRPr lang="en-US" sz="4000" dirty="0">
              <a:latin typeface="NikoshBAN" panose="02000000000000000000" pitchFamily="2" charset="0"/>
              <a:cs typeface="NikoshBAN" panose="02000000000000000000" pitchFamily="2" charset="0"/>
            </a:endParaRPr>
          </a:p>
          <a:p>
            <a:r>
              <a:rPr lang="bn-IN" sz="3200" dirty="0" smtClean="0">
                <a:latin typeface="NikoshBAN" panose="02000000000000000000" pitchFamily="2" charset="0"/>
                <a:cs typeface="NikoshBAN" panose="02000000000000000000" pitchFamily="2" charset="0"/>
              </a:rPr>
              <a:t>শোনা</a:t>
            </a:r>
            <a:r>
              <a:rPr lang="en-US" sz="3200" dirty="0" smtClean="0">
                <a:latin typeface="NikoshBAN" panose="02000000000000000000" pitchFamily="2" charset="0"/>
                <a:cs typeface="NikoshBAN" panose="02000000000000000000" pitchFamily="2" charset="0"/>
              </a:rPr>
              <a:t> : </a:t>
            </a:r>
            <a:r>
              <a:rPr lang="bn-IN" sz="3200" dirty="0" smtClean="0">
                <a:latin typeface="NikoshBAN" panose="02000000000000000000" pitchFamily="2" charset="0"/>
                <a:cs typeface="NikoshBAN" panose="02000000000000000000" pitchFamily="2" charset="0"/>
              </a:rPr>
              <a:t>২.১.২</a:t>
            </a:r>
            <a:r>
              <a:rPr lang="en-US" sz="3200" dirty="0">
                <a:latin typeface="NikoshBAN" panose="02000000000000000000" pitchFamily="2" charset="0"/>
                <a:cs typeface="NikoshBAN" panose="02000000000000000000" pitchFamily="2" charset="0"/>
              </a:rPr>
              <a:t>=</a:t>
            </a:r>
            <a:r>
              <a:rPr lang="bn-IN" sz="3200" dirty="0">
                <a:latin typeface="NikoshBAN" panose="02000000000000000000" pitchFamily="2" charset="0"/>
                <a:cs typeface="NikoshBAN" panose="02000000000000000000" pitchFamily="2" charset="0"/>
              </a:rPr>
              <a:t> কবিতা শুনে মূলভাব বুঝতে পারবে। </a:t>
            </a:r>
            <a:endParaRPr lang="en-US" sz="3200" dirty="0">
              <a:latin typeface="NikoshBAN" panose="02000000000000000000" pitchFamily="2" charset="0"/>
              <a:cs typeface="NikoshBAN" panose="02000000000000000000" pitchFamily="2" charset="0"/>
            </a:endParaRPr>
          </a:p>
          <a:p>
            <a:r>
              <a:rPr lang="bn-IN" sz="3200" dirty="0" smtClean="0">
                <a:latin typeface="NikoshBAN" panose="02000000000000000000" pitchFamily="2" charset="0"/>
                <a:cs typeface="NikoshBAN" panose="02000000000000000000" pitchFamily="2" charset="0"/>
              </a:rPr>
              <a:t>বলা</a:t>
            </a:r>
            <a:r>
              <a:rPr lang="en-US" sz="3200" dirty="0" smtClean="0">
                <a:latin typeface="NikoshBAN" panose="02000000000000000000" pitchFamily="2" charset="0"/>
                <a:cs typeface="NikoshBAN" panose="02000000000000000000" pitchFamily="2" charset="0"/>
              </a:rPr>
              <a:t> : </a:t>
            </a:r>
            <a:r>
              <a:rPr lang="bn-IN" sz="3200" dirty="0" smtClean="0">
                <a:latin typeface="NikoshBAN" panose="02000000000000000000" pitchFamily="2" charset="0"/>
                <a:cs typeface="NikoshBAN" panose="02000000000000000000" pitchFamily="2" charset="0"/>
              </a:rPr>
              <a:t>১.১.১</a:t>
            </a:r>
            <a:r>
              <a:rPr lang="en-US" sz="3200" dirty="0">
                <a:latin typeface="NikoshBAN" panose="02000000000000000000" pitchFamily="2" charset="0"/>
                <a:cs typeface="NikoshBAN" panose="02000000000000000000" pitchFamily="2" charset="0"/>
              </a:rPr>
              <a:t>=</a:t>
            </a:r>
            <a:r>
              <a:rPr lang="bn-IN" sz="3200" dirty="0">
                <a:latin typeface="NikoshBAN" panose="02000000000000000000" pitchFamily="2" charset="0"/>
                <a:cs typeface="NikoshBAN" panose="02000000000000000000" pitchFamily="2" charset="0"/>
              </a:rPr>
              <a:t> যুক্তবর্ণ সহযোগে তৈরি শব্দ </a:t>
            </a:r>
            <a:r>
              <a:rPr lang="en-US" sz="3200" dirty="0" err="1">
                <a:latin typeface="NikoshBAN" panose="02000000000000000000" pitchFamily="2" charset="0"/>
                <a:cs typeface="NikoshBAN" panose="02000000000000000000" pitchFamily="2" charset="0"/>
              </a:rPr>
              <a:t>স্পষ্ট</a:t>
            </a:r>
            <a:r>
              <a:rPr lang="en-US" sz="3200" dirty="0">
                <a:latin typeface="NikoshBAN" panose="02000000000000000000" pitchFamily="2" charset="0"/>
                <a:cs typeface="NikoshBAN" panose="02000000000000000000" pitchFamily="2" charset="0"/>
              </a:rPr>
              <a:t> ও </a:t>
            </a:r>
            <a:r>
              <a:rPr lang="bn-IN" sz="3200" dirty="0">
                <a:latin typeface="NikoshBAN" panose="02000000000000000000" pitchFamily="2" charset="0"/>
                <a:cs typeface="NikoshBAN" panose="02000000000000000000" pitchFamily="2" charset="0"/>
              </a:rPr>
              <a:t>শুদ্ধভাবে বলতে পারবে। </a:t>
            </a:r>
          </a:p>
          <a:p>
            <a:r>
              <a:rPr lang="bn-IN" sz="3200" dirty="0" smtClean="0">
                <a:latin typeface="NikoshBAN" panose="02000000000000000000" pitchFamily="2" charset="0"/>
                <a:cs typeface="NikoshBAN" panose="02000000000000000000" pitchFamily="2" charset="0"/>
              </a:rPr>
              <a:t>পড়া</a:t>
            </a:r>
            <a:r>
              <a:rPr lang="en-US" sz="3200" dirty="0" smtClean="0">
                <a:latin typeface="NikoshBAN" panose="02000000000000000000" pitchFamily="2" charset="0"/>
                <a:cs typeface="NikoshBAN" panose="02000000000000000000" pitchFamily="2" charset="0"/>
              </a:rPr>
              <a:t> : ২</a:t>
            </a:r>
            <a:r>
              <a:rPr lang="bn-IN" sz="3200" dirty="0">
                <a:latin typeface="NikoshBAN" panose="02000000000000000000" pitchFamily="2" charset="0"/>
                <a:cs typeface="NikoshBAN" panose="02000000000000000000" pitchFamily="2" charset="0"/>
              </a:rPr>
              <a:t>.</a:t>
            </a:r>
            <a:r>
              <a:rPr lang="en-US" sz="3200" dirty="0">
                <a:latin typeface="NikoshBAN" panose="02000000000000000000" pitchFamily="2" charset="0"/>
                <a:cs typeface="NikoshBAN" panose="02000000000000000000" pitchFamily="2" charset="0"/>
              </a:rPr>
              <a:t>২</a:t>
            </a:r>
            <a:r>
              <a:rPr lang="bn-IN" sz="3200" dirty="0">
                <a:latin typeface="NikoshBAN" panose="02000000000000000000" pitchFamily="2" charset="0"/>
                <a:cs typeface="NikoshBAN" panose="02000000000000000000" pitchFamily="2" charset="0"/>
              </a:rPr>
              <a:t>.</a:t>
            </a:r>
            <a:r>
              <a:rPr lang="en-US" sz="3200" dirty="0">
                <a:latin typeface="NikoshBAN" panose="02000000000000000000" pitchFamily="2" charset="0"/>
                <a:cs typeface="NikoshBAN" panose="02000000000000000000" pitchFamily="2" charset="0"/>
              </a:rPr>
              <a:t>২= </a:t>
            </a:r>
            <a:r>
              <a:rPr lang="bn-IN" sz="3200" dirty="0">
                <a:latin typeface="NikoshBAN" panose="02000000000000000000" pitchFamily="2" charset="0"/>
                <a:cs typeface="NikoshBAN" panose="02000000000000000000" pitchFamily="2" charset="0"/>
              </a:rPr>
              <a:t>পাঠ</a:t>
            </a:r>
            <a:r>
              <a:rPr lang="en-US" sz="3200" dirty="0" err="1">
                <a:latin typeface="NikoshBAN" panose="02000000000000000000" pitchFamily="2" charset="0"/>
                <a:cs typeface="NikoshBAN" panose="02000000000000000000" pitchFamily="2" charset="0"/>
              </a:rPr>
              <a:t>্য</a:t>
            </a:r>
            <a:r>
              <a:rPr lang="bn-IN" sz="3200" dirty="0">
                <a:latin typeface="NikoshBAN" panose="02000000000000000000" pitchFamily="2" charset="0"/>
                <a:cs typeface="NikoshBAN" panose="02000000000000000000" pitchFamily="2" charset="0"/>
              </a:rPr>
              <a:t>ব</a:t>
            </a:r>
            <a:r>
              <a:rPr lang="en-US" sz="3200" dirty="0" err="1">
                <a:latin typeface="NikoshBAN" panose="02000000000000000000" pitchFamily="2" charset="0"/>
                <a:cs typeface="NikoshBAN" panose="02000000000000000000" pitchFamily="2" charset="0"/>
              </a:rPr>
              <a:t>ইয়ের</a:t>
            </a:r>
            <a:r>
              <a:rPr lang="en-US" sz="3200" dirty="0">
                <a:latin typeface="NikoshBAN" panose="02000000000000000000" pitchFamily="2" charset="0"/>
                <a:cs typeface="NikoshBAN" panose="02000000000000000000" pitchFamily="2" charset="0"/>
              </a:rPr>
              <a:t> </a:t>
            </a:r>
            <a:r>
              <a:rPr lang="bn-IN" sz="3200" dirty="0">
                <a:latin typeface="NikoshBAN" panose="02000000000000000000" pitchFamily="2" charset="0"/>
                <a:cs typeface="NikoshBAN" panose="02000000000000000000" pitchFamily="2" charset="0"/>
              </a:rPr>
              <a:t>কবিতা </a:t>
            </a:r>
            <a:r>
              <a:rPr lang="en-US" sz="3200" dirty="0" err="1">
                <a:latin typeface="NikoshBAN" panose="02000000000000000000" pitchFamily="2" charset="0"/>
                <a:cs typeface="NikoshBAN" panose="02000000000000000000" pitchFamily="2" charset="0"/>
              </a:rPr>
              <a:t>সাবলীল</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ভাবে</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আবৃত্তি</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করতে</a:t>
            </a:r>
            <a:r>
              <a:rPr lang="en-US" sz="3200" dirty="0">
                <a:latin typeface="NikoshBAN" panose="02000000000000000000" pitchFamily="2" charset="0"/>
                <a:cs typeface="NikoshBAN" panose="02000000000000000000" pitchFamily="2" charset="0"/>
              </a:rPr>
              <a:t> </a:t>
            </a:r>
            <a:r>
              <a:rPr lang="bn-IN" sz="3200" dirty="0">
                <a:latin typeface="NikoshBAN" panose="02000000000000000000" pitchFamily="2" charset="0"/>
                <a:cs typeface="NikoshBAN" panose="02000000000000000000" pitchFamily="2" charset="0"/>
              </a:rPr>
              <a:t>পারবে।</a:t>
            </a:r>
          </a:p>
          <a:p>
            <a:r>
              <a:rPr lang="bn-IN" sz="3200" dirty="0" smtClean="0">
                <a:latin typeface="NikoshBAN" panose="02000000000000000000" pitchFamily="2" charset="0"/>
                <a:cs typeface="NikoshBAN" panose="02000000000000000000" pitchFamily="2" charset="0"/>
              </a:rPr>
              <a:t>লেখা</a:t>
            </a:r>
            <a:r>
              <a:rPr lang="en-US" sz="3200" dirty="0" smtClean="0">
                <a:latin typeface="NikoshBAN" panose="02000000000000000000" pitchFamily="2" charset="0"/>
                <a:cs typeface="NikoshBAN" panose="02000000000000000000" pitchFamily="2" charset="0"/>
              </a:rPr>
              <a:t> : </a:t>
            </a:r>
            <a:r>
              <a:rPr lang="bn-IN" sz="3200" dirty="0" smtClean="0">
                <a:latin typeface="NikoshBAN" panose="02000000000000000000" pitchFamily="2" charset="0"/>
                <a:cs typeface="NikoshBAN" panose="02000000000000000000" pitchFamily="2" charset="0"/>
              </a:rPr>
              <a:t>১.৬.১</a:t>
            </a:r>
            <a:r>
              <a:rPr lang="en-US" sz="3200" dirty="0">
                <a:latin typeface="NikoshBAN" panose="02000000000000000000" pitchFamily="2" charset="0"/>
                <a:cs typeface="NikoshBAN" panose="02000000000000000000" pitchFamily="2" charset="0"/>
              </a:rPr>
              <a:t>=</a:t>
            </a:r>
            <a:r>
              <a:rPr lang="bn-IN" sz="3200" dirty="0">
                <a:latin typeface="NikoshBAN" panose="02000000000000000000" pitchFamily="2" charset="0"/>
                <a:cs typeface="NikoshBAN" panose="02000000000000000000" pitchFamily="2" charset="0"/>
              </a:rPr>
              <a:t> পাঠ</a:t>
            </a:r>
            <a:r>
              <a:rPr lang="en-US" sz="3200" dirty="0" err="1">
                <a:latin typeface="NikoshBAN" panose="02000000000000000000" pitchFamily="2" charset="0"/>
                <a:cs typeface="NikoshBAN" panose="02000000000000000000" pitchFamily="2" charset="0"/>
              </a:rPr>
              <a:t>্য</a:t>
            </a:r>
            <a:r>
              <a:rPr lang="bn-IN" sz="3200" dirty="0">
                <a:latin typeface="NikoshBAN" panose="02000000000000000000" pitchFamily="2" charset="0"/>
                <a:cs typeface="NikoshBAN" panose="02000000000000000000" pitchFamily="2" charset="0"/>
              </a:rPr>
              <a:t>ব</a:t>
            </a:r>
            <a:r>
              <a:rPr lang="en-US" sz="3200" dirty="0" err="1">
                <a:latin typeface="NikoshBAN" panose="02000000000000000000" pitchFamily="2" charset="0"/>
                <a:cs typeface="NikoshBAN" panose="02000000000000000000" pitchFamily="2" charset="0"/>
              </a:rPr>
              <a:t>ইয়ের</a:t>
            </a:r>
            <a:r>
              <a:rPr lang="en-US" sz="3200" dirty="0">
                <a:latin typeface="NikoshBAN" panose="02000000000000000000" pitchFamily="2" charset="0"/>
                <a:cs typeface="NikoshBAN" panose="02000000000000000000" pitchFamily="2" charset="0"/>
              </a:rPr>
              <a:t> </a:t>
            </a:r>
            <a:r>
              <a:rPr lang="bn-IN" sz="3200" dirty="0">
                <a:latin typeface="NikoshBAN" panose="02000000000000000000" pitchFamily="2" charset="0"/>
                <a:cs typeface="NikoshBAN" panose="02000000000000000000" pitchFamily="2" charset="0"/>
              </a:rPr>
              <a:t>কবিতা লিখতে পারবে।</a:t>
            </a:r>
            <a:endParaRPr lang="en-US" sz="3200" dirty="0"/>
          </a:p>
        </p:txBody>
      </p:sp>
    </p:spTree>
    <p:extLst>
      <p:ext uri="{BB962C8B-B14F-4D97-AF65-F5344CB8AC3E}">
        <p14:creationId xmlns:p14="http://schemas.microsoft.com/office/powerpoint/2010/main" val="1951710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0" y="0"/>
            <a:ext cx="12192000" cy="809897"/>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5400" dirty="0" err="1" smtClean="0">
                <a:latin typeface="NikoshBAN" panose="02000000000000000000" pitchFamily="2" charset="0"/>
                <a:cs typeface="NikoshBAN" panose="02000000000000000000" pitchFamily="2" charset="0"/>
              </a:rPr>
              <a:t>কবি-পরিচিতি</a:t>
            </a:r>
            <a:r>
              <a:rPr lang="en-US" dirty="0" smtClean="0">
                <a:latin typeface="NikoshBAN" panose="02000000000000000000" pitchFamily="2" charset="0"/>
                <a:cs typeface="NikoshBAN" panose="02000000000000000000" pitchFamily="2" charset="0"/>
              </a:rPr>
              <a:t>  </a:t>
            </a:r>
            <a:endParaRPr lang="en-US" dirty="0">
              <a:latin typeface="NikoshBAN" panose="02000000000000000000" pitchFamily="2" charset="0"/>
              <a:cs typeface="NikoshBAN" panose="02000000000000000000" pitchFamily="2" charset="0"/>
            </a:endParaRPr>
          </a:p>
        </p:txBody>
      </p:sp>
      <p:sp>
        <p:nvSpPr>
          <p:cNvPr id="32" name="Rectangle 31"/>
          <p:cNvSpPr/>
          <p:nvPr/>
        </p:nvSpPr>
        <p:spPr>
          <a:xfrm>
            <a:off x="5238206" y="809897"/>
            <a:ext cx="6953795" cy="9144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lvl="0" algn="ctr" defTabSz="1066800">
              <a:lnSpc>
                <a:spcPct val="90000"/>
              </a:lnSpc>
              <a:spcBef>
                <a:spcPct val="0"/>
              </a:spcBef>
              <a:spcAft>
                <a:spcPct val="35000"/>
              </a:spcAft>
            </a:pPr>
            <a:endParaRPr lang="en-US"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a:p>
            <a:pPr lvl="0" algn="ctr" defTabSz="1066800">
              <a:lnSpc>
                <a:spcPct val="90000"/>
              </a:lnSpc>
              <a:spcBef>
                <a:spcPct val="0"/>
              </a:spcBef>
              <a:spcAft>
                <a:spcPct val="35000"/>
              </a:spcAft>
            </a:pPr>
            <a:endParaRPr lang="en-US"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a:p>
            <a:pPr lvl="0" algn="ctr" defTabSz="1066800">
              <a:lnSpc>
                <a:spcPct val="90000"/>
              </a:lnSpc>
              <a:spcBef>
                <a:spcPct val="0"/>
              </a:spcBef>
              <a:spcAft>
                <a:spcPct val="35000"/>
              </a:spcAft>
            </a:pPr>
            <a:endParaRPr lang="en-US"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a:p>
            <a:pPr lvl="0" algn="ctr" defTabSz="1066800">
              <a:lnSpc>
                <a:spcPct val="90000"/>
              </a:lnSpc>
              <a:spcBef>
                <a:spcPct val="0"/>
              </a:spcBef>
              <a:spcAft>
                <a:spcPct val="35000"/>
              </a:spcAft>
            </a:pPr>
            <a:r>
              <a:rPr lang="bn-IN" sz="32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জন্ম</a:t>
            </a:r>
            <a:r>
              <a:rPr lang="en-US" sz="32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bn-IN" sz="32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২৫ </a:t>
            </a:r>
            <a:r>
              <a:rPr lang="bn-IN" sz="32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মে,১৯৮৯৯ </a:t>
            </a:r>
            <a:r>
              <a:rPr lang="bn-IN" sz="32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খ্রী</a:t>
            </a:r>
            <a:r>
              <a:rPr lang="en-US" sz="32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20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বাং</a:t>
            </a:r>
            <a:r>
              <a:rPr lang="bn-IN" sz="32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bn-IN" sz="32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১১ জৈষ্ঠ,১৩০৬ </a:t>
            </a:r>
            <a:r>
              <a:rPr lang="bn-IN" sz="32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সন</a:t>
            </a:r>
            <a:r>
              <a:rPr lang="en-US" sz="32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a:t>
            </a:r>
            <a:r>
              <a:rPr lang="bn-IN" sz="32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endParaRPr lang="en-US" sz="32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a:p>
            <a:pPr lvl="0" algn="ctr" defTabSz="1066800">
              <a:lnSpc>
                <a:spcPct val="90000"/>
              </a:lnSpc>
              <a:spcBef>
                <a:spcPct val="0"/>
              </a:spcBef>
              <a:spcAft>
                <a:spcPct val="35000"/>
              </a:spcAft>
            </a:pPr>
            <a:endParaRPr lang="en-US"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a:p>
            <a:pPr lvl="0" algn="ctr" defTabSz="1066800">
              <a:lnSpc>
                <a:spcPct val="90000"/>
              </a:lnSpc>
              <a:spcBef>
                <a:spcPct val="0"/>
              </a:spcBef>
              <a:spcAft>
                <a:spcPct val="35000"/>
              </a:spcAft>
            </a:pPr>
            <a:r>
              <a:rPr lang="bn-IN"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endParaRPr lang="en-US"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sp>
        <p:nvSpPr>
          <p:cNvPr id="34" name="Rectangle 33"/>
          <p:cNvSpPr/>
          <p:nvPr/>
        </p:nvSpPr>
        <p:spPr>
          <a:xfrm>
            <a:off x="5290457" y="1750423"/>
            <a:ext cx="6901543" cy="9144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lvl="0" algn="ctr" defTabSz="889000">
              <a:lnSpc>
                <a:spcPct val="90000"/>
              </a:lnSpc>
              <a:spcBef>
                <a:spcPct val="0"/>
              </a:spcBef>
              <a:spcAft>
                <a:spcPct val="35000"/>
              </a:spcAft>
            </a:pPr>
            <a:r>
              <a:rPr lang="bn-IN" sz="32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জন্মস্থান</a:t>
            </a:r>
            <a:r>
              <a:rPr lang="en-US" sz="32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a:t>
            </a:r>
            <a:r>
              <a:rPr lang="bn-IN" sz="32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পশ্চিম বঙ্গের বর্ধমান জেলার চরুলিয়া গ্রামে।</a:t>
            </a:r>
            <a:endParaRPr lang="en-US" sz="32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sp>
        <p:nvSpPr>
          <p:cNvPr id="35" name="Rectangle 34"/>
          <p:cNvSpPr/>
          <p:nvPr/>
        </p:nvSpPr>
        <p:spPr>
          <a:xfrm>
            <a:off x="5264330" y="2704011"/>
            <a:ext cx="6927669" cy="9144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lvl="0" defTabSz="1066800">
              <a:lnSpc>
                <a:spcPct val="90000"/>
              </a:lnSpc>
              <a:spcBef>
                <a:spcPct val="0"/>
              </a:spcBef>
              <a:spcAft>
                <a:spcPct val="35000"/>
              </a:spcAft>
            </a:pPr>
            <a:r>
              <a:rPr lang="bn-IN" sz="32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কবিতা,গল্প,গান,নাটক, উপন্যাস বাংলা সাহিত্যের অমূল্য সম্পদ।</a:t>
            </a:r>
            <a:endParaRPr lang="en-US" sz="32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sp>
        <p:nvSpPr>
          <p:cNvPr id="36" name="Rectangle 35"/>
          <p:cNvSpPr/>
          <p:nvPr/>
        </p:nvSpPr>
        <p:spPr>
          <a:xfrm>
            <a:off x="5264331" y="3644537"/>
            <a:ext cx="6818811" cy="9144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lvl="0" defTabSz="1066800">
              <a:lnSpc>
                <a:spcPct val="90000"/>
              </a:lnSpc>
              <a:spcBef>
                <a:spcPct val="0"/>
              </a:spcBef>
              <a:spcAft>
                <a:spcPct val="35000"/>
              </a:spcAft>
            </a:pPr>
            <a:r>
              <a:rPr lang="bn-IN" sz="32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বিখ্যাত কাব্যগ্রন্থ অগ্নিবীনা,বিষের বাঁশি,ঝিঙে ফুল। </a:t>
            </a:r>
            <a:endParaRPr lang="en-US" sz="32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sp>
        <p:nvSpPr>
          <p:cNvPr id="37" name="Rectangle 36"/>
          <p:cNvSpPr/>
          <p:nvPr/>
        </p:nvSpPr>
        <p:spPr>
          <a:xfrm>
            <a:off x="5225144" y="4624251"/>
            <a:ext cx="6871062" cy="9144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defTabSz="889000">
              <a:lnSpc>
                <a:spcPct val="90000"/>
              </a:lnSpc>
              <a:spcBef>
                <a:spcPct val="0"/>
              </a:spcBef>
              <a:spcAft>
                <a:spcPct val="35000"/>
              </a:spcAft>
            </a:pPr>
            <a:r>
              <a:rPr lang="bn-IN" sz="32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মৃত্যু</a:t>
            </a:r>
            <a:r>
              <a:rPr lang="en-US" sz="32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bn-IN" sz="32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২৯ আগষ্ট,১৯৭৬খ্রী</a:t>
            </a:r>
            <a:r>
              <a:rPr lang="bn-IN" sz="32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a:t>
            </a:r>
            <a:r>
              <a:rPr lang="en-US" sz="32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20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বাং</a:t>
            </a:r>
            <a:r>
              <a:rPr lang="bn-IN" sz="32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bn-IN" sz="32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১২ </a:t>
            </a:r>
            <a:r>
              <a:rPr lang="bn-IN" sz="32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ভাদ্র,১৩৮৩সন</a:t>
            </a:r>
            <a:r>
              <a:rPr lang="en-US" sz="32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a:t>
            </a:r>
            <a:endParaRPr lang="en-US" sz="3200" b="1" dirty="0">
              <a:ln w="6600">
                <a:solidFill>
                  <a:schemeClr val="accent2"/>
                </a:solidFill>
                <a:prstDash val="solid"/>
              </a:ln>
              <a:solidFill>
                <a:srgbClr val="FFFFFF"/>
              </a:solidFill>
              <a:effectLst>
                <a:outerShdw dist="38100" dir="2700000" algn="tl" rotWithShape="0">
                  <a:schemeClr val="accent2"/>
                </a:outerShdw>
              </a:effectLst>
              <a:latin typeface="NikoshBAN" panose="02000000000000000000" pitchFamily="2" charset="0"/>
              <a:cs typeface="NikoshBAN" panose="02000000000000000000" pitchFamily="2" charset="0"/>
            </a:endParaRPr>
          </a:p>
        </p:txBody>
      </p:sp>
      <p:sp>
        <p:nvSpPr>
          <p:cNvPr id="38" name="Rectangle 37"/>
          <p:cNvSpPr/>
          <p:nvPr/>
        </p:nvSpPr>
        <p:spPr>
          <a:xfrm>
            <a:off x="0" y="862149"/>
            <a:ext cx="5146766" cy="9144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4000" dirty="0" err="1">
                <a:latin typeface="NikoshBAN" panose="02000000000000000000" pitchFamily="2" charset="0"/>
                <a:cs typeface="NikoshBAN" panose="02000000000000000000" pitchFamily="2" charset="0"/>
              </a:rPr>
              <a:t>কাজী</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নজরুল</a:t>
            </a:r>
            <a:r>
              <a:rPr lang="en-US" sz="4000" dirty="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ইসলাম</a:t>
            </a:r>
            <a:r>
              <a:rPr lang="en-US" sz="4000" dirty="0" smtClean="0">
                <a:latin typeface="NikoshBAN" panose="02000000000000000000" pitchFamily="2" charset="0"/>
                <a:cs typeface="NikoshBAN" panose="02000000000000000000" pitchFamily="2" charset="0"/>
              </a:rPr>
              <a:t>।   </a:t>
            </a:r>
            <a:endParaRPr lang="en-US" sz="4000" dirty="0">
              <a:latin typeface="NikoshBAN" panose="02000000000000000000" pitchFamily="2" charset="0"/>
              <a:cs typeface="NikoshBAN" panose="02000000000000000000" pitchFamily="2" charset="0"/>
            </a:endParaRPr>
          </a:p>
        </p:txBody>
      </p:sp>
      <p:pic>
        <p:nvPicPr>
          <p:cNvPr id="39" name="Picture 3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02675"/>
            <a:ext cx="4963886" cy="3331027"/>
          </a:xfrm>
          <a:prstGeom prst="rect">
            <a:avLst/>
          </a:prstGeom>
        </p:spPr>
      </p:pic>
      <p:sp>
        <p:nvSpPr>
          <p:cNvPr id="40" name="Rectangle 39"/>
          <p:cNvSpPr/>
          <p:nvPr/>
        </p:nvSpPr>
        <p:spPr>
          <a:xfrm>
            <a:off x="0" y="5381897"/>
            <a:ext cx="5185954" cy="9144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defTabSz="1066800">
              <a:lnSpc>
                <a:spcPct val="90000"/>
              </a:lnSpc>
              <a:spcBef>
                <a:spcPct val="0"/>
              </a:spcBef>
              <a:spcAft>
                <a:spcPct val="35000"/>
              </a:spcAft>
            </a:pPr>
            <a:r>
              <a:rPr lang="bn-IN" sz="32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জাতীয় কবি</a:t>
            </a:r>
            <a:r>
              <a:rPr lang="bn-IN" sz="32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a:t>
            </a:r>
            <a:r>
              <a:rPr lang="en-US" sz="32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bn-IN" sz="32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বিদ্রোহী কবি। </a:t>
            </a:r>
            <a:endParaRPr lang="en-US" sz="32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622372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additive="base">
                                        <p:cTn id="7" dur="500" fill="hold"/>
                                        <p:tgtEl>
                                          <p:spTgt spid="31"/>
                                        </p:tgtEl>
                                        <p:attrNameLst>
                                          <p:attrName>ppt_x</p:attrName>
                                        </p:attrNameLst>
                                      </p:cBhvr>
                                      <p:tavLst>
                                        <p:tav tm="0">
                                          <p:val>
                                            <p:strVal val="#ppt_x"/>
                                          </p:val>
                                        </p:tav>
                                        <p:tav tm="100000">
                                          <p:val>
                                            <p:strVal val="#ppt_x"/>
                                          </p:val>
                                        </p:tav>
                                      </p:tavLst>
                                    </p:anim>
                                    <p:anim calcmode="lin" valueType="num">
                                      <p:cBhvr additive="base">
                                        <p:cTn id="8"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9"/>
                                        </p:tgtEl>
                                        <p:attrNameLst>
                                          <p:attrName>style.visibility</p:attrName>
                                        </p:attrNameLst>
                                      </p:cBhvr>
                                      <p:to>
                                        <p:strVal val="visible"/>
                                      </p:to>
                                    </p:set>
                                    <p:anim calcmode="lin" valueType="num">
                                      <p:cBhvr additive="base">
                                        <p:cTn id="13" dur="500" fill="hold"/>
                                        <p:tgtEl>
                                          <p:spTgt spid="39"/>
                                        </p:tgtEl>
                                        <p:attrNameLst>
                                          <p:attrName>ppt_x</p:attrName>
                                        </p:attrNameLst>
                                      </p:cBhvr>
                                      <p:tavLst>
                                        <p:tav tm="0">
                                          <p:val>
                                            <p:strVal val="#ppt_x"/>
                                          </p:val>
                                        </p:tav>
                                        <p:tav tm="100000">
                                          <p:val>
                                            <p:strVal val="#ppt_x"/>
                                          </p:val>
                                        </p:tav>
                                      </p:tavLst>
                                    </p:anim>
                                    <p:anim calcmode="lin" valueType="num">
                                      <p:cBhvr additive="base">
                                        <p:cTn id="14"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8"/>
                                        </p:tgtEl>
                                        <p:attrNameLst>
                                          <p:attrName>style.visibility</p:attrName>
                                        </p:attrNameLst>
                                      </p:cBhvr>
                                      <p:to>
                                        <p:strVal val="visible"/>
                                      </p:to>
                                    </p:set>
                                    <p:anim calcmode="lin" valueType="num">
                                      <p:cBhvr additive="base">
                                        <p:cTn id="19" dur="500" fill="hold"/>
                                        <p:tgtEl>
                                          <p:spTgt spid="38"/>
                                        </p:tgtEl>
                                        <p:attrNameLst>
                                          <p:attrName>ppt_x</p:attrName>
                                        </p:attrNameLst>
                                      </p:cBhvr>
                                      <p:tavLst>
                                        <p:tav tm="0">
                                          <p:val>
                                            <p:strVal val="#ppt_x"/>
                                          </p:val>
                                        </p:tav>
                                        <p:tav tm="100000">
                                          <p:val>
                                            <p:strVal val="#ppt_x"/>
                                          </p:val>
                                        </p:tav>
                                      </p:tavLst>
                                    </p:anim>
                                    <p:anim calcmode="lin" valueType="num">
                                      <p:cBhvr additive="base">
                                        <p:cTn id="20"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32"/>
                                        </p:tgtEl>
                                        <p:attrNameLst>
                                          <p:attrName>style.visibility</p:attrName>
                                        </p:attrNameLst>
                                      </p:cBhvr>
                                      <p:to>
                                        <p:strVal val="visible"/>
                                      </p:to>
                                    </p:set>
                                    <p:animEffect transition="in" filter="fade">
                                      <p:cBhvr>
                                        <p:cTn id="25" dur="1000"/>
                                        <p:tgtEl>
                                          <p:spTgt spid="32"/>
                                        </p:tgtEl>
                                      </p:cBhvr>
                                    </p:animEffect>
                                    <p:anim calcmode="lin" valueType="num">
                                      <p:cBhvr>
                                        <p:cTn id="26" dur="1000" fill="hold"/>
                                        <p:tgtEl>
                                          <p:spTgt spid="32"/>
                                        </p:tgtEl>
                                        <p:attrNameLst>
                                          <p:attrName>ppt_x</p:attrName>
                                        </p:attrNameLst>
                                      </p:cBhvr>
                                      <p:tavLst>
                                        <p:tav tm="0">
                                          <p:val>
                                            <p:strVal val="#ppt_x"/>
                                          </p:val>
                                        </p:tav>
                                        <p:tav tm="100000">
                                          <p:val>
                                            <p:strVal val="#ppt_x"/>
                                          </p:val>
                                        </p:tav>
                                      </p:tavLst>
                                    </p:anim>
                                    <p:anim calcmode="lin" valueType="num">
                                      <p:cBhvr>
                                        <p:cTn id="27"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grpId="0" nodeType="clickEffect">
                                  <p:stCondLst>
                                    <p:cond delay="0"/>
                                  </p:stCondLst>
                                  <p:childTnLst>
                                    <p:set>
                                      <p:cBhvr>
                                        <p:cTn id="31" dur="1" fill="hold">
                                          <p:stCondLst>
                                            <p:cond delay="0"/>
                                          </p:stCondLst>
                                        </p:cTn>
                                        <p:tgtEl>
                                          <p:spTgt spid="34"/>
                                        </p:tgtEl>
                                        <p:attrNameLst>
                                          <p:attrName>style.visibility</p:attrName>
                                        </p:attrNameLst>
                                      </p:cBhvr>
                                      <p:to>
                                        <p:strVal val="visible"/>
                                      </p:to>
                                    </p:set>
                                    <p:animEffect transition="in" filter="wipe(down)">
                                      <p:cBhvr>
                                        <p:cTn id="32" dur="580">
                                          <p:stCondLst>
                                            <p:cond delay="0"/>
                                          </p:stCondLst>
                                        </p:cTn>
                                        <p:tgtEl>
                                          <p:spTgt spid="34"/>
                                        </p:tgtEl>
                                      </p:cBhvr>
                                    </p:animEffect>
                                    <p:anim calcmode="lin" valueType="num">
                                      <p:cBhvr>
                                        <p:cTn id="33" dur="1822" tmFilter="0,0; 0.14,0.36; 0.43,0.73; 0.71,0.91; 1.0,1.0">
                                          <p:stCondLst>
                                            <p:cond delay="0"/>
                                          </p:stCondLst>
                                        </p:cTn>
                                        <p:tgtEl>
                                          <p:spTgt spid="34"/>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34"/>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34"/>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34"/>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34"/>
                                        </p:tgtEl>
                                        <p:attrNameLst>
                                          <p:attrName>ppt_y</p:attrName>
                                        </p:attrNameLst>
                                      </p:cBhvr>
                                      <p:tavLst>
                                        <p:tav tm="0" fmla="#ppt_y-sin(pi*$)/81">
                                          <p:val>
                                            <p:fltVal val="0"/>
                                          </p:val>
                                        </p:tav>
                                        <p:tav tm="100000">
                                          <p:val>
                                            <p:fltVal val="1"/>
                                          </p:val>
                                        </p:tav>
                                      </p:tavLst>
                                    </p:anim>
                                    <p:animScale>
                                      <p:cBhvr>
                                        <p:cTn id="38" dur="26">
                                          <p:stCondLst>
                                            <p:cond delay="650"/>
                                          </p:stCondLst>
                                        </p:cTn>
                                        <p:tgtEl>
                                          <p:spTgt spid="34"/>
                                        </p:tgtEl>
                                      </p:cBhvr>
                                      <p:to x="100000" y="60000"/>
                                    </p:animScale>
                                    <p:animScale>
                                      <p:cBhvr>
                                        <p:cTn id="39" dur="166" decel="50000">
                                          <p:stCondLst>
                                            <p:cond delay="676"/>
                                          </p:stCondLst>
                                        </p:cTn>
                                        <p:tgtEl>
                                          <p:spTgt spid="34"/>
                                        </p:tgtEl>
                                      </p:cBhvr>
                                      <p:to x="100000" y="100000"/>
                                    </p:animScale>
                                    <p:animScale>
                                      <p:cBhvr>
                                        <p:cTn id="40" dur="26">
                                          <p:stCondLst>
                                            <p:cond delay="1312"/>
                                          </p:stCondLst>
                                        </p:cTn>
                                        <p:tgtEl>
                                          <p:spTgt spid="34"/>
                                        </p:tgtEl>
                                      </p:cBhvr>
                                      <p:to x="100000" y="80000"/>
                                    </p:animScale>
                                    <p:animScale>
                                      <p:cBhvr>
                                        <p:cTn id="41" dur="166" decel="50000">
                                          <p:stCondLst>
                                            <p:cond delay="1338"/>
                                          </p:stCondLst>
                                        </p:cTn>
                                        <p:tgtEl>
                                          <p:spTgt spid="34"/>
                                        </p:tgtEl>
                                      </p:cBhvr>
                                      <p:to x="100000" y="100000"/>
                                    </p:animScale>
                                    <p:animScale>
                                      <p:cBhvr>
                                        <p:cTn id="42" dur="26">
                                          <p:stCondLst>
                                            <p:cond delay="1642"/>
                                          </p:stCondLst>
                                        </p:cTn>
                                        <p:tgtEl>
                                          <p:spTgt spid="34"/>
                                        </p:tgtEl>
                                      </p:cBhvr>
                                      <p:to x="100000" y="90000"/>
                                    </p:animScale>
                                    <p:animScale>
                                      <p:cBhvr>
                                        <p:cTn id="43" dur="166" decel="50000">
                                          <p:stCondLst>
                                            <p:cond delay="1668"/>
                                          </p:stCondLst>
                                        </p:cTn>
                                        <p:tgtEl>
                                          <p:spTgt spid="34"/>
                                        </p:tgtEl>
                                      </p:cBhvr>
                                      <p:to x="100000" y="100000"/>
                                    </p:animScale>
                                    <p:animScale>
                                      <p:cBhvr>
                                        <p:cTn id="44" dur="26">
                                          <p:stCondLst>
                                            <p:cond delay="1808"/>
                                          </p:stCondLst>
                                        </p:cTn>
                                        <p:tgtEl>
                                          <p:spTgt spid="34"/>
                                        </p:tgtEl>
                                      </p:cBhvr>
                                      <p:to x="100000" y="95000"/>
                                    </p:animScale>
                                    <p:animScale>
                                      <p:cBhvr>
                                        <p:cTn id="45" dur="166" decel="50000">
                                          <p:stCondLst>
                                            <p:cond delay="1834"/>
                                          </p:stCondLst>
                                        </p:cTn>
                                        <p:tgtEl>
                                          <p:spTgt spid="34"/>
                                        </p:tgtEl>
                                      </p:cBhvr>
                                      <p:to x="100000" y="100000"/>
                                    </p:animScale>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35"/>
                                        </p:tgtEl>
                                        <p:attrNameLst>
                                          <p:attrName>style.visibility</p:attrName>
                                        </p:attrNameLst>
                                      </p:cBhvr>
                                      <p:to>
                                        <p:strVal val="visible"/>
                                      </p:to>
                                    </p:set>
                                    <p:animEffect transition="in" filter="fade">
                                      <p:cBhvr>
                                        <p:cTn id="50" dur="1000"/>
                                        <p:tgtEl>
                                          <p:spTgt spid="35"/>
                                        </p:tgtEl>
                                      </p:cBhvr>
                                    </p:animEffect>
                                    <p:anim calcmode="lin" valueType="num">
                                      <p:cBhvr>
                                        <p:cTn id="51" dur="1000" fill="hold"/>
                                        <p:tgtEl>
                                          <p:spTgt spid="35"/>
                                        </p:tgtEl>
                                        <p:attrNameLst>
                                          <p:attrName>ppt_x</p:attrName>
                                        </p:attrNameLst>
                                      </p:cBhvr>
                                      <p:tavLst>
                                        <p:tav tm="0">
                                          <p:val>
                                            <p:strVal val="#ppt_x"/>
                                          </p:val>
                                        </p:tav>
                                        <p:tav tm="100000">
                                          <p:val>
                                            <p:strVal val="#ppt_x"/>
                                          </p:val>
                                        </p:tav>
                                      </p:tavLst>
                                    </p:anim>
                                    <p:anim calcmode="lin" valueType="num">
                                      <p:cBhvr>
                                        <p:cTn id="52"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36"/>
                                        </p:tgtEl>
                                        <p:attrNameLst>
                                          <p:attrName>style.visibility</p:attrName>
                                        </p:attrNameLst>
                                      </p:cBhvr>
                                      <p:to>
                                        <p:strVal val="visible"/>
                                      </p:to>
                                    </p:set>
                                    <p:anim calcmode="lin" valueType="num">
                                      <p:cBhvr additive="base">
                                        <p:cTn id="57" dur="500" fill="hold"/>
                                        <p:tgtEl>
                                          <p:spTgt spid="36"/>
                                        </p:tgtEl>
                                        <p:attrNameLst>
                                          <p:attrName>ppt_x</p:attrName>
                                        </p:attrNameLst>
                                      </p:cBhvr>
                                      <p:tavLst>
                                        <p:tav tm="0">
                                          <p:val>
                                            <p:strVal val="#ppt_x"/>
                                          </p:val>
                                        </p:tav>
                                        <p:tav tm="100000">
                                          <p:val>
                                            <p:strVal val="#ppt_x"/>
                                          </p:val>
                                        </p:tav>
                                      </p:tavLst>
                                    </p:anim>
                                    <p:anim calcmode="lin" valueType="num">
                                      <p:cBhvr additive="base">
                                        <p:cTn id="58"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40"/>
                                        </p:tgtEl>
                                        <p:attrNameLst>
                                          <p:attrName>style.visibility</p:attrName>
                                        </p:attrNameLst>
                                      </p:cBhvr>
                                      <p:to>
                                        <p:strVal val="visible"/>
                                      </p:to>
                                    </p:set>
                                    <p:anim calcmode="lin" valueType="num">
                                      <p:cBhvr additive="base">
                                        <p:cTn id="63" dur="500" fill="hold"/>
                                        <p:tgtEl>
                                          <p:spTgt spid="40"/>
                                        </p:tgtEl>
                                        <p:attrNameLst>
                                          <p:attrName>ppt_x</p:attrName>
                                        </p:attrNameLst>
                                      </p:cBhvr>
                                      <p:tavLst>
                                        <p:tav tm="0">
                                          <p:val>
                                            <p:strVal val="#ppt_x"/>
                                          </p:val>
                                        </p:tav>
                                        <p:tav tm="100000">
                                          <p:val>
                                            <p:strVal val="#ppt_x"/>
                                          </p:val>
                                        </p:tav>
                                      </p:tavLst>
                                    </p:anim>
                                    <p:anim calcmode="lin" valueType="num">
                                      <p:cBhvr additive="base">
                                        <p:cTn id="64"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37"/>
                                        </p:tgtEl>
                                        <p:attrNameLst>
                                          <p:attrName>style.visibility</p:attrName>
                                        </p:attrNameLst>
                                      </p:cBhvr>
                                      <p:to>
                                        <p:strVal val="visible"/>
                                      </p:to>
                                    </p:set>
                                    <p:anim calcmode="lin" valueType="num">
                                      <p:cBhvr additive="base">
                                        <p:cTn id="69" dur="500" fill="hold"/>
                                        <p:tgtEl>
                                          <p:spTgt spid="37"/>
                                        </p:tgtEl>
                                        <p:attrNameLst>
                                          <p:attrName>ppt_x</p:attrName>
                                        </p:attrNameLst>
                                      </p:cBhvr>
                                      <p:tavLst>
                                        <p:tav tm="0">
                                          <p:val>
                                            <p:strVal val="#ppt_x"/>
                                          </p:val>
                                        </p:tav>
                                        <p:tav tm="100000">
                                          <p:val>
                                            <p:strVal val="#ppt_x"/>
                                          </p:val>
                                        </p:tav>
                                      </p:tavLst>
                                    </p:anim>
                                    <p:anim calcmode="lin" valueType="num">
                                      <p:cBhvr additive="base">
                                        <p:cTn id="70"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2" grpId="0" animBg="1"/>
      <p:bldP spid="34" grpId="0" animBg="1"/>
      <p:bldP spid="35" grpId="0" animBg="1"/>
      <p:bldP spid="36" grpId="0" animBg="1"/>
      <p:bldP spid="37" grpId="0" animBg="1"/>
      <p:bldP spid="38" grpId="0" animBg="1"/>
      <p:bldP spid="4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188" y="391886"/>
            <a:ext cx="5120641" cy="646611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3200" dirty="0" err="1" smtClean="0">
                <a:latin typeface="NikoshBAN" panose="02000000000000000000" pitchFamily="2" charset="0"/>
                <a:cs typeface="NikoshBAN" panose="02000000000000000000" pitchFamily="2" charset="0"/>
              </a:rPr>
              <a:t>সংকল্প</a:t>
            </a:r>
            <a:endParaRPr lang="en-US" sz="3200" dirty="0" smtClean="0">
              <a:latin typeface="NikoshBAN" panose="02000000000000000000" pitchFamily="2" charset="0"/>
              <a:cs typeface="NikoshBAN" panose="02000000000000000000" pitchFamily="2" charset="0"/>
            </a:endParaRPr>
          </a:p>
          <a:p>
            <a:pPr algn="ctr"/>
            <a:r>
              <a:rPr lang="en-US" sz="3200" dirty="0" err="1" smtClean="0">
                <a:latin typeface="NikoshBAN" panose="02000000000000000000" pitchFamily="2" charset="0"/>
                <a:cs typeface="NikoshBAN" panose="02000000000000000000" pitchFamily="2" charset="0"/>
              </a:rPr>
              <a:t>কাজী</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নজরুল</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ইসলাম</a:t>
            </a:r>
            <a:endParaRPr lang="en-US" sz="3200" dirty="0" smtClean="0">
              <a:latin typeface="NikoshBAN" panose="02000000000000000000" pitchFamily="2" charset="0"/>
              <a:cs typeface="NikoshBAN" panose="02000000000000000000" pitchFamily="2" charset="0"/>
            </a:endParaRPr>
          </a:p>
          <a:p>
            <a:pPr algn="ctr"/>
            <a:r>
              <a:rPr lang="en-US" sz="2800" dirty="0" smtClean="0">
                <a:latin typeface="NikoshBAN" panose="02000000000000000000" pitchFamily="2" charset="0"/>
                <a:cs typeface="NikoshBAN" panose="02000000000000000000" pitchFamily="2" charset="0"/>
              </a:rPr>
              <a:t>    </a:t>
            </a:r>
          </a:p>
          <a:p>
            <a:pPr algn="ctr"/>
            <a:r>
              <a:rPr lang="en-US" sz="28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থাকব</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না</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কো</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বদ্ধ</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ঘরে</a:t>
            </a:r>
            <a:endParaRPr lang="en-US" sz="3200" dirty="0" smtClean="0">
              <a:latin typeface="NikoshBAN" panose="02000000000000000000" pitchFamily="2" charset="0"/>
              <a:cs typeface="NikoshBAN" panose="02000000000000000000" pitchFamily="2" charset="0"/>
            </a:endParaRPr>
          </a:p>
          <a:p>
            <a:pPr algn="ctr"/>
            <a:r>
              <a:rPr lang="en-US" sz="3200" dirty="0" err="1" smtClean="0">
                <a:latin typeface="NikoshBAN" panose="02000000000000000000" pitchFamily="2" charset="0"/>
                <a:cs typeface="NikoshBAN" panose="02000000000000000000" pitchFamily="2" charset="0"/>
              </a:rPr>
              <a:t>দেখব</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এবার</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জগৎটাকে</a:t>
            </a:r>
            <a:r>
              <a:rPr lang="en-US" sz="3200" dirty="0" smtClean="0">
                <a:latin typeface="NikoshBAN" panose="02000000000000000000" pitchFamily="2" charset="0"/>
                <a:cs typeface="NikoshBAN" panose="02000000000000000000" pitchFamily="2" charset="0"/>
              </a:rPr>
              <a:t>,-</a:t>
            </a:r>
          </a:p>
          <a:p>
            <a:pPr algn="ctr"/>
            <a:r>
              <a:rPr lang="en-US" sz="3200" dirty="0" err="1" smtClean="0">
                <a:latin typeface="NikoshBAN" panose="02000000000000000000" pitchFamily="2" charset="0"/>
                <a:cs typeface="NikoshBAN" panose="02000000000000000000" pitchFamily="2" charset="0"/>
              </a:rPr>
              <a:t>কেমন</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করে</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ঘুরছে</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মানুষ</a:t>
            </a:r>
            <a:endParaRPr lang="en-US" sz="3200" dirty="0" smtClean="0">
              <a:latin typeface="NikoshBAN" panose="02000000000000000000" pitchFamily="2" charset="0"/>
              <a:cs typeface="NikoshBAN" panose="02000000000000000000" pitchFamily="2" charset="0"/>
            </a:endParaRPr>
          </a:p>
          <a:p>
            <a:pPr algn="ctr"/>
            <a:r>
              <a:rPr lang="en-US" sz="3200" dirty="0" err="1" smtClean="0">
                <a:latin typeface="NikoshBAN" panose="02000000000000000000" pitchFamily="2" charset="0"/>
                <a:cs typeface="NikoshBAN" panose="02000000000000000000" pitchFamily="2" charset="0"/>
              </a:rPr>
              <a:t>যুগান্তরের</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ঘুর্ণিপাকে</a:t>
            </a:r>
            <a:r>
              <a:rPr lang="en-US" sz="3200" dirty="0" smtClean="0">
                <a:latin typeface="NikoshBAN" panose="02000000000000000000" pitchFamily="2" charset="0"/>
                <a:cs typeface="NikoshBAN" panose="02000000000000000000" pitchFamily="2" charset="0"/>
              </a:rPr>
              <a:t>।</a:t>
            </a:r>
          </a:p>
          <a:p>
            <a:pPr algn="ctr"/>
            <a:r>
              <a:rPr lang="en-US" sz="3200" dirty="0" err="1" smtClean="0">
                <a:latin typeface="NikoshBAN" panose="02000000000000000000" pitchFamily="2" charset="0"/>
                <a:cs typeface="NikoshBAN" panose="02000000000000000000" pitchFamily="2" charset="0"/>
              </a:rPr>
              <a:t>দেশ</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হতে</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দেশ</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দেশান্তরে</a:t>
            </a:r>
            <a:endParaRPr lang="en-US" sz="3200" dirty="0" smtClean="0">
              <a:latin typeface="NikoshBAN" panose="02000000000000000000" pitchFamily="2" charset="0"/>
              <a:cs typeface="NikoshBAN" panose="02000000000000000000" pitchFamily="2" charset="0"/>
            </a:endParaRPr>
          </a:p>
          <a:p>
            <a:pPr algn="ctr"/>
            <a:r>
              <a:rPr lang="en-US" sz="3200" dirty="0" err="1" smtClean="0">
                <a:latin typeface="NikoshBAN" panose="02000000000000000000" pitchFamily="2" charset="0"/>
                <a:cs typeface="NikoshBAN" panose="02000000000000000000" pitchFamily="2" charset="0"/>
              </a:rPr>
              <a:t>ছুটছে</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তারা</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কেমন</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করে</a:t>
            </a:r>
            <a:r>
              <a:rPr lang="en-US" sz="3200" dirty="0" smtClean="0">
                <a:latin typeface="NikoshBAN" panose="02000000000000000000" pitchFamily="2" charset="0"/>
                <a:cs typeface="NikoshBAN" panose="02000000000000000000" pitchFamily="2" charset="0"/>
              </a:rPr>
              <a:t>,</a:t>
            </a:r>
          </a:p>
          <a:p>
            <a:pPr algn="ctr"/>
            <a:r>
              <a:rPr lang="en-US" sz="3200" dirty="0" err="1" smtClean="0">
                <a:latin typeface="NikoshBAN" panose="02000000000000000000" pitchFamily="2" charset="0"/>
                <a:cs typeface="NikoshBAN" panose="02000000000000000000" pitchFamily="2" charset="0"/>
              </a:rPr>
              <a:t>কিসের</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নেশায়</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কেমন</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করে</a:t>
            </a:r>
            <a:endParaRPr lang="en-US" sz="3200" dirty="0" smtClean="0">
              <a:latin typeface="NikoshBAN" panose="02000000000000000000" pitchFamily="2" charset="0"/>
              <a:cs typeface="NikoshBAN" panose="02000000000000000000" pitchFamily="2" charset="0"/>
            </a:endParaRPr>
          </a:p>
          <a:p>
            <a:pPr algn="ctr"/>
            <a:r>
              <a:rPr lang="en-US" sz="3200" dirty="0" err="1" smtClean="0">
                <a:latin typeface="NikoshBAN" panose="02000000000000000000" pitchFamily="2" charset="0"/>
                <a:cs typeface="NikoshBAN" panose="02000000000000000000" pitchFamily="2" charset="0"/>
              </a:rPr>
              <a:t>মরছে</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যে</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বীর</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লাখে</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লাখে</a:t>
            </a:r>
            <a:r>
              <a:rPr lang="en-US" sz="3200" dirty="0" smtClean="0">
                <a:latin typeface="NikoshBAN" panose="02000000000000000000" pitchFamily="2" charset="0"/>
                <a:cs typeface="NikoshBAN" panose="02000000000000000000" pitchFamily="2" charset="0"/>
              </a:rPr>
              <a:t>,</a:t>
            </a:r>
          </a:p>
          <a:p>
            <a:pPr algn="ctr"/>
            <a:r>
              <a:rPr lang="en-US" sz="3200" dirty="0" err="1" smtClean="0">
                <a:latin typeface="NikoshBAN" panose="02000000000000000000" pitchFamily="2" charset="0"/>
                <a:cs typeface="NikoshBAN" panose="02000000000000000000" pitchFamily="2" charset="0"/>
              </a:rPr>
              <a:t>কিসের</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আশায়</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করছে</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তারা</a:t>
            </a:r>
            <a:endParaRPr lang="en-US" sz="3200" dirty="0" smtClean="0">
              <a:latin typeface="NikoshBAN" panose="02000000000000000000" pitchFamily="2" charset="0"/>
              <a:cs typeface="NikoshBAN" panose="02000000000000000000" pitchFamily="2" charset="0"/>
            </a:endParaRPr>
          </a:p>
          <a:p>
            <a:pPr algn="ctr"/>
            <a:r>
              <a:rPr lang="en-US" sz="3200" dirty="0" err="1" smtClean="0">
                <a:latin typeface="NikoshBAN" panose="02000000000000000000" pitchFamily="2" charset="0"/>
                <a:cs typeface="NikoshBAN" panose="02000000000000000000" pitchFamily="2" charset="0"/>
              </a:rPr>
              <a:t>বরণ</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মরণ</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যন্ত্রণাকে</a:t>
            </a:r>
            <a:r>
              <a:rPr lang="en-US" sz="3200" dirty="0" smtClean="0">
                <a:latin typeface="NikoshBAN" panose="02000000000000000000" pitchFamily="2" charset="0"/>
                <a:cs typeface="NikoshBAN" panose="02000000000000000000" pitchFamily="2" charset="0"/>
              </a:rPr>
              <a:t>।।                             </a:t>
            </a:r>
            <a:endParaRPr lang="en-US" sz="3200" dirty="0">
              <a:latin typeface="NikoshBAN" panose="02000000000000000000" pitchFamily="2" charset="0"/>
              <a:cs typeface="NikoshBAN" panose="02000000000000000000" pitchFamily="2"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72891" y="143691"/>
            <a:ext cx="7019109" cy="6975566"/>
          </a:xfrm>
          <a:prstGeom prst="rect">
            <a:avLst/>
          </a:prstGeom>
        </p:spPr>
      </p:pic>
    </p:spTree>
    <p:extLst>
      <p:ext uri="{BB962C8B-B14F-4D97-AF65-F5344CB8AC3E}">
        <p14:creationId xmlns:p14="http://schemas.microsoft.com/office/powerpoint/2010/main" val="255620408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188" y="391886"/>
            <a:ext cx="5120641" cy="646611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3200" dirty="0" err="1" smtClean="0">
                <a:latin typeface="NikoshBAN" panose="02000000000000000000" pitchFamily="2" charset="0"/>
                <a:cs typeface="NikoshBAN" panose="02000000000000000000" pitchFamily="2" charset="0"/>
              </a:rPr>
              <a:t>সংকল্প</a:t>
            </a:r>
            <a:endParaRPr lang="en-US" sz="3200" dirty="0" smtClean="0">
              <a:latin typeface="NikoshBAN" panose="02000000000000000000" pitchFamily="2" charset="0"/>
              <a:cs typeface="NikoshBAN" panose="02000000000000000000" pitchFamily="2" charset="0"/>
            </a:endParaRPr>
          </a:p>
          <a:p>
            <a:pPr algn="ctr"/>
            <a:r>
              <a:rPr lang="en-US" sz="3200" dirty="0" err="1" smtClean="0">
                <a:latin typeface="NikoshBAN" panose="02000000000000000000" pitchFamily="2" charset="0"/>
                <a:cs typeface="NikoshBAN" panose="02000000000000000000" pitchFamily="2" charset="0"/>
              </a:rPr>
              <a:t>কাজী</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নজরুল</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ইসলাম</a:t>
            </a:r>
            <a:endParaRPr lang="en-US" sz="3200" dirty="0" smtClean="0">
              <a:latin typeface="NikoshBAN" panose="02000000000000000000" pitchFamily="2" charset="0"/>
              <a:cs typeface="NikoshBAN" panose="02000000000000000000" pitchFamily="2" charset="0"/>
            </a:endParaRPr>
          </a:p>
          <a:p>
            <a:pPr algn="ctr"/>
            <a:r>
              <a:rPr lang="en-US" sz="2800" dirty="0" smtClean="0">
                <a:latin typeface="NikoshBAN" panose="02000000000000000000" pitchFamily="2" charset="0"/>
                <a:cs typeface="NikoshBAN" panose="02000000000000000000" pitchFamily="2" charset="0"/>
              </a:rPr>
              <a:t>    </a:t>
            </a:r>
          </a:p>
          <a:p>
            <a:pPr algn="ctr"/>
            <a:r>
              <a:rPr lang="en-US" sz="28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থাকব</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না</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কো</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বদ্ধ</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ঘরে</a:t>
            </a:r>
            <a:endParaRPr lang="en-US" sz="3200" dirty="0" smtClean="0">
              <a:latin typeface="NikoshBAN" panose="02000000000000000000" pitchFamily="2" charset="0"/>
              <a:cs typeface="NikoshBAN" panose="02000000000000000000" pitchFamily="2" charset="0"/>
            </a:endParaRPr>
          </a:p>
          <a:p>
            <a:pPr algn="ctr"/>
            <a:r>
              <a:rPr lang="en-US" sz="3200" dirty="0" err="1" smtClean="0">
                <a:latin typeface="NikoshBAN" panose="02000000000000000000" pitchFamily="2" charset="0"/>
                <a:cs typeface="NikoshBAN" panose="02000000000000000000" pitchFamily="2" charset="0"/>
              </a:rPr>
              <a:t>দেখব</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এবার</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জগৎটাকে</a:t>
            </a:r>
            <a:r>
              <a:rPr lang="en-US" sz="3200" dirty="0" smtClean="0">
                <a:latin typeface="NikoshBAN" panose="02000000000000000000" pitchFamily="2" charset="0"/>
                <a:cs typeface="NikoshBAN" panose="02000000000000000000" pitchFamily="2" charset="0"/>
              </a:rPr>
              <a:t>,-</a:t>
            </a:r>
          </a:p>
          <a:p>
            <a:pPr algn="ctr"/>
            <a:r>
              <a:rPr lang="en-US" sz="3200" dirty="0" err="1" smtClean="0">
                <a:latin typeface="NikoshBAN" panose="02000000000000000000" pitchFamily="2" charset="0"/>
                <a:cs typeface="NikoshBAN" panose="02000000000000000000" pitchFamily="2" charset="0"/>
              </a:rPr>
              <a:t>কেমন</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করে</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ঘুরছে</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মানুষ</a:t>
            </a:r>
            <a:endParaRPr lang="en-US" sz="3200" dirty="0" smtClean="0">
              <a:latin typeface="NikoshBAN" panose="02000000000000000000" pitchFamily="2" charset="0"/>
              <a:cs typeface="NikoshBAN" panose="02000000000000000000" pitchFamily="2" charset="0"/>
            </a:endParaRPr>
          </a:p>
          <a:p>
            <a:pPr algn="ctr"/>
            <a:r>
              <a:rPr lang="en-US" sz="3200" dirty="0" err="1" smtClean="0">
                <a:latin typeface="NikoshBAN" panose="02000000000000000000" pitchFamily="2" charset="0"/>
                <a:cs typeface="NikoshBAN" panose="02000000000000000000" pitchFamily="2" charset="0"/>
              </a:rPr>
              <a:t>যুগান্তরের</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ঘুর্ণিপাকে</a:t>
            </a:r>
            <a:r>
              <a:rPr lang="en-US" sz="3200" dirty="0" smtClean="0">
                <a:latin typeface="NikoshBAN" panose="02000000000000000000" pitchFamily="2" charset="0"/>
                <a:cs typeface="NikoshBAN" panose="02000000000000000000" pitchFamily="2" charset="0"/>
              </a:rPr>
              <a:t>।</a:t>
            </a:r>
          </a:p>
          <a:p>
            <a:pPr algn="ctr"/>
            <a:r>
              <a:rPr lang="en-US" sz="3200" dirty="0" err="1" smtClean="0">
                <a:latin typeface="NikoshBAN" panose="02000000000000000000" pitchFamily="2" charset="0"/>
                <a:cs typeface="NikoshBAN" panose="02000000000000000000" pitchFamily="2" charset="0"/>
              </a:rPr>
              <a:t>দেশ</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হতে</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দেশ</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দেশান্তরে</a:t>
            </a:r>
            <a:endParaRPr lang="en-US" sz="3200" dirty="0" smtClean="0">
              <a:latin typeface="NikoshBAN" panose="02000000000000000000" pitchFamily="2" charset="0"/>
              <a:cs typeface="NikoshBAN" panose="02000000000000000000" pitchFamily="2" charset="0"/>
            </a:endParaRPr>
          </a:p>
          <a:p>
            <a:pPr algn="ctr"/>
            <a:r>
              <a:rPr lang="en-US" sz="3200" dirty="0" err="1" smtClean="0">
                <a:latin typeface="NikoshBAN" panose="02000000000000000000" pitchFamily="2" charset="0"/>
                <a:cs typeface="NikoshBAN" panose="02000000000000000000" pitchFamily="2" charset="0"/>
              </a:rPr>
              <a:t>ছুটছে</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তারা</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কেমন</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করে</a:t>
            </a:r>
            <a:r>
              <a:rPr lang="en-US" sz="3200" dirty="0" smtClean="0">
                <a:latin typeface="NikoshBAN" panose="02000000000000000000" pitchFamily="2" charset="0"/>
                <a:cs typeface="NikoshBAN" panose="02000000000000000000" pitchFamily="2" charset="0"/>
              </a:rPr>
              <a:t>,</a:t>
            </a:r>
          </a:p>
          <a:p>
            <a:pPr algn="ctr"/>
            <a:r>
              <a:rPr lang="en-US" sz="3200" dirty="0" err="1" smtClean="0">
                <a:latin typeface="NikoshBAN" panose="02000000000000000000" pitchFamily="2" charset="0"/>
                <a:cs typeface="NikoshBAN" panose="02000000000000000000" pitchFamily="2" charset="0"/>
              </a:rPr>
              <a:t>কিসের</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নেশায়</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কেমন</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করে</a:t>
            </a:r>
            <a:endParaRPr lang="en-US" sz="3200" dirty="0" smtClean="0">
              <a:latin typeface="NikoshBAN" panose="02000000000000000000" pitchFamily="2" charset="0"/>
              <a:cs typeface="NikoshBAN" panose="02000000000000000000" pitchFamily="2" charset="0"/>
            </a:endParaRPr>
          </a:p>
          <a:p>
            <a:pPr algn="ctr"/>
            <a:r>
              <a:rPr lang="en-US" sz="3200" dirty="0" err="1" smtClean="0">
                <a:latin typeface="NikoshBAN" panose="02000000000000000000" pitchFamily="2" charset="0"/>
                <a:cs typeface="NikoshBAN" panose="02000000000000000000" pitchFamily="2" charset="0"/>
              </a:rPr>
              <a:t>মরছে</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যে</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বীর</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লাখে</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লাখে</a:t>
            </a:r>
            <a:r>
              <a:rPr lang="en-US" sz="3200" dirty="0" smtClean="0">
                <a:latin typeface="NikoshBAN" panose="02000000000000000000" pitchFamily="2" charset="0"/>
                <a:cs typeface="NikoshBAN" panose="02000000000000000000" pitchFamily="2" charset="0"/>
              </a:rPr>
              <a:t>,</a:t>
            </a:r>
          </a:p>
          <a:p>
            <a:pPr algn="ctr"/>
            <a:r>
              <a:rPr lang="en-US" sz="3200" dirty="0" err="1" smtClean="0">
                <a:latin typeface="NikoshBAN" panose="02000000000000000000" pitchFamily="2" charset="0"/>
                <a:cs typeface="NikoshBAN" panose="02000000000000000000" pitchFamily="2" charset="0"/>
              </a:rPr>
              <a:t>কিসের</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আশায়</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করছে</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তারা</a:t>
            </a:r>
            <a:endParaRPr lang="en-US" sz="3200" dirty="0" smtClean="0">
              <a:latin typeface="NikoshBAN" panose="02000000000000000000" pitchFamily="2" charset="0"/>
              <a:cs typeface="NikoshBAN" panose="02000000000000000000" pitchFamily="2" charset="0"/>
            </a:endParaRPr>
          </a:p>
          <a:p>
            <a:pPr algn="ctr"/>
            <a:r>
              <a:rPr lang="en-US" sz="3200" dirty="0" err="1" smtClean="0">
                <a:latin typeface="NikoshBAN" panose="02000000000000000000" pitchFamily="2" charset="0"/>
                <a:cs typeface="NikoshBAN" panose="02000000000000000000" pitchFamily="2" charset="0"/>
              </a:rPr>
              <a:t>বরণ</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মরণ</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যন্ত্রণাকে</a:t>
            </a:r>
            <a:r>
              <a:rPr lang="en-US" sz="3200" dirty="0" smtClean="0">
                <a:latin typeface="NikoshBAN" panose="02000000000000000000" pitchFamily="2" charset="0"/>
                <a:cs typeface="NikoshBAN" panose="02000000000000000000" pitchFamily="2" charset="0"/>
              </a:rPr>
              <a:t>।।                             </a:t>
            </a:r>
            <a:endParaRPr lang="en-US" sz="3200" dirty="0">
              <a:latin typeface="NikoshBAN" panose="02000000000000000000" pitchFamily="2" charset="0"/>
              <a:cs typeface="NikoshBAN" panose="02000000000000000000" pitchFamily="2"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10706" y="-130629"/>
            <a:ext cx="7081294" cy="7210698"/>
          </a:xfrm>
          <a:prstGeom prst="rect">
            <a:avLst/>
          </a:prstGeom>
        </p:spPr>
      </p:pic>
    </p:spTree>
    <p:extLst>
      <p:ext uri="{BB962C8B-B14F-4D97-AF65-F5344CB8AC3E}">
        <p14:creationId xmlns:p14="http://schemas.microsoft.com/office/powerpoint/2010/main" val="416708277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144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5400" dirty="0" err="1" smtClean="0">
                <a:latin typeface="NikoshBAN" panose="02000000000000000000" pitchFamily="2" charset="0"/>
                <a:cs typeface="NikoshBAN" panose="02000000000000000000" pitchFamily="2" charset="0"/>
              </a:rPr>
              <a:t>শব্দের</a:t>
            </a:r>
            <a:r>
              <a:rPr lang="en-US" sz="5400" dirty="0" smtClean="0">
                <a:latin typeface="NikoshBAN" panose="02000000000000000000" pitchFamily="2" charset="0"/>
                <a:cs typeface="NikoshBAN" panose="02000000000000000000" pitchFamily="2" charset="0"/>
              </a:rPr>
              <a:t> </a:t>
            </a:r>
            <a:r>
              <a:rPr lang="en-US" sz="5400" dirty="0" err="1" smtClean="0">
                <a:latin typeface="NikoshBAN" panose="02000000000000000000" pitchFamily="2" charset="0"/>
                <a:cs typeface="NikoshBAN" panose="02000000000000000000" pitchFamily="2" charset="0"/>
              </a:rPr>
              <a:t>অর্থ</a:t>
            </a:r>
            <a:r>
              <a:rPr lang="en-US" sz="5400" dirty="0" smtClean="0">
                <a:latin typeface="NikoshBAN" panose="02000000000000000000" pitchFamily="2" charset="0"/>
                <a:cs typeface="NikoshBAN" panose="02000000000000000000" pitchFamily="2" charset="0"/>
              </a:rPr>
              <a:t> </a:t>
            </a:r>
            <a:endParaRPr lang="en-US" sz="5400" dirty="0">
              <a:latin typeface="NikoshBAN" panose="02000000000000000000" pitchFamily="2" charset="0"/>
              <a:cs typeface="NikoshBAN" panose="02000000000000000000" pitchFamily="2" charset="0"/>
            </a:endParaRPr>
          </a:p>
        </p:txBody>
      </p:sp>
      <p:sp>
        <p:nvSpPr>
          <p:cNvPr id="3" name="Rectangle 2"/>
          <p:cNvSpPr/>
          <p:nvPr/>
        </p:nvSpPr>
        <p:spPr>
          <a:xfrm>
            <a:off x="0" y="966651"/>
            <a:ext cx="3396343" cy="139772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en-US" sz="3600" dirty="0" smtClean="0">
                <a:latin typeface="NikoshBAN" panose="02000000000000000000" pitchFamily="2" charset="0"/>
                <a:cs typeface="NikoshBAN" panose="02000000000000000000" pitchFamily="2" charset="0"/>
              </a:rPr>
              <a:t>১, ‘</a:t>
            </a:r>
            <a:r>
              <a:rPr lang="en-US" sz="3600" dirty="0" err="1" smtClean="0">
                <a:latin typeface="NikoshBAN" panose="02000000000000000000" pitchFamily="2" charset="0"/>
                <a:cs typeface="NikoshBAN" panose="02000000000000000000" pitchFamily="2" charset="0"/>
              </a:rPr>
              <a:t>সংকল্প</a:t>
            </a:r>
            <a:r>
              <a:rPr lang="en-US" sz="3600" dirty="0" smtClean="0">
                <a:latin typeface="NikoshBAN" panose="02000000000000000000" pitchFamily="2" charset="0"/>
                <a:cs typeface="NikoshBAN" panose="02000000000000000000" pitchFamily="2" charset="0"/>
              </a:rPr>
              <a:t>’  </a:t>
            </a:r>
            <a:endParaRPr lang="en-US" sz="3600" dirty="0">
              <a:latin typeface="NikoshBAN" panose="02000000000000000000" pitchFamily="2" charset="0"/>
              <a:cs typeface="NikoshBAN" panose="02000000000000000000" pitchFamily="2" charset="0"/>
            </a:endParaRPr>
          </a:p>
        </p:txBody>
      </p:sp>
      <p:sp>
        <p:nvSpPr>
          <p:cNvPr id="4" name="Rectangle 3"/>
          <p:cNvSpPr/>
          <p:nvPr/>
        </p:nvSpPr>
        <p:spPr>
          <a:xfrm>
            <a:off x="0" y="2416630"/>
            <a:ext cx="3605349" cy="133241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r>
              <a:rPr lang="en-US" sz="3600" dirty="0" smtClean="0">
                <a:latin typeface="NikoshBAN" panose="02000000000000000000" pitchFamily="2" charset="0"/>
                <a:cs typeface="NikoshBAN" panose="02000000000000000000" pitchFamily="2" charset="0"/>
              </a:rPr>
              <a:t>২, ‘</a:t>
            </a:r>
            <a:r>
              <a:rPr lang="en-US" sz="3600" dirty="0" err="1" smtClean="0">
                <a:latin typeface="NikoshBAN" panose="02000000000000000000" pitchFamily="2" charset="0"/>
                <a:cs typeface="NikoshBAN" panose="02000000000000000000" pitchFamily="2" charset="0"/>
              </a:rPr>
              <a:t>যুগান্তর</a:t>
            </a:r>
            <a:r>
              <a:rPr lang="en-US" sz="3600" dirty="0" smtClean="0">
                <a:latin typeface="NikoshBAN" panose="02000000000000000000" pitchFamily="2" charset="0"/>
                <a:cs typeface="NikoshBAN" panose="02000000000000000000" pitchFamily="2" charset="0"/>
              </a:rPr>
              <a:t>’ </a:t>
            </a:r>
            <a:endParaRPr lang="en-US" sz="3600" dirty="0">
              <a:latin typeface="NikoshBAN" panose="02000000000000000000" pitchFamily="2" charset="0"/>
              <a:cs typeface="NikoshBAN" panose="02000000000000000000" pitchFamily="2" charset="0"/>
            </a:endParaRPr>
          </a:p>
        </p:txBody>
      </p:sp>
      <p:sp>
        <p:nvSpPr>
          <p:cNvPr id="5" name="Rectangle 4"/>
          <p:cNvSpPr/>
          <p:nvPr/>
        </p:nvSpPr>
        <p:spPr>
          <a:xfrm>
            <a:off x="1" y="3775003"/>
            <a:ext cx="3775166" cy="1541579"/>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r>
              <a:rPr lang="en-US" sz="4000" dirty="0" smtClean="0">
                <a:latin typeface="NikoshBAN" panose="02000000000000000000" pitchFamily="2" charset="0"/>
                <a:cs typeface="NikoshBAN" panose="02000000000000000000" pitchFamily="2" charset="0"/>
              </a:rPr>
              <a:t>৩, ‘</a:t>
            </a:r>
            <a:r>
              <a:rPr lang="en-US" sz="4000" dirty="0" err="1" smtClean="0">
                <a:latin typeface="NikoshBAN" panose="02000000000000000000" pitchFamily="2" charset="0"/>
                <a:cs typeface="NikoshBAN" panose="02000000000000000000" pitchFamily="2" charset="0"/>
              </a:rPr>
              <a:t>দেশান্তর</a:t>
            </a:r>
            <a:r>
              <a:rPr lang="en-US" sz="4000" dirty="0" smtClean="0">
                <a:latin typeface="NikoshBAN" panose="02000000000000000000" pitchFamily="2" charset="0"/>
                <a:cs typeface="NikoshBAN" panose="02000000000000000000" pitchFamily="2" charset="0"/>
              </a:rPr>
              <a:t>’ </a:t>
            </a:r>
            <a:endParaRPr lang="en-US" sz="4000" dirty="0">
              <a:latin typeface="NikoshBAN" panose="02000000000000000000" pitchFamily="2" charset="0"/>
              <a:cs typeface="NikoshBAN" panose="02000000000000000000" pitchFamily="2" charset="0"/>
            </a:endParaRPr>
          </a:p>
        </p:txBody>
      </p:sp>
      <p:sp>
        <p:nvSpPr>
          <p:cNvPr id="6" name="Rectangle 5"/>
          <p:cNvSpPr/>
          <p:nvPr/>
        </p:nvSpPr>
        <p:spPr>
          <a:xfrm>
            <a:off x="7724503" y="966651"/>
            <a:ext cx="4467497" cy="1449977"/>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r>
              <a:rPr lang="en-US" sz="4000" dirty="0" smtClean="0">
                <a:latin typeface="NikoshBAN" panose="02000000000000000000" pitchFamily="2" charset="0"/>
                <a:cs typeface="NikoshBAN" panose="02000000000000000000" pitchFamily="2" charset="0"/>
              </a:rPr>
              <a:t>১, </a:t>
            </a:r>
            <a:r>
              <a:rPr lang="en-US" sz="4000" dirty="0" err="1" smtClean="0">
                <a:latin typeface="NikoshBAN" panose="02000000000000000000" pitchFamily="2" charset="0"/>
                <a:cs typeface="NikoshBAN" panose="02000000000000000000" pitchFamily="2" charset="0"/>
              </a:rPr>
              <a:t>প্রতিজ্ঞা</a:t>
            </a:r>
            <a:r>
              <a:rPr lang="en-US" sz="4000" dirty="0" smtClean="0">
                <a:latin typeface="NikoshBAN" panose="02000000000000000000" pitchFamily="2" charset="0"/>
                <a:cs typeface="NikoshBAN" panose="02000000000000000000" pitchFamily="2" charset="0"/>
              </a:rPr>
              <a:t>।</a:t>
            </a:r>
            <a:endParaRPr lang="en-US" sz="4000" dirty="0">
              <a:latin typeface="NikoshBAN" panose="02000000000000000000" pitchFamily="2" charset="0"/>
              <a:cs typeface="NikoshBAN" panose="02000000000000000000" pitchFamily="2" charset="0"/>
            </a:endParaRPr>
          </a:p>
        </p:txBody>
      </p:sp>
      <p:sp>
        <p:nvSpPr>
          <p:cNvPr id="7" name="Rectangle 6"/>
          <p:cNvSpPr/>
          <p:nvPr/>
        </p:nvSpPr>
        <p:spPr>
          <a:xfrm>
            <a:off x="7724503" y="3945306"/>
            <a:ext cx="4467497" cy="1332088"/>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r>
              <a:rPr lang="en-US" sz="4000" dirty="0" smtClean="0">
                <a:latin typeface="NikoshBAN" panose="02000000000000000000" pitchFamily="2" charset="0"/>
                <a:cs typeface="NikoshBAN" panose="02000000000000000000" pitchFamily="2" charset="0"/>
              </a:rPr>
              <a:t>৩, </a:t>
            </a:r>
            <a:r>
              <a:rPr lang="en-US" sz="4000" dirty="0" err="1" smtClean="0">
                <a:latin typeface="NikoshBAN" panose="02000000000000000000" pitchFamily="2" charset="0"/>
                <a:cs typeface="NikoshBAN" panose="02000000000000000000" pitchFamily="2" charset="0"/>
              </a:rPr>
              <a:t>অন্য</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দেশ</a:t>
            </a:r>
            <a:r>
              <a:rPr lang="en-US" sz="4000" dirty="0" smtClean="0">
                <a:latin typeface="NikoshBAN" panose="02000000000000000000" pitchFamily="2" charset="0"/>
                <a:cs typeface="NikoshBAN" panose="02000000000000000000" pitchFamily="2" charset="0"/>
              </a:rPr>
              <a:t>।</a:t>
            </a:r>
            <a:endParaRPr lang="en-US" sz="4000" dirty="0">
              <a:latin typeface="NikoshBAN" panose="02000000000000000000" pitchFamily="2" charset="0"/>
              <a:cs typeface="NikoshBAN" panose="02000000000000000000" pitchFamily="2" charset="0"/>
            </a:endParaRPr>
          </a:p>
        </p:txBody>
      </p:sp>
      <p:sp>
        <p:nvSpPr>
          <p:cNvPr id="8" name="Rectangle 7"/>
          <p:cNvSpPr/>
          <p:nvPr/>
        </p:nvSpPr>
        <p:spPr>
          <a:xfrm>
            <a:off x="7724503" y="2351315"/>
            <a:ext cx="4467497" cy="1541416"/>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r>
              <a:rPr lang="en-US" sz="4000" dirty="0" smtClean="0">
                <a:latin typeface="NikoshBAN" panose="02000000000000000000" pitchFamily="2" charset="0"/>
                <a:cs typeface="NikoshBAN" panose="02000000000000000000" pitchFamily="2" charset="0"/>
              </a:rPr>
              <a:t>২, </a:t>
            </a:r>
            <a:r>
              <a:rPr lang="en-US" sz="4000" dirty="0" err="1" smtClean="0">
                <a:latin typeface="NikoshBAN" panose="02000000000000000000" pitchFamily="2" charset="0"/>
                <a:cs typeface="NikoshBAN" panose="02000000000000000000" pitchFamily="2" charset="0"/>
              </a:rPr>
              <a:t>অন্যযুগ</a:t>
            </a:r>
            <a:r>
              <a:rPr lang="en-US" sz="4000" dirty="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বা</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সময়</a:t>
            </a:r>
            <a:r>
              <a:rPr lang="en-US" sz="4000" dirty="0" smtClean="0">
                <a:latin typeface="NikoshBAN" panose="02000000000000000000" pitchFamily="2" charset="0"/>
                <a:cs typeface="NikoshBAN" panose="02000000000000000000" pitchFamily="2" charset="0"/>
              </a:rPr>
              <a:t>।  </a:t>
            </a:r>
            <a:endParaRPr lang="en-US" sz="4000" dirty="0">
              <a:latin typeface="NikoshBAN" panose="02000000000000000000" pitchFamily="2" charset="0"/>
              <a:cs typeface="NikoshBAN" panose="02000000000000000000" pitchFamily="2" charset="0"/>
            </a:endParaRPr>
          </a:p>
        </p:txBody>
      </p:sp>
      <p:sp>
        <p:nvSpPr>
          <p:cNvPr id="9" name="Rectangle 8"/>
          <p:cNvSpPr/>
          <p:nvPr/>
        </p:nvSpPr>
        <p:spPr>
          <a:xfrm>
            <a:off x="1" y="5368834"/>
            <a:ext cx="3931920" cy="1370148"/>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r>
              <a:rPr lang="en-US" sz="4000" dirty="0" smtClean="0">
                <a:latin typeface="NikoshBAN" panose="02000000000000000000" pitchFamily="2" charset="0"/>
                <a:cs typeface="NikoshBAN" panose="02000000000000000000" pitchFamily="2" charset="0"/>
              </a:rPr>
              <a:t>৪, ‘</a:t>
            </a:r>
            <a:r>
              <a:rPr lang="en-US" sz="4000" dirty="0" err="1" smtClean="0">
                <a:latin typeface="NikoshBAN" panose="02000000000000000000" pitchFamily="2" charset="0"/>
                <a:cs typeface="NikoshBAN" panose="02000000000000000000" pitchFamily="2" charset="0"/>
              </a:rPr>
              <a:t>বরণ</a:t>
            </a:r>
            <a:r>
              <a:rPr lang="en-US" sz="4000" dirty="0" smtClean="0">
                <a:latin typeface="NikoshBAN" panose="02000000000000000000" pitchFamily="2" charset="0"/>
                <a:cs typeface="NikoshBAN" panose="02000000000000000000" pitchFamily="2" charset="0"/>
              </a:rPr>
              <a:t>’  </a:t>
            </a:r>
            <a:endParaRPr lang="en-US" sz="4000" dirty="0">
              <a:latin typeface="NikoshBAN" panose="02000000000000000000" pitchFamily="2" charset="0"/>
              <a:cs typeface="NikoshBAN" panose="02000000000000000000" pitchFamily="2" charset="0"/>
            </a:endParaRPr>
          </a:p>
        </p:txBody>
      </p:sp>
      <p:sp>
        <p:nvSpPr>
          <p:cNvPr id="10" name="Rectangle 9"/>
          <p:cNvSpPr/>
          <p:nvPr/>
        </p:nvSpPr>
        <p:spPr>
          <a:xfrm>
            <a:off x="7724503" y="5264331"/>
            <a:ext cx="4467497" cy="1480457"/>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r>
              <a:rPr lang="en-US" sz="4000" dirty="0" smtClean="0">
                <a:latin typeface="NikoshBAN" panose="02000000000000000000" pitchFamily="2" charset="0"/>
                <a:cs typeface="NikoshBAN" panose="02000000000000000000" pitchFamily="2" charset="0"/>
              </a:rPr>
              <a:t>৪, </a:t>
            </a:r>
            <a:r>
              <a:rPr lang="en-US" sz="4000" dirty="0" err="1" smtClean="0">
                <a:latin typeface="NikoshBAN" panose="02000000000000000000" pitchFamily="2" charset="0"/>
                <a:cs typeface="NikoshBAN" panose="02000000000000000000" pitchFamily="2" charset="0"/>
              </a:rPr>
              <a:t>সাদরে</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গ্রহণ</a:t>
            </a:r>
            <a:r>
              <a:rPr lang="en-US" sz="4000" dirty="0" smtClean="0">
                <a:latin typeface="NikoshBAN" panose="02000000000000000000" pitchFamily="2" charset="0"/>
                <a:cs typeface="NikoshBAN" panose="02000000000000000000" pitchFamily="2" charset="0"/>
              </a:rPr>
              <a:t>।  </a:t>
            </a:r>
            <a:endParaRPr lang="en-US" sz="4000" dirty="0">
              <a:latin typeface="NikoshBAN" panose="02000000000000000000" pitchFamily="2" charset="0"/>
              <a:cs typeface="NikoshBAN" panose="02000000000000000000" pitchFamily="2" charset="0"/>
            </a:endParaRPr>
          </a:p>
        </p:txBody>
      </p:sp>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66159" y="962569"/>
            <a:ext cx="4245429" cy="1506312"/>
          </a:xfrm>
          <a:prstGeom prst="rect">
            <a:avLst/>
          </a:prstGeom>
        </p:spPr>
      </p:pic>
      <p:pic>
        <p:nvPicPr>
          <p:cNvPr id="16" name="Picture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18412" y="2312126"/>
            <a:ext cx="4088674" cy="1658984"/>
          </a:xfrm>
          <a:prstGeom prst="rect">
            <a:avLst/>
          </a:prstGeom>
        </p:spPr>
      </p:pic>
      <p:pic>
        <p:nvPicPr>
          <p:cNvPr id="17" name="Picture 1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40480" y="3958046"/>
            <a:ext cx="3866605" cy="1577475"/>
          </a:xfrm>
          <a:prstGeom prst="rect">
            <a:avLst/>
          </a:prstGeom>
        </p:spPr>
      </p:pic>
      <p:pic>
        <p:nvPicPr>
          <p:cNvPr id="18" name="Picture 1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971109" y="5499463"/>
            <a:ext cx="3775165" cy="1195659"/>
          </a:xfrm>
          <a:prstGeom prst="rect">
            <a:avLst/>
          </a:prstGeom>
        </p:spPr>
      </p:pic>
    </p:spTree>
    <p:extLst>
      <p:ext uri="{BB962C8B-B14F-4D97-AF65-F5344CB8AC3E}">
        <p14:creationId xmlns:p14="http://schemas.microsoft.com/office/powerpoint/2010/main" val="905460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1" presetClass="entr" presetSubtype="1" fill="hold" nodeType="click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wheel(1)">
                                      <p:cBhvr>
                                        <p:cTn id="20" dur="2000"/>
                                        <p:tgtEl>
                                          <p:spTgt spid="15"/>
                                        </p:tgtEl>
                                      </p:cBhvr>
                                    </p:animEffect>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ipe(down)">
                                      <p:cBhvr>
                                        <p:cTn id="25" dur="580">
                                          <p:stCondLst>
                                            <p:cond delay="0"/>
                                          </p:stCondLst>
                                        </p:cTn>
                                        <p:tgtEl>
                                          <p:spTgt spid="6"/>
                                        </p:tgtEl>
                                      </p:cBhvr>
                                    </p:animEffect>
                                    <p:anim calcmode="lin" valueType="num">
                                      <p:cBhvr>
                                        <p:cTn id="26"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31" dur="26">
                                          <p:stCondLst>
                                            <p:cond delay="650"/>
                                          </p:stCondLst>
                                        </p:cTn>
                                        <p:tgtEl>
                                          <p:spTgt spid="6"/>
                                        </p:tgtEl>
                                      </p:cBhvr>
                                      <p:to x="100000" y="60000"/>
                                    </p:animScale>
                                    <p:animScale>
                                      <p:cBhvr>
                                        <p:cTn id="32" dur="166" decel="50000">
                                          <p:stCondLst>
                                            <p:cond delay="676"/>
                                          </p:stCondLst>
                                        </p:cTn>
                                        <p:tgtEl>
                                          <p:spTgt spid="6"/>
                                        </p:tgtEl>
                                      </p:cBhvr>
                                      <p:to x="100000" y="100000"/>
                                    </p:animScale>
                                    <p:animScale>
                                      <p:cBhvr>
                                        <p:cTn id="33" dur="26">
                                          <p:stCondLst>
                                            <p:cond delay="1312"/>
                                          </p:stCondLst>
                                        </p:cTn>
                                        <p:tgtEl>
                                          <p:spTgt spid="6"/>
                                        </p:tgtEl>
                                      </p:cBhvr>
                                      <p:to x="100000" y="80000"/>
                                    </p:animScale>
                                    <p:animScale>
                                      <p:cBhvr>
                                        <p:cTn id="34" dur="166" decel="50000">
                                          <p:stCondLst>
                                            <p:cond delay="1338"/>
                                          </p:stCondLst>
                                        </p:cTn>
                                        <p:tgtEl>
                                          <p:spTgt spid="6"/>
                                        </p:tgtEl>
                                      </p:cBhvr>
                                      <p:to x="100000" y="100000"/>
                                    </p:animScale>
                                    <p:animScale>
                                      <p:cBhvr>
                                        <p:cTn id="35" dur="26">
                                          <p:stCondLst>
                                            <p:cond delay="1642"/>
                                          </p:stCondLst>
                                        </p:cTn>
                                        <p:tgtEl>
                                          <p:spTgt spid="6"/>
                                        </p:tgtEl>
                                      </p:cBhvr>
                                      <p:to x="100000" y="90000"/>
                                    </p:animScale>
                                    <p:animScale>
                                      <p:cBhvr>
                                        <p:cTn id="36" dur="166" decel="50000">
                                          <p:stCondLst>
                                            <p:cond delay="1668"/>
                                          </p:stCondLst>
                                        </p:cTn>
                                        <p:tgtEl>
                                          <p:spTgt spid="6"/>
                                        </p:tgtEl>
                                      </p:cBhvr>
                                      <p:to x="100000" y="100000"/>
                                    </p:animScale>
                                    <p:animScale>
                                      <p:cBhvr>
                                        <p:cTn id="37" dur="26">
                                          <p:stCondLst>
                                            <p:cond delay="1808"/>
                                          </p:stCondLst>
                                        </p:cTn>
                                        <p:tgtEl>
                                          <p:spTgt spid="6"/>
                                        </p:tgtEl>
                                      </p:cBhvr>
                                      <p:to x="100000" y="95000"/>
                                    </p:animScale>
                                    <p:animScale>
                                      <p:cBhvr>
                                        <p:cTn id="38" dur="166" decel="50000">
                                          <p:stCondLst>
                                            <p:cond delay="1834"/>
                                          </p:stCondLst>
                                        </p:cTn>
                                        <p:tgtEl>
                                          <p:spTgt spid="6"/>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gtEl>
                                        <p:attrNameLst>
                                          <p:attrName>style.visibility</p:attrName>
                                        </p:attrNameLst>
                                      </p:cBhvr>
                                      <p:to>
                                        <p:strVal val="visible"/>
                                      </p:to>
                                    </p:set>
                                    <p:anim calcmode="lin" valueType="num">
                                      <p:cBhvr additive="base">
                                        <p:cTn id="43" dur="500" fill="hold"/>
                                        <p:tgtEl>
                                          <p:spTgt spid="4"/>
                                        </p:tgtEl>
                                        <p:attrNameLst>
                                          <p:attrName>ppt_x</p:attrName>
                                        </p:attrNameLst>
                                      </p:cBhvr>
                                      <p:tavLst>
                                        <p:tav tm="0">
                                          <p:val>
                                            <p:strVal val="#ppt_x"/>
                                          </p:val>
                                        </p:tav>
                                        <p:tav tm="100000">
                                          <p:val>
                                            <p:strVal val="#ppt_x"/>
                                          </p:val>
                                        </p:tav>
                                      </p:tavLst>
                                    </p:anim>
                                    <p:anim calcmode="lin" valueType="num">
                                      <p:cBhvr additive="base">
                                        <p:cTn id="4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16"/>
                                        </p:tgtEl>
                                        <p:attrNameLst>
                                          <p:attrName>style.visibility</p:attrName>
                                        </p:attrNameLst>
                                      </p:cBhvr>
                                      <p:to>
                                        <p:strVal val="visible"/>
                                      </p:to>
                                    </p:set>
                                    <p:animEffect transition="in" filter="fade">
                                      <p:cBhvr>
                                        <p:cTn id="49" dur="1000"/>
                                        <p:tgtEl>
                                          <p:spTgt spid="16"/>
                                        </p:tgtEl>
                                      </p:cBhvr>
                                    </p:animEffect>
                                    <p:anim calcmode="lin" valueType="num">
                                      <p:cBhvr>
                                        <p:cTn id="50" dur="1000" fill="hold"/>
                                        <p:tgtEl>
                                          <p:spTgt spid="16"/>
                                        </p:tgtEl>
                                        <p:attrNameLst>
                                          <p:attrName>ppt_x</p:attrName>
                                        </p:attrNameLst>
                                      </p:cBhvr>
                                      <p:tavLst>
                                        <p:tav tm="0">
                                          <p:val>
                                            <p:strVal val="#ppt_x"/>
                                          </p:val>
                                        </p:tav>
                                        <p:tav tm="100000">
                                          <p:val>
                                            <p:strVal val="#ppt_x"/>
                                          </p:val>
                                        </p:tav>
                                      </p:tavLst>
                                    </p:anim>
                                    <p:anim calcmode="lin" valueType="num">
                                      <p:cBhvr>
                                        <p:cTn id="51"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6" presetClass="entr" presetSubtype="0" fill="hold" grpId="0" nodeType="clickEffect">
                                  <p:stCondLst>
                                    <p:cond delay="0"/>
                                  </p:stCondLst>
                                  <p:childTnLst>
                                    <p:set>
                                      <p:cBhvr>
                                        <p:cTn id="55" dur="1" fill="hold">
                                          <p:stCondLst>
                                            <p:cond delay="0"/>
                                          </p:stCondLst>
                                        </p:cTn>
                                        <p:tgtEl>
                                          <p:spTgt spid="8"/>
                                        </p:tgtEl>
                                        <p:attrNameLst>
                                          <p:attrName>style.visibility</p:attrName>
                                        </p:attrNameLst>
                                      </p:cBhvr>
                                      <p:to>
                                        <p:strVal val="visible"/>
                                      </p:to>
                                    </p:set>
                                    <p:animEffect transition="in" filter="wipe(down)">
                                      <p:cBhvr>
                                        <p:cTn id="56" dur="580">
                                          <p:stCondLst>
                                            <p:cond delay="0"/>
                                          </p:stCondLst>
                                        </p:cTn>
                                        <p:tgtEl>
                                          <p:spTgt spid="8"/>
                                        </p:tgtEl>
                                      </p:cBhvr>
                                    </p:animEffect>
                                    <p:anim calcmode="lin" valueType="num">
                                      <p:cBhvr>
                                        <p:cTn id="57"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58"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59"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60"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61"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62" dur="26">
                                          <p:stCondLst>
                                            <p:cond delay="650"/>
                                          </p:stCondLst>
                                        </p:cTn>
                                        <p:tgtEl>
                                          <p:spTgt spid="8"/>
                                        </p:tgtEl>
                                      </p:cBhvr>
                                      <p:to x="100000" y="60000"/>
                                    </p:animScale>
                                    <p:animScale>
                                      <p:cBhvr>
                                        <p:cTn id="63" dur="166" decel="50000">
                                          <p:stCondLst>
                                            <p:cond delay="676"/>
                                          </p:stCondLst>
                                        </p:cTn>
                                        <p:tgtEl>
                                          <p:spTgt spid="8"/>
                                        </p:tgtEl>
                                      </p:cBhvr>
                                      <p:to x="100000" y="100000"/>
                                    </p:animScale>
                                    <p:animScale>
                                      <p:cBhvr>
                                        <p:cTn id="64" dur="26">
                                          <p:stCondLst>
                                            <p:cond delay="1312"/>
                                          </p:stCondLst>
                                        </p:cTn>
                                        <p:tgtEl>
                                          <p:spTgt spid="8"/>
                                        </p:tgtEl>
                                      </p:cBhvr>
                                      <p:to x="100000" y="80000"/>
                                    </p:animScale>
                                    <p:animScale>
                                      <p:cBhvr>
                                        <p:cTn id="65" dur="166" decel="50000">
                                          <p:stCondLst>
                                            <p:cond delay="1338"/>
                                          </p:stCondLst>
                                        </p:cTn>
                                        <p:tgtEl>
                                          <p:spTgt spid="8"/>
                                        </p:tgtEl>
                                      </p:cBhvr>
                                      <p:to x="100000" y="100000"/>
                                    </p:animScale>
                                    <p:animScale>
                                      <p:cBhvr>
                                        <p:cTn id="66" dur="26">
                                          <p:stCondLst>
                                            <p:cond delay="1642"/>
                                          </p:stCondLst>
                                        </p:cTn>
                                        <p:tgtEl>
                                          <p:spTgt spid="8"/>
                                        </p:tgtEl>
                                      </p:cBhvr>
                                      <p:to x="100000" y="90000"/>
                                    </p:animScale>
                                    <p:animScale>
                                      <p:cBhvr>
                                        <p:cTn id="67" dur="166" decel="50000">
                                          <p:stCondLst>
                                            <p:cond delay="1668"/>
                                          </p:stCondLst>
                                        </p:cTn>
                                        <p:tgtEl>
                                          <p:spTgt spid="8"/>
                                        </p:tgtEl>
                                      </p:cBhvr>
                                      <p:to x="100000" y="100000"/>
                                    </p:animScale>
                                    <p:animScale>
                                      <p:cBhvr>
                                        <p:cTn id="68" dur="26">
                                          <p:stCondLst>
                                            <p:cond delay="1808"/>
                                          </p:stCondLst>
                                        </p:cTn>
                                        <p:tgtEl>
                                          <p:spTgt spid="8"/>
                                        </p:tgtEl>
                                      </p:cBhvr>
                                      <p:to x="100000" y="95000"/>
                                    </p:animScale>
                                    <p:animScale>
                                      <p:cBhvr>
                                        <p:cTn id="69" dur="166" decel="50000">
                                          <p:stCondLst>
                                            <p:cond delay="1834"/>
                                          </p:stCondLst>
                                        </p:cTn>
                                        <p:tgtEl>
                                          <p:spTgt spid="8"/>
                                        </p:tgtEl>
                                      </p:cBhvr>
                                      <p:to x="100000" y="100000"/>
                                    </p:animScale>
                                  </p:childTnLst>
                                </p:cTn>
                              </p:par>
                            </p:childTnLst>
                          </p:cTn>
                        </p:par>
                      </p:childTnLst>
                    </p:cTn>
                  </p:par>
                  <p:par>
                    <p:cTn id="70" fill="hold">
                      <p:stCondLst>
                        <p:cond delay="indefinite"/>
                      </p:stCondLst>
                      <p:childTnLst>
                        <p:par>
                          <p:cTn id="71" fill="hold">
                            <p:stCondLst>
                              <p:cond delay="0"/>
                            </p:stCondLst>
                            <p:childTnLst>
                              <p:par>
                                <p:cTn id="72" presetID="2" presetClass="entr" presetSubtype="4" fill="hold" grpId="0" nodeType="clickEffect">
                                  <p:stCondLst>
                                    <p:cond delay="0"/>
                                  </p:stCondLst>
                                  <p:childTnLst>
                                    <p:set>
                                      <p:cBhvr>
                                        <p:cTn id="73" dur="1" fill="hold">
                                          <p:stCondLst>
                                            <p:cond delay="0"/>
                                          </p:stCondLst>
                                        </p:cTn>
                                        <p:tgtEl>
                                          <p:spTgt spid="5"/>
                                        </p:tgtEl>
                                        <p:attrNameLst>
                                          <p:attrName>style.visibility</p:attrName>
                                        </p:attrNameLst>
                                      </p:cBhvr>
                                      <p:to>
                                        <p:strVal val="visible"/>
                                      </p:to>
                                    </p:set>
                                    <p:anim calcmode="lin" valueType="num">
                                      <p:cBhvr additive="base">
                                        <p:cTn id="74" dur="500" fill="hold"/>
                                        <p:tgtEl>
                                          <p:spTgt spid="5"/>
                                        </p:tgtEl>
                                        <p:attrNameLst>
                                          <p:attrName>ppt_x</p:attrName>
                                        </p:attrNameLst>
                                      </p:cBhvr>
                                      <p:tavLst>
                                        <p:tav tm="0">
                                          <p:val>
                                            <p:strVal val="#ppt_x"/>
                                          </p:val>
                                        </p:tav>
                                        <p:tav tm="100000">
                                          <p:val>
                                            <p:strVal val="#ppt_x"/>
                                          </p:val>
                                        </p:tav>
                                      </p:tavLst>
                                    </p:anim>
                                    <p:anim calcmode="lin" valueType="num">
                                      <p:cBhvr additive="base">
                                        <p:cTn id="7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31" presetClass="entr" presetSubtype="0" fill="hold" nodeType="clickEffect">
                                  <p:stCondLst>
                                    <p:cond delay="0"/>
                                  </p:stCondLst>
                                  <p:childTnLst>
                                    <p:set>
                                      <p:cBhvr>
                                        <p:cTn id="79" dur="1" fill="hold">
                                          <p:stCondLst>
                                            <p:cond delay="0"/>
                                          </p:stCondLst>
                                        </p:cTn>
                                        <p:tgtEl>
                                          <p:spTgt spid="17"/>
                                        </p:tgtEl>
                                        <p:attrNameLst>
                                          <p:attrName>style.visibility</p:attrName>
                                        </p:attrNameLst>
                                      </p:cBhvr>
                                      <p:to>
                                        <p:strVal val="visible"/>
                                      </p:to>
                                    </p:set>
                                    <p:anim calcmode="lin" valueType="num">
                                      <p:cBhvr>
                                        <p:cTn id="80" dur="1000" fill="hold"/>
                                        <p:tgtEl>
                                          <p:spTgt spid="17"/>
                                        </p:tgtEl>
                                        <p:attrNameLst>
                                          <p:attrName>ppt_w</p:attrName>
                                        </p:attrNameLst>
                                      </p:cBhvr>
                                      <p:tavLst>
                                        <p:tav tm="0">
                                          <p:val>
                                            <p:fltVal val="0"/>
                                          </p:val>
                                        </p:tav>
                                        <p:tav tm="100000">
                                          <p:val>
                                            <p:strVal val="#ppt_w"/>
                                          </p:val>
                                        </p:tav>
                                      </p:tavLst>
                                    </p:anim>
                                    <p:anim calcmode="lin" valueType="num">
                                      <p:cBhvr>
                                        <p:cTn id="81" dur="1000" fill="hold"/>
                                        <p:tgtEl>
                                          <p:spTgt spid="17"/>
                                        </p:tgtEl>
                                        <p:attrNameLst>
                                          <p:attrName>ppt_h</p:attrName>
                                        </p:attrNameLst>
                                      </p:cBhvr>
                                      <p:tavLst>
                                        <p:tav tm="0">
                                          <p:val>
                                            <p:fltVal val="0"/>
                                          </p:val>
                                        </p:tav>
                                        <p:tav tm="100000">
                                          <p:val>
                                            <p:strVal val="#ppt_h"/>
                                          </p:val>
                                        </p:tav>
                                      </p:tavLst>
                                    </p:anim>
                                    <p:anim calcmode="lin" valueType="num">
                                      <p:cBhvr>
                                        <p:cTn id="82" dur="1000" fill="hold"/>
                                        <p:tgtEl>
                                          <p:spTgt spid="17"/>
                                        </p:tgtEl>
                                        <p:attrNameLst>
                                          <p:attrName>style.rotation</p:attrName>
                                        </p:attrNameLst>
                                      </p:cBhvr>
                                      <p:tavLst>
                                        <p:tav tm="0">
                                          <p:val>
                                            <p:fltVal val="90"/>
                                          </p:val>
                                        </p:tav>
                                        <p:tav tm="100000">
                                          <p:val>
                                            <p:fltVal val="0"/>
                                          </p:val>
                                        </p:tav>
                                      </p:tavLst>
                                    </p:anim>
                                    <p:animEffect transition="in" filter="fade">
                                      <p:cBhvr>
                                        <p:cTn id="83" dur="1000"/>
                                        <p:tgtEl>
                                          <p:spTgt spid="17"/>
                                        </p:tgtEl>
                                      </p:cBhvr>
                                    </p:animEffect>
                                  </p:childTnLst>
                                </p:cTn>
                              </p:par>
                            </p:childTnLst>
                          </p:cTn>
                        </p:par>
                      </p:childTnLst>
                    </p:cTn>
                  </p:par>
                  <p:par>
                    <p:cTn id="84" fill="hold">
                      <p:stCondLst>
                        <p:cond delay="indefinite"/>
                      </p:stCondLst>
                      <p:childTnLst>
                        <p:par>
                          <p:cTn id="85" fill="hold">
                            <p:stCondLst>
                              <p:cond delay="0"/>
                            </p:stCondLst>
                            <p:childTnLst>
                              <p:par>
                                <p:cTn id="86" presetID="2" presetClass="entr" presetSubtype="4" fill="hold" grpId="0" nodeType="clickEffect">
                                  <p:stCondLst>
                                    <p:cond delay="0"/>
                                  </p:stCondLst>
                                  <p:childTnLst>
                                    <p:set>
                                      <p:cBhvr>
                                        <p:cTn id="87" dur="1" fill="hold">
                                          <p:stCondLst>
                                            <p:cond delay="0"/>
                                          </p:stCondLst>
                                        </p:cTn>
                                        <p:tgtEl>
                                          <p:spTgt spid="7"/>
                                        </p:tgtEl>
                                        <p:attrNameLst>
                                          <p:attrName>style.visibility</p:attrName>
                                        </p:attrNameLst>
                                      </p:cBhvr>
                                      <p:to>
                                        <p:strVal val="visible"/>
                                      </p:to>
                                    </p:set>
                                    <p:anim calcmode="lin" valueType="num">
                                      <p:cBhvr additive="base">
                                        <p:cTn id="88" dur="500" fill="hold"/>
                                        <p:tgtEl>
                                          <p:spTgt spid="7"/>
                                        </p:tgtEl>
                                        <p:attrNameLst>
                                          <p:attrName>ppt_x</p:attrName>
                                        </p:attrNameLst>
                                      </p:cBhvr>
                                      <p:tavLst>
                                        <p:tav tm="0">
                                          <p:val>
                                            <p:strVal val="#ppt_x"/>
                                          </p:val>
                                        </p:tav>
                                        <p:tav tm="100000">
                                          <p:val>
                                            <p:strVal val="#ppt_x"/>
                                          </p:val>
                                        </p:tav>
                                      </p:tavLst>
                                    </p:anim>
                                    <p:anim calcmode="lin" valueType="num">
                                      <p:cBhvr additive="base">
                                        <p:cTn id="8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0" fill="hold">
                      <p:stCondLst>
                        <p:cond delay="indefinite"/>
                      </p:stCondLst>
                      <p:childTnLst>
                        <p:par>
                          <p:cTn id="91" fill="hold">
                            <p:stCondLst>
                              <p:cond delay="0"/>
                            </p:stCondLst>
                            <p:childTnLst>
                              <p:par>
                                <p:cTn id="92" presetID="42" presetClass="entr" presetSubtype="0" fill="hold" grpId="0" nodeType="clickEffect">
                                  <p:stCondLst>
                                    <p:cond delay="0"/>
                                  </p:stCondLst>
                                  <p:childTnLst>
                                    <p:set>
                                      <p:cBhvr>
                                        <p:cTn id="93" dur="1" fill="hold">
                                          <p:stCondLst>
                                            <p:cond delay="0"/>
                                          </p:stCondLst>
                                        </p:cTn>
                                        <p:tgtEl>
                                          <p:spTgt spid="9"/>
                                        </p:tgtEl>
                                        <p:attrNameLst>
                                          <p:attrName>style.visibility</p:attrName>
                                        </p:attrNameLst>
                                      </p:cBhvr>
                                      <p:to>
                                        <p:strVal val="visible"/>
                                      </p:to>
                                    </p:set>
                                    <p:animEffect transition="in" filter="fade">
                                      <p:cBhvr>
                                        <p:cTn id="94" dur="1000"/>
                                        <p:tgtEl>
                                          <p:spTgt spid="9"/>
                                        </p:tgtEl>
                                      </p:cBhvr>
                                    </p:animEffect>
                                    <p:anim calcmode="lin" valueType="num">
                                      <p:cBhvr>
                                        <p:cTn id="95" dur="1000" fill="hold"/>
                                        <p:tgtEl>
                                          <p:spTgt spid="9"/>
                                        </p:tgtEl>
                                        <p:attrNameLst>
                                          <p:attrName>ppt_x</p:attrName>
                                        </p:attrNameLst>
                                      </p:cBhvr>
                                      <p:tavLst>
                                        <p:tav tm="0">
                                          <p:val>
                                            <p:strVal val="#ppt_x"/>
                                          </p:val>
                                        </p:tav>
                                        <p:tav tm="100000">
                                          <p:val>
                                            <p:strVal val="#ppt_x"/>
                                          </p:val>
                                        </p:tav>
                                      </p:tavLst>
                                    </p:anim>
                                    <p:anim calcmode="lin" valueType="num">
                                      <p:cBhvr>
                                        <p:cTn id="9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2" presetClass="entr" presetSubtype="4" fill="hold" nodeType="clickEffect">
                                  <p:stCondLst>
                                    <p:cond delay="0"/>
                                  </p:stCondLst>
                                  <p:childTnLst>
                                    <p:set>
                                      <p:cBhvr>
                                        <p:cTn id="100" dur="1" fill="hold">
                                          <p:stCondLst>
                                            <p:cond delay="0"/>
                                          </p:stCondLst>
                                        </p:cTn>
                                        <p:tgtEl>
                                          <p:spTgt spid="18"/>
                                        </p:tgtEl>
                                        <p:attrNameLst>
                                          <p:attrName>style.visibility</p:attrName>
                                        </p:attrNameLst>
                                      </p:cBhvr>
                                      <p:to>
                                        <p:strVal val="visible"/>
                                      </p:to>
                                    </p:set>
                                    <p:anim calcmode="lin" valueType="num">
                                      <p:cBhvr additive="base">
                                        <p:cTn id="101" dur="500" fill="hold"/>
                                        <p:tgtEl>
                                          <p:spTgt spid="18"/>
                                        </p:tgtEl>
                                        <p:attrNameLst>
                                          <p:attrName>ppt_x</p:attrName>
                                        </p:attrNameLst>
                                      </p:cBhvr>
                                      <p:tavLst>
                                        <p:tav tm="0">
                                          <p:val>
                                            <p:strVal val="#ppt_x"/>
                                          </p:val>
                                        </p:tav>
                                        <p:tav tm="100000">
                                          <p:val>
                                            <p:strVal val="#ppt_x"/>
                                          </p:val>
                                        </p:tav>
                                      </p:tavLst>
                                    </p:anim>
                                    <p:anim calcmode="lin" valueType="num">
                                      <p:cBhvr additive="base">
                                        <p:cTn id="10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03" fill="hold">
                      <p:stCondLst>
                        <p:cond delay="indefinite"/>
                      </p:stCondLst>
                      <p:childTnLst>
                        <p:par>
                          <p:cTn id="104" fill="hold">
                            <p:stCondLst>
                              <p:cond delay="0"/>
                            </p:stCondLst>
                            <p:childTnLst>
                              <p:par>
                                <p:cTn id="105" presetID="42" presetClass="entr" presetSubtype="0" fill="hold" grpId="0" nodeType="clickEffect">
                                  <p:stCondLst>
                                    <p:cond delay="0"/>
                                  </p:stCondLst>
                                  <p:childTnLst>
                                    <p:set>
                                      <p:cBhvr>
                                        <p:cTn id="106" dur="1" fill="hold">
                                          <p:stCondLst>
                                            <p:cond delay="0"/>
                                          </p:stCondLst>
                                        </p:cTn>
                                        <p:tgtEl>
                                          <p:spTgt spid="10"/>
                                        </p:tgtEl>
                                        <p:attrNameLst>
                                          <p:attrName>style.visibility</p:attrName>
                                        </p:attrNameLst>
                                      </p:cBhvr>
                                      <p:to>
                                        <p:strVal val="visible"/>
                                      </p:to>
                                    </p:set>
                                    <p:animEffect transition="in" filter="fade">
                                      <p:cBhvr>
                                        <p:cTn id="107" dur="1000"/>
                                        <p:tgtEl>
                                          <p:spTgt spid="10"/>
                                        </p:tgtEl>
                                      </p:cBhvr>
                                    </p:animEffect>
                                    <p:anim calcmode="lin" valueType="num">
                                      <p:cBhvr>
                                        <p:cTn id="108" dur="1000" fill="hold"/>
                                        <p:tgtEl>
                                          <p:spTgt spid="10"/>
                                        </p:tgtEl>
                                        <p:attrNameLst>
                                          <p:attrName>ppt_x</p:attrName>
                                        </p:attrNameLst>
                                      </p:cBhvr>
                                      <p:tavLst>
                                        <p:tav tm="0">
                                          <p:val>
                                            <p:strVal val="#ppt_x"/>
                                          </p:val>
                                        </p:tav>
                                        <p:tav tm="100000">
                                          <p:val>
                                            <p:strVal val="#ppt_x"/>
                                          </p:val>
                                        </p:tav>
                                      </p:tavLst>
                                    </p:anim>
                                    <p:anim calcmode="lin" valueType="num">
                                      <p:cBhvr>
                                        <p:cTn id="10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144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6000" dirty="0" err="1" smtClean="0">
                <a:latin typeface="NikoshBAN" panose="02000000000000000000" pitchFamily="2" charset="0"/>
                <a:cs typeface="NikoshBAN" panose="02000000000000000000" pitchFamily="2" charset="0"/>
              </a:rPr>
              <a:t>একক</a:t>
            </a:r>
            <a:r>
              <a:rPr lang="en-US" sz="6000" dirty="0" smtClean="0">
                <a:latin typeface="NikoshBAN" panose="02000000000000000000" pitchFamily="2" charset="0"/>
                <a:cs typeface="NikoshBAN" panose="02000000000000000000" pitchFamily="2" charset="0"/>
              </a:rPr>
              <a:t> </a:t>
            </a:r>
            <a:r>
              <a:rPr lang="en-US" sz="6000" dirty="0" err="1" smtClean="0">
                <a:latin typeface="NikoshBAN" panose="02000000000000000000" pitchFamily="2" charset="0"/>
                <a:cs typeface="NikoshBAN" panose="02000000000000000000" pitchFamily="2" charset="0"/>
              </a:rPr>
              <a:t>কাজ</a:t>
            </a:r>
            <a:r>
              <a:rPr lang="en-US" sz="6000" dirty="0" smtClean="0">
                <a:latin typeface="NikoshBAN" panose="02000000000000000000" pitchFamily="2" charset="0"/>
                <a:cs typeface="NikoshBAN" panose="02000000000000000000" pitchFamily="2" charset="0"/>
              </a:rPr>
              <a:t>    </a:t>
            </a:r>
            <a:endParaRPr lang="en-US" sz="6000" dirty="0">
              <a:latin typeface="NikoshBAN" panose="02000000000000000000" pitchFamily="2" charset="0"/>
              <a:cs typeface="NikoshBAN" panose="02000000000000000000" pitchFamily="2"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15200" y="1135516"/>
            <a:ext cx="4876800" cy="5722484"/>
          </a:xfrm>
          <a:prstGeom prst="rect">
            <a:avLst/>
          </a:prstGeom>
        </p:spPr>
      </p:pic>
      <p:sp>
        <p:nvSpPr>
          <p:cNvPr id="4" name="Rectangle 3"/>
          <p:cNvSpPr/>
          <p:nvPr/>
        </p:nvSpPr>
        <p:spPr>
          <a:xfrm>
            <a:off x="1" y="1162595"/>
            <a:ext cx="5029200" cy="9144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dirty="0" err="1" smtClean="0">
                <a:latin typeface="NikoshBAN" panose="02000000000000000000" pitchFamily="2" charset="0"/>
                <a:cs typeface="NikoshBAN" panose="02000000000000000000" pitchFamily="2" charset="0"/>
              </a:rPr>
              <a:t>শব্দ</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গুলি</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অর্থসহ</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বাক্য</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তৈরি</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কর</a:t>
            </a:r>
            <a:r>
              <a:rPr lang="en-US" sz="3200" dirty="0" smtClean="0">
                <a:latin typeface="NikoshBAN" panose="02000000000000000000" pitchFamily="2" charset="0"/>
                <a:cs typeface="NikoshBAN" panose="02000000000000000000" pitchFamily="2" charset="0"/>
              </a:rPr>
              <a:t>।    </a:t>
            </a:r>
            <a:endParaRPr lang="en-US" sz="3200" dirty="0">
              <a:latin typeface="NikoshBAN" panose="02000000000000000000" pitchFamily="2" charset="0"/>
              <a:cs typeface="NikoshBAN" panose="02000000000000000000" pitchFamily="2" charset="0"/>
            </a:endParaRPr>
          </a:p>
        </p:txBody>
      </p:sp>
      <p:sp>
        <p:nvSpPr>
          <p:cNvPr id="5" name="Rectangle 4"/>
          <p:cNvSpPr/>
          <p:nvPr/>
        </p:nvSpPr>
        <p:spPr>
          <a:xfrm>
            <a:off x="-1" y="3004457"/>
            <a:ext cx="5342709" cy="253419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en-US" sz="4000" dirty="0" smtClean="0">
                <a:latin typeface="NikoshBAN" panose="02000000000000000000" pitchFamily="2" charset="0"/>
                <a:cs typeface="NikoshBAN" panose="02000000000000000000" pitchFamily="2" charset="0"/>
              </a:rPr>
              <a:t>১, </a:t>
            </a:r>
            <a:r>
              <a:rPr lang="en-US" sz="4000" dirty="0">
                <a:latin typeface="NikoshBAN" panose="02000000000000000000" pitchFamily="2" charset="0"/>
                <a:cs typeface="NikoshBAN" panose="02000000000000000000" pitchFamily="2" charset="0"/>
              </a:rPr>
              <a:t>‘</a:t>
            </a:r>
            <a:r>
              <a:rPr lang="en-US" sz="4000" dirty="0" err="1">
                <a:latin typeface="NikoshBAN" panose="02000000000000000000" pitchFamily="2" charset="0"/>
                <a:cs typeface="NikoshBAN" panose="02000000000000000000" pitchFamily="2" charset="0"/>
              </a:rPr>
              <a:t>যুগান্তর</a:t>
            </a:r>
            <a:r>
              <a:rPr lang="en-US" sz="4000" dirty="0" smtClean="0">
                <a:latin typeface="NikoshBAN" panose="02000000000000000000" pitchFamily="2" charset="0"/>
                <a:cs typeface="NikoshBAN" panose="02000000000000000000" pitchFamily="2" charset="0"/>
              </a:rPr>
              <a:t>’= </a:t>
            </a:r>
          </a:p>
          <a:p>
            <a:r>
              <a:rPr lang="en-US" sz="4000" dirty="0" smtClean="0">
                <a:latin typeface="NikoshBAN" panose="02000000000000000000" pitchFamily="2" charset="0"/>
                <a:cs typeface="NikoshBAN" panose="02000000000000000000" pitchFamily="2" charset="0"/>
              </a:rPr>
              <a:t>২, </a:t>
            </a:r>
            <a:r>
              <a:rPr lang="en-US" sz="4000" dirty="0">
                <a:latin typeface="NikoshBAN" panose="02000000000000000000" pitchFamily="2" charset="0"/>
                <a:cs typeface="NikoshBAN" panose="02000000000000000000" pitchFamily="2" charset="0"/>
              </a:rPr>
              <a:t>‘</a:t>
            </a:r>
            <a:r>
              <a:rPr lang="en-US" sz="4000" dirty="0" err="1">
                <a:latin typeface="NikoshBAN" panose="02000000000000000000" pitchFamily="2" charset="0"/>
                <a:cs typeface="NikoshBAN" panose="02000000000000000000" pitchFamily="2" charset="0"/>
              </a:rPr>
              <a:t>দেশান্তর</a:t>
            </a:r>
            <a:r>
              <a:rPr lang="en-US" sz="4000" dirty="0" smtClean="0">
                <a:latin typeface="NikoshBAN" panose="02000000000000000000" pitchFamily="2" charset="0"/>
                <a:cs typeface="NikoshBAN" panose="02000000000000000000" pitchFamily="2" charset="0"/>
              </a:rPr>
              <a:t>’= </a:t>
            </a:r>
            <a:endParaRPr lang="en-US" sz="4000" dirty="0">
              <a:latin typeface="NikoshBAN" panose="02000000000000000000" pitchFamily="2" charset="0"/>
              <a:cs typeface="NikoshBAN" panose="02000000000000000000" pitchFamily="2" charset="0"/>
            </a:endParaRPr>
          </a:p>
          <a:p>
            <a:pPr algn="ctr"/>
            <a:endParaRPr lang="en-US"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528309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heel(1)">
                                      <p:cBhvr>
                                        <p:cTn id="14" dur="20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1000"/>
                                        <p:tgtEl>
                                          <p:spTgt spid="5"/>
                                        </p:tgtEl>
                                      </p:cBhvr>
                                    </p:animEffect>
                                    <p:anim calcmode="lin" valueType="num">
                                      <p:cBhvr>
                                        <p:cTn id="27" dur="1000" fill="hold"/>
                                        <p:tgtEl>
                                          <p:spTgt spid="5"/>
                                        </p:tgtEl>
                                        <p:attrNameLst>
                                          <p:attrName>ppt_x</p:attrName>
                                        </p:attrNameLst>
                                      </p:cBhvr>
                                      <p:tavLst>
                                        <p:tav tm="0">
                                          <p:val>
                                            <p:strVal val="#ppt_x"/>
                                          </p:val>
                                        </p:tav>
                                        <p:tav tm="100000">
                                          <p:val>
                                            <p:strVal val="#ppt_x"/>
                                          </p:val>
                                        </p:tav>
                                      </p:tavLst>
                                    </p:anim>
                                    <p:anim calcmode="lin" valueType="num">
                                      <p:cBhvr>
                                        <p:cTn id="28"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349</TotalTime>
  <Words>598</Words>
  <Application>Microsoft Office PowerPoint</Application>
  <PresentationFormat>Widescreen</PresentationFormat>
  <Paragraphs>133</Paragraphs>
  <Slides>20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1NikoshBAN</vt:lpstr>
      <vt:lpstr>Arial</vt:lpstr>
      <vt:lpstr>Calibri</vt:lpstr>
      <vt:lpstr>Calibri Light</vt:lpstr>
      <vt:lpstr>NikoshBAN</vt:lpstr>
      <vt:lpstr>Vrinda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dc:creator>
  <cp:lastModifiedBy>Microsoft</cp:lastModifiedBy>
  <cp:revision>75</cp:revision>
  <dcterms:created xsi:type="dcterms:W3CDTF">2020-05-05T14:23:24Z</dcterms:created>
  <dcterms:modified xsi:type="dcterms:W3CDTF">2021-06-26T16:09:53Z</dcterms:modified>
</cp:coreProperties>
</file>