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74" r:id="rId2"/>
    <p:sldId id="275" r:id="rId3"/>
    <p:sldId id="260" r:id="rId4"/>
    <p:sldId id="263" r:id="rId5"/>
    <p:sldId id="268" r:id="rId6"/>
    <p:sldId id="261" r:id="rId7"/>
    <p:sldId id="262" r:id="rId8"/>
    <p:sldId id="264" r:id="rId9"/>
    <p:sldId id="276" r:id="rId10"/>
    <p:sldId id="269" r:id="rId11"/>
    <p:sldId id="266" r:id="rId12"/>
    <p:sldId id="267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C75A4-448D-4FDD-AAA2-C40F91D94691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9D7A-9913-4CE4-AFBB-E7A2A84EC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9D7A-9913-4CE4-AFBB-E7A2A84ECE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1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9D7A-9913-4CE4-AFBB-E7A2A84ECE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4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9D7A-9913-4CE4-AFBB-E7A2A84ECE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3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5151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905000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8392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এইডস বিস্তারের মাধ্যম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admin\Desktop\download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26670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F:\mohi uddin\42714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524000"/>
            <a:ext cx="3200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F:\mohi uddin\govinda_rani1_8x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219200"/>
            <a:ext cx="25146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own Arrow 5"/>
          <p:cNvSpPr/>
          <p:nvPr/>
        </p:nvSpPr>
        <p:spPr>
          <a:xfrm>
            <a:off x="1066800" y="3657600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267200" y="3962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391400" y="3733800"/>
            <a:ext cx="48463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4191000"/>
            <a:ext cx="2590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/>
              <a:t>আক্রান্ত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ব্যক্তির রক্ত গ্রহন,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একই সুই/সিরিঞ্জ ব্যবহার,বা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মাদক গ্রহন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4419600"/>
            <a:ext cx="31242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মায়ের শরীর থেকে শিশুর শরীরে সংক্রমণ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9800" y="4495800"/>
            <a:ext cx="28956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অনৈতিক ও অনিরাপদ দৈহিক মিলন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5257800" cy="212365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সময় ৫ মিনিট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4800"/>
            <a:ext cx="3812750" cy="3141264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381000" y="3200400"/>
            <a:ext cx="6781800" cy="3416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এইডস এর প্রধান লক্ষনগুলো বলতে পারবে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Desktop\sohel\download\images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724400"/>
            <a:ext cx="1981200" cy="1571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admin\Desktop\sohel\download\images_1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22860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admin\Desktop\sohel\download\images_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191000"/>
            <a:ext cx="16002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Documents and Settings\admin\Desktop\sohel\download\images_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28600"/>
            <a:ext cx="2438400" cy="1824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Documents and Settings\admin\Desktop\sohel\download\AIDS-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572000"/>
            <a:ext cx="4343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 descr="C:\Documents and Settings\admin\Desktop\sohel\download\images_6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28600"/>
            <a:ext cx="2751574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2796" y="1779727"/>
            <a:ext cx="5383604" cy="3139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লক্ষন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১|শরীরের ওজন দ্রুত হ্রাস পায়|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২|এক মাসের বেশি সময় ধরে থেথে থেথে পাতলা পায়খানা হওয়া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৩|বার বার জ্বর,রাতে শরীরে অতিরিক্ত ঘাম হওয়া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৪|অতিরিক্ত ক্লান্তি বা অবসাদ অনুভব</a:t>
            </a:r>
          </a:p>
          <a:p>
            <a:r>
              <a:rPr lang="bn-BD" sz="2400" dirty="0" smtClean="0"/>
              <a:t>৫|শুকনা কাশি </a:t>
            </a:r>
            <a:r>
              <a:rPr lang="bn-BD" dirty="0" smtClean="0"/>
              <a:t> </a:t>
            </a:r>
            <a:r>
              <a:rPr lang="bn-BD" sz="2400" dirty="0" smtClean="0"/>
              <a:t>হওয়া</a:t>
            </a:r>
            <a:endParaRPr lang="bn-BD" dirty="0" smtClean="0"/>
          </a:p>
          <a:p>
            <a:endParaRPr lang="en-US" dirty="0"/>
          </a:p>
        </p:txBody>
      </p:sp>
      <p:pic>
        <p:nvPicPr>
          <p:cNvPr id="2056" name="Picture 8" descr="C:\Documents and Settings\admin\Desktop\sohel\download\493x335_hiv_aids_symptoms_ref_guid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1981200"/>
            <a:ext cx="2326304" cy="2357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04800"/>
            <a:ext cx="4876800" cy="1447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676400"/>
            <a:ext cx="7924800" cy="480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১|এইডস কী বলতে পারবে|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২|এইডস এর লক্ষন কী বলতে পারবে|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৩|এইডস এর বিস্তার কিভাবে হয় তা বলতে পারবে|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৪|বাংলাদেশে এইচ আইভি ও এইডসের ঝুকি এবং ঝুকিমুক্ত থাকার উপায় জানতে পারবে|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2" y="685800"/>
            <a:ext cx="7620000" cy="2752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8382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বাড়ী</a:t>
            </a:r>
            <a:r>
              <a:rPr lang="en-US" sz="6000" dirty="0" smtClean="0"/>
              <a:t>র</a:t>
            </a:r>
            <a:r>
              <a:rPr lang="bn-BD" sz="6000" dirty="0" smtClean="0"/>
              <a:t> কাজ</a:t>
            </a:r>
            <a:endParaRPr lang="en-US" sz="6000" dirty="0"/>
          </a:p>
        </p:txBody>
      </p:sp>
      <p:sp>
        <p:nvSpPr>
          <p:cNvPr id="4" name="Flowchart: Display 3"/>
          <p:cNvSpPr/>
          <p:nvPr/>
        </p:nvSpPr>
        <p:spPr>
          <a:xfrm>
            <a:off x="990600" y="3886200"/>
            <a:ext cx="7696200" cy="26670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এইডস এর বিস্তার ও প্রতিরোধ ব্যবস্থা আলোচনা করবে 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71700" y="609600"/>
            <a:ext cx="4800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0"/>
            <a:ext cx="74676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3152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70866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500" y="1752600"/>
            <a:ext cx="5295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endParaRPr lang="en-US" dirty="0" smtClean="0"/>
          </a:p>
          <a:p>
            <a:pPr algn="ctr"/>
            <a:r>
              <a:rPr lang="en-US" sz="3600" b="1" dirty="0" err="1" smtClean="0"/>
              <a:t>মিজানুর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রহমান</a:t>
            </a:r>
            <a:endParaRPr lang="en-US" sz="3600" b="1" dirty="0" smtClean="0"/>
          </a:p>
          <a:p>
            <a:pPr algn="ctr"/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শরীর</a:t>
            </a:r>
            <a:r>
              <a:rPr lang="en-US" dirty="0" smtClean="0"/>
              <a:t> </a:t>
            </a:r>
            <a:r>
              <a:rPr lang="en-US" dirty="0" err="1" smtClean="0"/>
              <a:t>চর্চা</a:t>
            </a:r>
            <a:r>
              <a:rPr lang="en-US" dirty="0" smtClean="0"/>
              <a:t>) </a:t>
            </a:r>
          </a:p>
          <a:p>
            <a:pPr algn="ctr"/>
            <a:r>
              <a:rPr lang="en-US" dirty="0" err="1" smtClean="0"/>
              <a:t>পশ্চিম</a:t>
            </a:r>
            <a:r>
              <a:rPr lang="en-US" dirty="0" smtClean="0"/>
              <a:t> </a:t>
            </a:r>
            <a:r>
              <a:rPr lang="en-US" dirty="0" err="1" smtClean="0"/>
              <a:t>লাড়ুয়া</a:t>
            </a:r>
            <a:r>
              <a:rPr lang="en-US" dirty="0" smtClean="0"/>
              <a:t> </a:t>
            </a:r>
            <a:r>
              <a:rPr lang="en-US" dirty="0" err="1" smtClean="0"/>
              <a:t>কেরামতিয়া</a:t>
            </a:r>
            <a:r>
              <a:rPr lang="en-US" dirty="0" smtClean="0"/>
              <a:t> </a:t>
            </a:r>
            <a:r>
              <a:rPr lang="en-US" dirty="0" err="1" smtClean="0"/>
              <a:t>মহিলা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600200"/>
            <a:ext cx="8991600" cy="167640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শ্রেনী দশম 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বিষয়ঃশারীরিক শিক্ষা,স্বাস্থ্যবি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খেলাধূলা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anual Operation 3"/>
          <p:cNvSpPr/>
          <p:nvPr/>
        </p:nvSpPr>
        <p:spPr>
          <a:xfrm>
            <a:off x="1295400" y="3429000"/>
            <a:ext cx="5638800" cy="1905000"/>
          </a:xfrm>
          <a:prstGeom prst="flowChartManualOperation">
            <a:avLst/>
          </a:prstGeom>
          <a:ln>
            <a:solidFill>
              <a:srgbClr val="C00000"/>
            </a:solidFill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সময়ঃ৪০</a:t>
            </a:r>
            <a:r>
              <a:rPr lang="bn-BD" sz="5400" dirty="0" smtClean="0">
                <a:solidFill>
                  <a:schemeClr val="tx1"/>
                </a:solidFill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0" y="5334000"/>
            <a:ext cx="3352800" cy="1295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অধ্যায়ঃষষ্ঠ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886200"/>
            <a:ext cx="4663456" cy="646331"/>
          </a:xfrm>
          <a:prstGeom prst="rect">
            <a:avLst/>
          </a:prstGeom>
          <a:solidFill>
            <a:srgbClr val="FF0000"/>
          </a:solidFill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রিখ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02১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Desktop\sohel\download\images_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38600"/>
            <a:ext cx="22098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Documents and Settings\admin\Desktop\sohel\download\images_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25146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C:\Documents and Settings\admin\Desktop\sohel\download\images_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86200"/>
            <a:ext cx="2362199" cy="2538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itle 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 </a:t>
            </a:r>
            <a:r>
              <a:rPr lang="bn-BD" sz="4800" dirty="0" smtClean="0"/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ছবিতে কি বুঝাচ্ছে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3" name="Picture 9" descr="C:\Documents and Settings\admin\Desktop\sohel\download\images_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524000"/>
            <a:ext cx="2438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C:\Documents and Settings\admin\Desktop\sohel\download\images_1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1676400"/>
            <a:ext cx="2675467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5" name="Picture 11" descr="F:\mohi uddin\aids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1752600"/>
            <a:ext cx="31242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Desktop\sohel\download\aids-warning-road-sign-illustration-design-over-white-35178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8100" y="-228600"/>
            <a:ext cx="9334500" cy="723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আজকের পাঠ শি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রোনাম</a:t>
            </a: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এইডস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১|এইডস কী বলতে পারবে|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২|এইডস এর লক্ষন কী বলতে পারবে|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৩|এইডস এর বিস্তার কিভাবে হয় তা বলতে পারবে|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৪|বাংলাদেশে এইচ আইভি ও এইডসের ঝুকি এবং ঝুকিমুক্ত থাকার উপায় জানতে পারবে|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52400"/>
            <a:ext cx="7315201" cy="8381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75438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এইডস কী বলতে পারবে|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5400" y="0"/>
            <a:ext cx="6934200" cy="3048000"/>
          </a:xfrm>
          <a:prstGeom prst="rect">
            <a:avLst/>
          </a:prstGeom>
          <a:solidFill>
            <a:srgbClr val="FF0000"/>
          </a:solidFill>
          <a:effectLst>
            <a:glow rad="101600">
              <a:srgbClr val="FF00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একক কাজ</a:t>
            </a:r>
            <a:b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সময় ২ মিনিট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F0"/>
                </a:solidFill>
              </a:rPr>
              <a:t>সরল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</a:rPr>
              <a:t>পাঠ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HIV ও AIDS </a:t>
            </a:r>
            <a:r>
              <a:rPr lang="en-US" sz="2800" dirty="0" err="1" smtClean="0">
                <a:solidFill>
                  <a:srgbClr val="FF0000"/>
                </a:solidFill>
              </a:rPr>
              <a:t>দুইটি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ইংরেজি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শব্দ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বিস্তারিত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রুপ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হচ্ছে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HIV =Human Immunodeficiency </a:t>
            </a:r>
            <a:r>
              <a:rPr lang="en-US" sz="2800" dirty="0" err="1" smtClean="0">
                <a:solidFill>
                  <a:srgbClr val="FF0000"/>
                </a:solidFill>
              </a:rPr>
              <a:t>Virs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AIDS=Acquired Immune Deficiency Syndrome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683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507</TotalTime>
  <Words>229</Words>
  <Application>Microsoft Office PowerPoint</Application>
  <PresentationFormat>On-screen Show (4:3)</PresentationFormat>
  <Paragraphs>54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NikoshBAN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   এই ছবিতে কি বুঝাচ্ছে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UITRCE-LAB</cp:lastModifiedBy>
  <cp:revision>120</cp:revision>
  <dcterms:created xsi:type="dcterms:W3CDTF">2006-08-16T00:00:00Z</dcterms:created>
  <dcterms:modified xsi:type="dcterms:W3CDTF">2021-06-26T10:17:02Z</dcterms:modified>
</cp:coreProperties>
</file>