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\Downloads\motion%20graphics%20thank%20you%20animation%20on%20white%20hu446%20mul%20WL.mp4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\Downloads\Circling%20Lines%20_%20Social%20Studies%20For%20Kids%20_%20Grade%205%20_%20Periwinkle.mp4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5334000" cy="1752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 loop="1"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my‡giæ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:Ñ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Mvjv‡a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66.5 </a:t>
            </a:r>
            <a:r>
              <a:rPr lang="en-US" b="1" baseline="30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0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Aÿ‡iLv‡K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my‡giæ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Kz‡giæ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:- `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wÿb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Mvjv‡a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66.5 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Aÿ‡iLv‡K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Kz‡giæ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33528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lock Arc 3"/>
          <p:cNvSpPr/>
          <p:nvPr/>
        </p:nvSpPr>
        <p:spPr>
          <a:xfrm rot="10988081">
            <a:off x="2638889" y="2211533"/>
            <a:ext cx="2900652" cy="1838223"/>
          </a:xfrm>
          <a:prstGeom prst="blockArc">
            <a:avLst>
              <a:gd name="adj1" fmla="val 11959975"/>
              <a:gd name="adj2" fmla="val 18797549"/>
              <a:gd name="adj3" fmla="val 5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 rot="707164">
            <a:off x="3052759" y="5687063"/>
            <a:ext cx="2900652" cy="1838223"/>
          </a:xfrm>
          <a:prstGeom prst="blockArc">
            <a:avLst>
              <a:gd name="adj1" fmla="val 11959975"/>
              <a:gd name="adj2" fmla="val 18797549"/>
              <a:gd name="adj3" fmla="val 5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828800" y="3352800"/>
            <a:ext cx="1447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86400" y="5181600"/>
            <a:ext cx="14478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10200" y="320040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66.5 </a:t>
            </a:r>
            <a:r>
              <a:rPr lang="en-US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2200" y="586740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66.5 </a:t>
            </a:r>
            <a:r>
              <a:rPr lang="en-US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2971800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my‡giæe„Ë</a:t>
            </a:r>
            <a:endParaRPr lang="en-US" sz="2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48006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Kz‡giæe„Ë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giæ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†_‡K 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wÿb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giæ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we¯Í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…Z †h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AwZµg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33528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ock Arc 4"/>
          <p:cNvSpPr/>
          <p:nvPr/>
        </p:nvSpPr>
        <p:spPr>
          <a:xfrm rot="16200000">
            <a:off x="3290798" y="2957602"/>
            <a:ext cx="4114800" cy="3076396"/>
          </a:xfrm>
          <a:prstGeom prst="blockArc">
            <a:avLst>
              <a:gd name="adj1" fmla="val 11844399"/>
              <a:gd name="adj2" fmla="val 18861365"/>
              <a:gd name="adj3" fmla="val 5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2895600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6324600"/>
            <a:ext cx="591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wÿb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4724400"/>
            <a:ext cx="410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ce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4495800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cwðg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86200" y="3352800"/>
            <a:ext cx="23622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29718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/>
      <p:bldP spid="8" grpId="0"/>
      <p:bldP spid="9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RvovKvR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/ GKK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33528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lock Arc 3"/>
          <p:cNvSpPr/>
          <p:nvPr/>
        </p:nvSpPr>
        <p:spPr>
          <a:xfrm rot="16200000">
            <a:off x="3290798" y="2957602"/>
            <a:ext cx="4114800" cy="3076396"/>
          </a:xfrm>
          <a:prstGeom prst="blockArc">
            <a:avLst>
              <a:gd name="adj1" fmla="val 11844399"/>
              <a:gd name="adj2" fmla="val 18533182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 rot="707164">
            <a:off x="3128959" y="5763263"/>
            <a:ext cx="2900652" cy="1838223"/>
          </a:xfrm>
          <a:prstGeom prst="blockArc">
            <a:avLst>
              <a:gd name="adj1" fmla="val 11959975"/>
              <a:gd name="adj2" fmla="val 18727252"/>
              <a:gd name="adj3" fmla="val 2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 rot="10988081">
            <a:off x="2562690" y="2135332"/>
            <a:ext cx="2900652" cy="1838223"/>
          </a:xfrm>
          <a:prstGeom prst="blockArc">
            <a:avLst>
              <a:gd name="adj1" fmla="val 11959975"/>
              <a:gd name="adj2" fmla="val 18563015"/>
              <a:gd name="adj3" fmla="val 1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3084655" y="5257800"/>
            <a:ext cx="2670160" cy="1243250"/>
          </a:xfrm>
          <a:prstGeom prst="blockArc">
            <a:avLst>
              <a:gd name="adj1" fmla="val 11298380"/>
              <a:gd name="adj2" fmla="val 21052001"/>
              <a:gd name="adj3" fmla="val 2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rot="10988081">
            <a:off x="2867490" y="2744933"/>
            <a:ext cx="2900652" cy="1838223"/>
          </a:xfrm>
          <a:prstGeom prst="blockArc">
            <a:avLst>
              <a:gd name="adj1" fmla="val 11498815"/>
              <a:gd name="adj2" fmla="val 20209725"/>
              <a:gd name="adj3" fmla="val 3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95600" y="4800600"/>
            <a:ext cx="30480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1"/>
            <a:ext cx="7772400" cy="9906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6400800" cy="17526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wbiÿ‡iLv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47800" y="2819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24000" y="3505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35814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80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motion graphics thank you animation on white hu446 mul W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9200" y="16002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2514600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f‚‡</a:t>
            </a:r>
            <a:r>
              <a:rPr lang="en-US" sz="7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7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53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iæZ¡c~b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 beg,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endParaRPr lang="en-US" sz="53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6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2438400"/>
            <a:ext cx="8001000" cy="441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3733800" cy="259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086600" cy="2971800"/>
          </a:xfrm>
        </p:spPr>
        <p:txBody>
          <a:bodyPr>
            <a:normAutofit fontScale="92500"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ivq</a:t>
            </a:r>
            <a:endParaRPr lang="en-US" sz="4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     mnKvix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(f‚‡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4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beRxeb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Bbw÷wUDU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jvk‡cvj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mvZÿxiv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A\Pictures\Camera Roll\POLASH ... .....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04800"/>
            <a:ext cx="35814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fv‡jvfv‡e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Lyb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ircling Lines _ Social Studies For Kids _ Grade 5 _ Periwinkl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1219200"/>
            <a:ext cx="6858000" cy="5029200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2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5105400" cy="12192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8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543800" cy="2133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dirty="0" err="1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my‡giæ</a:t>
            </a:r>
            <a:r>
              <a:rPr lang="en-US" sz="4000" dirty="0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4000" dirty="0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/ </a:t>
            </a:r>
            <a:r>
              <a:rPr lang="en-US" sz="4000" dirty="0" err="1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Kz‡giæ</a:t>
            </a:r>
            <a:r>
              <a:rPr lang="en-US" sz="4000" dirty="0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e„Ë</a:t>
            </a:r>
            <a:endParaRPr lang="en-US" sz="4000" dirty="0" smtClean="0">
              <a:solidFill>
                <a:srgbClr val="92D05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wbiÿ‡iLv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KK©UµvwšÍ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gKiµvwšÍ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95400" y="2362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62400" y="2362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038600" y="2971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44460" y="3810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295400" y="3810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2954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1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/‡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giæ‡iLv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MvjvK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…Z †K›`ª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wÿ‡b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KwíZ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iLv‡K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2895600"/>
            <a:ext cx="3048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0" idx="0"/>
            <a:endCxn id="10" idx="4"/>
          </p:cNvCxnSpPr>
          <p:nvPr/>
        </p:nvCxnSpPr>
        <p:spPr>
          <a:xfrm rot="16200000" flipH="1">
            <a:off x="2667000" y="4419600"/>
            <a:ext cx="304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67200" y="3505200"/>
            <a:ext cx="2362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3352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Aÿ‡iLv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0" y="2209800"/>
            <a:ext cx="76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en-US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90</a:t>
            </a:r>
            <a:r>
              <a:rPr lang="en-US" b="1" baseline="30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943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90</a:t>
            </a:r>
            <a:r>
              <a:rPr lang="en-US" sz="20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sz="2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wÿb</a:t>
            </a:r>
            <a:endParaRPr lang="en-US" sz="24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21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wbiÿ‡iLv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welye‡iLv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gvSLvb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†_‡K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cwð‡g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c„w_ex‡K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eób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wbiÿ‡iLv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28956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3" idx="6"/>
          </p:cNvCxnSpPr>
          <p:nvPr/>
        </p:nvCxnSpPr>
        <p:spPr>
          <a:xfrm flipH="1">
            <a:off x="2667000" y="4419600"/>
            <a:ext cx="30480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4343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  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sz="28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267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cwðg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24400" y="3124200"/>
            <a:ext cx="23622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62800" y="2743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wbiÿ‡iLv</a:t>
            </a:r>
            <a:endParaRPr lang="en-US" sz="28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KK©UµvwšÍ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Mvjv‡a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23.5 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Aÿ‡iLv‡K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KK©UµvwšÍ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28956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lock Arc 3"/>
          <p:cNvSpPr/>
          <p:nvPr/>
        </p:nvSpPr>
        <p:spPr>
          <a:xfrm rot="10988081">
            <a:off x="2867490" y="2592533"/>
            <a:ext cx="2900652" cy="1838223"/>
          </a:xfrm>
          <a:prstGeom prst="blockArc">
            <a:avLst>
              <a:gd name="adj1" fmla="val 11498815"/>
              <a:gd name="adj2" fmla="val 21154296"/>
              <a:gd name="adj3" fmla="val 2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200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23.5 </a:t>
            </a:r>
            <a:r>
              <a:rPr lang="en-US" sz="32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38800" y="2514600"/>
            <a:ext cx="17526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467600" y="1905000"/>
            <a:ext cx="1298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KK©UµvwšÍ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iLv</a:t>
            </a:r>
            <a:endParaRPr lang="en-US" sz="24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gKiµvwšÍ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wÿb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Mvjv‡a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23.5 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wÿb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Aÿ‡iLv‡K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gKiµvwšÍ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667000" y="2895600"/>
            <a:ext cx="30480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lock Arc 3"/>
          <p:cNvSpPr/>
          <p:nvPr/>
        </p:nvSpPr>
        <p:spPr>
          <a:xfrm rot="467276">
            <a:off x="2739596" y="4612141"/>
            <a:ext cx="2910193" cy="1160534"/>
          </a:xfrm>
          <a:prstGeom prst="blockArc">
            <a:avLst>
              <a:gd name="adj1" fmla="val 10795152"/>
              <a:gd name="adj2" fmla="val 21014217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562600" y="3733800"/>
            <a:ext cx="23622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543800" y="3276600"/>
            <a:ext cx="13901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gKiµvwšÍ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iLv</a:t>
            </a:r>
            <a:endParaRPr lang="en-US" sz="28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5105400"/>
            <a:ext cx="906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23.5 </a:t>
            </a:r>
            <a:r>
              <a:rPr lang="en-US" sz="2400" b="1" baseline="30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174</Words>
  <Application>Microsoft Office PowerPoint</Application>
  <PresentationFormat>On-screen Show (4:3)</PresentationFormat>
  <Paragraphs>44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¯^vMZg</vt:lpstr>
      <vt:lpstr> f‚‡Mvj I cwi‡ek AvR‡Ki welq:- c„w_exi ¸iæZ¡c~b© †iLv mg~n ‡kÖwY:- beg, wØZxq Aa¨vq </vt:lpstr>
      <vt:lpstr>Slide 3</vt:lpstr>
      <vt:lpstr>wfwWI wU fv‡jvfv‡e †`Lyb</vt:lpstr>
      <vt:lpstr>wkLbdj</vt:lpstr>
      <vt:lpstr>Aÿ‡iLv Aÿ‡iLv/‡giæ‡iLv:- c„w_exi †MvjvK…Z †K›`ª w`‡q DËi `wÿ‡b KwíZ †iLv‡K Aÿ‡iLv e‡j|</vt:lpstr>
      <vt:lpstr>wbiÿ‡iLv/welye‡iLv:- c„w_exi wVK gvSLvb w`‡q †h †iLvwU c~e© †_‡K cwð‡g mgMÖ c„w_ex‡K †eób K‡i Av‡Q Zv‡K wbiÿ‡iLv e‡j|</vt:lpstr>
      <vt:lpstr>KK©UµvwšÍ:- DËi †Mvjv‡a© 23.5 0 DËi Aÿ‡iLv‡K KK©UµvwšÍ e‡j|</vt:lpstr>
      <vt:lpstr>gKiµvwšÍ:- `wÿb †Mvjv‡a© 23.5 0 `wÿb Aÿ‡iLv‡K gKiµvwšÍ e‡j</vt:lpstr>
      <vt:lpstr>my‡giæ e„Ë :Ñ DËi †Mvjv‡a© 66.5 0 Aÿ‡iLv‡K my‡giæ e„Ë e‡j| Kz‡giæ e„Ë :- `wÿb †Mvjv‡a© 66.5 0 Aÿ‡iLv‡K Kz‡giæ e„Ë e‡j|</vt:lpstr>
      <vt:lpstr>gyj ga¨‡iLv:- DËi †giæ †_‡K `wÿb †giæ ch©šÍ we¯Í…Z †h ga¨‡iLv AwZµg  K‡i‡Q Zv‡K gyj ga¨‡iLv e‡j|</vt:lpstr>
      <vt:lpstr>‡RvovKvR/ GKK KvR:- wb‡Pi wPÎ AsKb Ki Ges c„w_exi ga¨ w`‡q †KvbwU †Kvb †iLv LvZvq †jL| </vt:lpstr>
      <vt:lpstr>evwoi KvR</vt:lpstr>
      <vt:lpstr>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</dc:creator>
  <cp:lastModifiedBy>A</cp:lastModifiedBy>
  <cp:revision>65</cp:revision>
  <dcterms:created xsi:type="dcterms:W3CDTF">2006-08-16T00:00:00Z</dcterms:created>
  <dcterms:modified xsi:type="dcterms:W3CDTF">2021-06-25T06:34:24Z</dcterms:modified>
</cp:coreProperties>
</file>