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57" r:id="rId4"/>
    <p:sldId id="260" r:id="rId5"/>
    <p:sldId id="261" r:id="rId6"/>
    <p:sldId id="264" r:id="rId7"/>
    <p:sldId id="262" r:id="rId8"/>
    <p:sldId id="265" r:id="rId9"/>
    <p:sldId id="263" r:id="rId10"/>
    <p:sldId id="270" r:id="rId11"/>
    <p:sldId id="271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0C03C-1667-4765-912B-A5EC72CA61E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DBD7B-D5ED-4265-B5E5-D3D294A98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40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-bloom-animated-gif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279" y="2895600"/>
            <a:ext cx="4484545" cy="3200400"/>
          </a:xfrm>
          <a:prstGeom prst="rect">
            <a:avLst/>
          </a:prstGeom>
        </p:spPr>
      </p:pic>
      <p:pic>
        <p:nvPicPr>
          <p:cNvPr id="5" name="Picture 4" descr="233012cc4c5a106de39346da792a096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95600"/>
            <a:ext cx="3429000" cy="3200400"/>
          </a:xfrm>
          <a:prstGeom prst="rect">
            <a:avLst/>
          </a:prstGeom>
        </p:spPr>
      </p:pic>
      <p:pic>
        <p:nvPicPr>
          <p:cNvPr id="6" name="Picture 5" descr="index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04800"/>
            <a:ext cx="1606660" cy="2219325"/>
          </a:xfrm>
          <a:prstGeom prst="rect">
            <a:avLst/>
          </a:prstGeom>
        </p:spPr>
      </p:pic>
      <p:pic>
        <p:nvPicPr>
          <p:cNvPr id="7" name="Picture 6" descr="index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91399" y="274318"/>
            <a:ext cx="1447800" cy="2316482"/>
          </a:xfrm>
          <a:prstGeom prst="rect">
            <a:avLst/>
          </a:prstGeom>
        </p:spPr>
      </p:pic>
      <p:pic>
        <p:nvPicPr>
          <p:cNvPr id="10" name="Picture 9" descr="porda.png"/>
          <p:cNvPicPr>
            <a:picLocks noChangeAspect="1"/>
          </p:cNvPicPr>
          <p:nvPr/>
        </p:nvPicPr>
        <p:blipFill>
          <a:blip r:embed="rId5"/>
          <a:srcRect r="50000"/>
          <a:stretch>
            <a:fillRect/>
          </a:stretch>
        </p:blipFill>
        <p:spPr>
          <a:xfrm>
            <a:off x="0" y="0"/>
            <a:ext cx="4572000" cy="6856903"/>
          </a:xfrm>
          <a:prstGeom prst="rect">
            <a:avLst/>
          </a:prstGeom>
        </p:spPr>
      </p:pic>
      <p:pic>
        <p:nvPicPr>
          <p:cNvPr id="11" name="Picture 10" descr="porda.png"/>
          <p:cNvPicPr>
            <a:picLocks noChangeAspect="1"/>
          </p:cNvPicPr>
          <p:nvPr/>
        </p:nvPicPr>
        <p:blipFill>
          <a:blip r:embed="rId5"/>
          <a:srcRect l="50000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65976"/>
            <a:ext cx="8763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বিপরিত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 algn="just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বিপরিত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just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 algn="just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just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just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বিপরিত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200" b="1" dirty="0">
                <a:latin typeface="NikoshBAN" pitchFamily="2" charset="0"/>
                <a:cs typeface="NikoshBAN" pitchFamily="2" charset="0"/>
              </a:rPr>
              <a:t>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7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656272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515612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১০১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পৃষ্ঠায়</a:t>
            </a:r>
            <a:endParaRPr lang="en-US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আয়তঃ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-bloom-animated-gif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4648200" cy="4572000"/>
          </a:xfrm>
          <a:prstGeom prst="rect">
            <a:avLst/>
          </a:prstGeom>
        </p:spPr>
      </p:pic>
      <p:pic>
        <p:nvPicPr>
          <p:cNvPr id="4" name="Picture 3" descr="garden-flowers-png-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38" y="94483"/>
            <a:ext cx="2886462" cy="2572517"/>
          </a:xfrm>
          <a:prstGeom prst="rect">
            <a:avLst/>
          </a:prstGeom>
        </p:spPr>
      </p:pic>
      <p:pic>
        <p:nvPicPr>
          <p:cNvPr id="5" name="Picture 4" descr="garden-flowers-png-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096000" y="4114800"/>
            <a:ext cx="2886462" cy="2572517"/>
          </a:xfrm>
          <a:prstGeom prst="rect">
            <a:avLst/>
          </a:prstGeom>
        </p:spPr>
      </p:pic>
      <p:pic>
        <p:nvPicPr>
          <p:cNvPr id="6" name="Picture 5" descr="garden-flowers-png-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43828" y="233173"/>
            <a:ext cx="2886462" cy="2572517"/>
          </a:xfrm>
          <a:prstGeom prst="rect">
            <a:avLst/>
          </a:prstGeom>
        </p:spPr>
      </p:pic>
      <p:pic>
        <p:nvPicPr>
          <p:cNvPr id="7" name="Picture 6" descr="garden-flowers-png-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710" y="4043173"/>
            <a:ext cx="2886462" cy="2572517"/>
          </a:xfrm>
          <a:prstGeom prst="rect">
            <a:avLst/>
          </a:prstGeom>
        </p:spPr>
      </p:pic>
      <p:pic>
        <p:nvPicPr>
          <p:cNvPr id="8" name="Picture 7" descr="Animated Birds at Animation Bundle (36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62075"/>
            <a:ext cx="2101321" cy="1990725"/>
          </a:xfrm>
          <a:prstGeom prst="rect">
            <a:avLst/>
          </a:prstGeom>
        </p:spPr>
      </p:pic>
      <p:pic>
        <p:nvPicPr>
          <p:cNvPr id="9" name="Picture 8" descr="52464_19.jpg"/>
          <p:cNvPicPr>
            <a:picLocks noChangeAspect="1"/>
          </p:cNvPicPr>
          <p:nvPr/>
        </p:nvPicPr>
        <p:blipFill>
          <a:blip r:embed="rId5"/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0" name="Picture 9" descr="52464_19.jpg"/>
          <p:cNvPicPr>
            <a:picLocks noChangeAspect="1"/>
          </p:cNvPicPr>
          <p:nvPr/>
        </p:nvPicPr>
        <p:blipFill>
          <a:blip r:embed="rId5"/>
          <a:srcRect l="50000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514600"/>
            <a:ext cx="5410200" cy="3581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মোঃ ইলিয়াছ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টৈ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পেকুয়া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০১৮৮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৫-৯৭৯২৪০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b="1" dirty="0" smtClean="0">
                <a:latin typeface="TR Times New Roman" pitchFamily="18" charset="0"/>
                <a:cs typeface="NikoshBAN" pitchFamily="2" charset="0"/>
              </a:rPr>
              <a:t>mdelias1985@gmail.com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525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/>
          </a:p>
        </p:txBody>
      </p:sp>
      <p:pic>
        <p:nvPicPr>
          <p:cNvPr id="6" name="Picture 5" descr="raw 77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038600"/>
            <a:ext cx="3189010" cy="205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"/>
            <a:ext cx="32245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10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381000" y="228600"/>
            <a:ext cx="8763000" cy="6324600"/>
          </a:xfrm>
          <a:prstGeom prst="verticalScroll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8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8800" b="1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8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8800" b="1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88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8800" b="1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২৩-০৬-২০২১ </a:t>
            </a:r>
            <a:r>
              <a:rPr lang="en-US" sz="66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6600" b="1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 cstate="print"/>
          <a:srcRect r="9166" b="5714"/>
          <a:stretch>
            <a:fillRect/>
          </a:stretch>
        </p:blipFill>
        <p:spPr>
          <a:xfrm>
            <a:off x="838200" y="76200"/>
            <a:ext cx="7467600" cy="411480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838200" y="4267200"/>
            <a:ext cx="7467600" cy="10668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838200" y="5105400"/>
            <a:ext cx="7467600" cy="16764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বলেছ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38200" y="304800"/>
            <a:ext cx="7620000" cy="6248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endParaRPr lang="en-US" sz="7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7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0"/>
            <a:ext cx="8610600" cy="6400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endPara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২৪.৩.১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আয়তক্ষেত্র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সমধান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ference Table Rectangular Sha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52400"/>
            <a:ext cx="5867400" cy="2401500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04800" y="2209800"/>
            <a:ext cx="8610600" cy="46482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বিপরিত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পার্শদ্বয়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বিপরিত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পার্শদ্বয়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কোণগুলো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সুতারাং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টেবিলটি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-304800"/>
            <a:ext cx="8305800" cy="35814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বিপরিত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57912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0" y="579120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791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 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35052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AB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DC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AD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BC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AC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=BD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সুতারাং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4d0d599-3d1a-4e91-9684-e1db9bda2c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429000"/>
            <a:ext cx="419100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457200" y="609600"/>
            <a:ext cx="8229600" cy="57912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দাওঃ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বিপরিত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258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NikoshBAN</vt:lpstr>
      <vt:lpstr>TR 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Microsoft account</cp:lastModifiedBy>
  <cp:revision>100</cp:revision>
  <dcterms:created xsi:type="dcterms:W3CDTF">2006-08-16T00:00:00Z</dcterms:created>
  <dcterms:modified xsi:type="dcterms:W3CDTF">2021-06-23T04:51:56Z</dcterms:modified>
</cp:coreProperties>
</file>