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85" r:id="rId4"/>
    <p:sldId id="286" r:id="rId5"/>
    <p:sldId id="318" r:id="rId6"/>
    <p:sldId id="305" r:id="rId7"/>
    <p:sldId id="306" r:id="rId8"/>
    <p:sldId id="307" r:id="rId9"/>
    <p:sldId id="309" r:id="rId10"/>
    <p:sldId id="308" r:id="rId11"/>
    <p:sldId id="311" r:id="rId12"/>
    <p:sldId id="312" r:id="rId13"/>
    <p:sldId id="313" r:id="rId14"/>
    <p:sldId id="319" r:id="rId15"/>
    <p:sldId id="316" r:id="rId16"/>
    <p:sldId id="317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5275-5D9A-4707-825D-3E6D2D74A1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4D9A4-5D99-4112-A08A-B43E0932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4D9A4-5D99-4112-A08A-B43E09329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977-F675-4115-A662-407B39E2E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AF54A-6D09-45FD-A954-2AE9A743C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1929B-C7EE-4601-890E-F1903C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0608-9408-4305-8E00-56D4004C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4BA3A-80DA-4015-AA84-C5A45E04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D88E-DA12-49B7-A74C-65F17DA9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8E9AA-08AA-4C6E-AF4F-F2EF6D7D4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9F1F-EBBC-4BDA-B885-675666D7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034B-F614-46AF-90AA-53D24084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DD336-15B5-4DB5-8D0F-58A5F42D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AD9E2-3C7E-4D42-AB6E-FA5E3B00A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0F17C-8925-46A8-BF83-0770AE58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6750-7D76-41B0-8E68-34134210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0FADC-ADDB-450C-BA0A-CE0826F2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4057E-8487-40C7-91E5-FBE8CF35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088D-4CE6-4C63-BBCF-92030834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BC7C9-FEE2-4A91-B90D-A379676A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67A1-8BE4-474D-8861-9B9B251F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39D29-14F3-41FB-8CF9-880C50C7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2F0A-9A12-4473-ACEE-AE7353FF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286C-DEF2-44F7-BC5B-73F6C79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C373-4286-45AE-83E9-66539790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A4896-A130-4150-B03D-68B8AC5E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CAFE-E819-44C4-B7F1-87972D1F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AC0B8-657D-47D5-AA99-D70F40D3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1695-B3D7-4482-843E-CE8E4528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C478-21ED-49EC-9641-954E49DA3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565D2-000B-44EB-9B75-5536C5C1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20F96-66EA-457F-B0C2-B2B1ECE4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09BE2-8701-4B12-8EEA-7D98A689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FC65-9975-440D-A50E-D23D161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4259-FBF8-4224-B75E-EAA2D179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BBCB0-8FD6-4DC1-A239-7D0D3D13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8AF4-1993-44AA-9FC0-6A0164FD7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B9F25-D8BD-4843-9B01-BA09A712C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49C38-E8D1-4CEE-97CE-BB339648C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6166C-9FDB-4164-9362-2B93339F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A2642-49D0-4216-8EE6-D69D045B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151C8-34B7-47B7-869C-1EFD93E5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115D-EED3-4778-B8E9-728145A5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0470C-A048-497B-9E67-E30D2A92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2328F-428C-41D1-A506-4F1BFEB4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E935-84A9-4DF2-80ED-5282B125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9299C-4EFF-4929-B6FB-47209CB4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4F9C3-2E65-44BD-99A8-C369CF7E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D8C96-63CA-4D09-B00A-0D4DE764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81E3-7E6D-46C6-A417-84DC2E54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127F-69FB-4537-B0C1-4C272F1D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58C20-09CD-4C64-BE6C-EBCC8B5D2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73DD6-B085-4EFD-AC7D-EE56A803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3CCCF-03E6-417B-ADF2-AD3C470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EB390-502E-474E-A746-8AD9CF9B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7368-3414-466A-9475-9063749D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B6C5D-776B-4846-B1AD-015C31370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AE6C-A3FE-42D6-A84F-16521630E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C9055-C318-490D-BA3A-4F9AED49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96AF6-81A6-47AE-8CBE-AFAC39CB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E2790-F3DA-433A-80F3-EF475525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72A73-0433-4109-ABF3-6516B605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A2757-E04C-44C6-AF59-E56CB4139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61F5-37C2-48AC-A00D-68443AB24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ADF5-AA4B-4E56-B393-3C1DDD43E3D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2DC3-5D36-4C51-A817-1E51A1F67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4819-3067-4876-BA46-87AB275E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hanabgps@gmail.com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C51BF3-2AD1-4707-A8B8-5A75164E803A}"/>
              </a:ext>
            </a:extLst>
          </p:cNvPr>
          <p:cNvSpPr txBox="1"/>
          <p:nvPr/>
        </p:nvSpPr>
        <p:spPr>
          <a:xfrm>
            <a:off x="2374900" y="2108200"/>
            <a:ext cx="53721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07951-FE45-4222-96A4-C3ED3DC3D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164893"/>
            <a:ext cx="11692328" cy="6475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9D1567-EC38-4CBE-886D-E32409309083}"/>
              </a:ext>
            </a:extLst>
          </p:cNvPr>
          <p:cNvSpPr txBox="1"/>
          <p:nvPr/>
        </p:nvSpPr>
        <p:spPr>
          <a:xfrm>
            <a:off x="5441429" y="292100"/>
            <a:ext cx="6096000" cy="1320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2AE0C-E919-451E-8476-2930053B2BBB}"/>
              </a:ext>
            </a:extLst>
          </p:cNvPr>
          <p:cNvSpPr txBox="1"/>
          <p:nvPr/>
        </p:nvSpPr>
        <p:spPr>
          <a:xfrm>
            <a:off x="7308329" y="1943100"/>
            <a:ext cx="4229100" cy="1231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A690EC5-317E-45E9-B076-C22E274B638D}"/>
              </a:ext>
            </a:extLst>
          </p:cNvPr>
          <p:cNvGrpSpPr/>
          <p:nvPr/>
        </p:nvGrpSpPr>
        <p:grpSpPr>
          <a:xfrm>
            <a:off x="4973612" y="1844266"/>
            <a:ext cx="1805799" cy="1851692"/>
            <a:chOff x="5490458" y="1577308"/>
            <a:chExt cx="1805799" cy="1851692"/>
          </a:xfrm>
        </p:grpSpPr>
        <p:pic>
          <p:nvPicPr>
            <p:cNvPr id="2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5A285E6A-E238-432E-925E-94346A308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458" y="2529727"/>
              <a:ext cx="1805799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E2331B20-D3A1-4CD2-8BD7-4FA8412BE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123" y="1577308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8A0732-959E-4429-AA57-1A673053D7D2}"/>
              </a:ext>
            </a:extLst>
          </p:cNvPr>
          <p:cNvGrpSpPr/>
          <p:nvPr/>
        </p:nvGrpSpPr>
        <p:grpSpPr>
          <a:xfrm>
            <a:off x="382266" y="1174729"/>
            <a:ext cx="2594189" cy="2929066"/>
            <a:chOff x="315266" y="820963"/>
            <a:chExt cx="2952692" cy="2697819"/>
          </a:xfrm>
        </p:grpSpPr>
        <p:pic>
          <p:nvPicPr>
            <p:cNvPr id="4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A78AB8F3-5E53-4B98-B5AB-302122EBE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08" y="820963"/>
              <a:ext cx="1515802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2C8F181D-1295-44EF-B3B3-CDB91251D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157" y="2529727"/>
              <a:ext cx="1405047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7F83FDBD-104F-40E7-AD1C-613686110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66" y="2619509"/>
              <a:ext cx="1515801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9350F61A-E329-4B1B-A784-EC67D89E0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157" y="1675345"/>
              <a:ext cx="1515801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F6825B40-7C13-4D3C-B2F5-C1E2870F2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66" y="1712743"/>
              <a:ext cx="139428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A19670-E58F-4FD9-98F6-AA1F69E07D95}"/>
              </a:ext>
            </a:extLst>
          </p:cNvPr>
          <p:cNvGrpSpPr/>
          <p:nvPr/>
        </p:nvGrpSpPr>
        <p:grpSpPr>
          <a:xfrm>
            <a:off x="8430551" y="523046"/>
            <a:ext cx="3379181" cy="4000185"/>
            <a:chOff x="8505139" y="288866"/>
            <a:chExt cx="3450505" cy="3459936"/>
          </a:xfrm>
        </p:grpSpPr>
        <p:pic>
          <p:nvPicPr>
            <p:cNvPr id="10" name="Picture 9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A6403249-1133-4837-BBC8-A82AA695E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030" y="288866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270BF0E4-BF63-4B41-8402-15A3BAF3C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376" y="1052392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AE0FDCDF-2AE9-4A55-8A95-4F3641516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139" y="2782346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B90D0F58-1EBD-40D8-A667-FEF496742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7560" y="2849529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6674E87E-17BF-4049-BE9F-C96091433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582" y="1883074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7D613363-0DD8-4FAA-8B9C-6E4AE16AE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510" y="1985256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72291077-B9BD-4E50-A685-78ACB10FF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2035" y="1085983"/>
              <a:ext cx="1709134" cy="8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1E30C8-C32A-417F-BB63-726E76A8BB12}"/>
              </a:ext>
            </a:extLst>
          </p:cNvPr>
          <p:cNvSpPr txBox="1"/>
          <p:nvPr/>
        </p:nvSpPr>
        <p:spPr>
          <a:xfrm>
            <a:off x="3179674" y="2318108"/>
            <a:ext cx="1540738" cy="13607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AF07E6-27D2-4AA5-838D-7FF0A1EA9ADF}"/>
              </a:ext>
            </a:extLst>
          </p:cNvPr>
          <p:cNvSpPr txBox="1"/>
          <p:nvPr/>
        </p:nvSpPr>
        <p:spPr>
          <a:xfrm>
            <a:off x="6941448" y="2096221"/>
            <a:ext cx="1387282" cy="14210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D3BF6F-42D4-4E41-B43A-FDE489C19E33}"/>
              </a:ext>
            </a:extLst>
          </p:cNvPr>
          <p:cNvSpPr txBox="1"/>
          <p:nvPr/>
        </p:nvSpPr>
        <p:spPr>
          <a:xfrm flipH="1">
            <a:off x="2954344" y="4890655"/>
            <a:ext cx="1468582" cy="11360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B013C-4FDE-4F29-ACEF-67EAD2A2F064}"/>
              </a:ext>
            </a:extLst>
          </p:cNvPr>
          <p:cNvSpPr txBox="1"/>
          <p:nvPr/>
        </p:nvSpPr>
        <p:spPr>
          <a:xfrm rot="10800000" flipH="1" flipV="1">
            <a:off x="7279447" y="5070764"/>
            <a:ext cx="1468582" cy="9421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49CB17-269F-40B8-8A79-2D7C7409975B}"/>
              </a:ext>
            </a:extLst>
          </p:cNvPr>
          <p:cNvSpPr txBox="1"/>
          <p:nvPr/>
        </p:nvSpPr>
        <p:spPr>
          <a:xfrm rot="10800000" flipH="1" flipV="1">
            <a:off x="927764" y="4696691"/>
            <a:ext cx="1067291" cy="13023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65D92-56CB-4760-9771-8F3655981911}"/>
              </a:ext>
            </a:extLst>
          </p:cNvPr>
          <p:cNvSpPr txBox="1"/>
          <p:nvPr/>
        </p:nvSpPr>
        <p:spPr>
          <a:xfrm>
            <a:off x="9577971" y="4946075"/>
            <a:ext cx="1468582" cy="13023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97BBF8-47F1-4587-847F-F7C8411E344D}"/>
              </a:ext>
            </a:extLst>
          </p:cNvPr>
          <p:cNvSpPr txBox="1"/>
          <p:nvPr/>
        </p:nvSpPr>
        <p:spPr>
          <a:xfrm rot="10800000" flipH="1" flipV="1">
            <a:off x="5382214" y="4932219"/>
            <a:ext cx="1067291" cy="13023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BD9BDA-3B2A-427F-BF35-633EC26848E7}"/>
              </a:ext>
            </a:extLst>
          </p:cNvPr>
          <p:cNvSpPr txBox="1"/>
          <p:nvPr/>
        </p:nvSpPr>
        <p:spPr>
          <a:xfrm>
            <a:off x="2698230" y="345212"/>
            <a:ext cx="5516379" cy="8992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সবগুলো একত্রে কয়টি হলো দেখি  ?  </a:t>
            </a:r>
            <a:endParaRPr lang="en-US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E584D4-17C7-4617-AD51-6337A59C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1" y="248414"/>
            <a:ext cx="932721" cy="147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82AC1-FA30-4A20-98A9-5E3DDD295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91" y="311223"/>
            <a:ext cx="877938" cy="1392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2F204-36B4-4A1F-9015-9BE2816B0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51" y="258185"/>
            <a:ext cx="877938" cy="1392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7065E1-40E6-4BE7-B962-88B331D7A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15" y="258185"/>
            <a:ext cx="885421" cy="1404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16B55-52EA-4B76-A65C-285C35C2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6" y="291863"/>
            <a:ext cx="877939" cy="139258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BCCDD09-B5B9-481D-9DC0-908D5132522B}"/>
              </a:ext>
            </a:extLst>
          </p:cNvPr>
          <p:cNvGrpSpPr/>
          <p:nvPr/>
        </p:nvGrpSpPr>
        <p:grpSpPr>
          <a:xfrm>
            <a:off x="337402" y="2036991"/>
            <a:ext cx="3763237" cy="1513096"/>
            <a:chOff x="337402" y="2036991"/>
            <a:chExt cx="4575138" cy="15130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806C2D-E2F7-4CF9-B3AE-0CDD32B0C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071" y="2097247"/>
              <a:ext cx="1164469" cy="14322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E93828-B9F9-48A3-9829-B2CF26E5E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071" y="2097247"/>
              <a:ext cx="1132182" cy="13925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0F1027-BD16-4704-8222-6A7FDD43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912" y="2036991"/>
              <a:ext cx="1230159" cy="15130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467888-8D6D-4640-86F5-E3230463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02" y="2036991"/>
              <a:ext cx="1230159" cy="151309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12ABCD2-456E-4E7E-BDE4-B65E76B366F9}"/>
              </a:ext>
            </a:extLst>
          </p:cNvPr>
          <p:cNvGrpSpPr/>
          <p:nvPr/>
        </p:nvGrpSpPr>
        <p:grpSpPr>
          <a:xfrm>
            <a:off x="244496" y="3871855"/>
            <a:ext cx="4750943" cy="2721873"/>
            <a:chOff x="526395" y="3871855"/>
            <a:chExt cx="5301830" cy="272187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B859F6-AD15-420A-B0C4-ED0AE002B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267" y="5216022"/>
              <a:ext cx="1055280" cy="12979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AFAE1-C905-46D4-8C5F-F35341C0F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547" y="5136311"/>
              <a:ext cx="1184892" cy="14574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93C190-0F37-4993-84B4-67067D55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95" y="3992940"/>
              <a:ext cx="977578" cy="12024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4A8D60-77D1-4616-BDF2-8CB5C688B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962" y="3960563"/>
              <a:ext cx="977578" cy="12024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19ED67-6862-47B1-8FCF-69BECDCB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582" y="3973774"/>
              <a:ext cx="966837" cy="118921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8927C-A696-4B74-8DDC-5661E3C59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196" y="3871855"/>
              <a:ext cx="1090581" cy="13414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6F0A58F-0BED-4DF0-B176-7BD136606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05" y="5195361"/>
              <a:ext cx="1055280" cy="1297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D0AD77-439A-4E92-9B91-B8DAED0DC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639" y="5232791"/>
              <a:ext cx="1090581" cy="13414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9B0267-FA66-4D94-BED7-1410F3E44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644" y="3944233"/>
              <a:ext cx="1090581" cy="134141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292631-E930-4DF5-A63A-A1D214B40B6E}"/>
              </a:ext>
            </a:extLst>
          </p:cNvPr>
          <p:cNvSpPr txBox="1"/>
          <p:nvPr/>
        </p:nvSpPr>
        <p:spPr>
          <a:xfrm>
            <a:off x="5040044" y="659673"/>
            <a:ext cx="1132184" cy="656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3F1079-BAB5-469E-AD99-BBE0BE4CBDCE}"/>
              </a:ext>
            </a:extLst>
          </p:cNvPr>
          <p:cNvSpPr txBox="1"/>
          <p:nvPr/>
        </p:nvSpPr>
        <p:spPr>
          <a:xfrm>
            <a:off x="4995439" y="2618371"/>
            <a:ext cx="1132184" cy="656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36EC0B-3511-4EF5-935C-8DFC3153DD27}"/>
              </a:ext>
            </a:extLst>
          </p:cNvPr>
          <p:cNvSpPr txBox="1"/>
          <p:nvPr/>
        </p:nvSpPr>
        <p:spPr>
          <a:xfrm>
            <a:off x="5116489" y="5206790"/>
            <a:ext cx="1169684" cy="656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EEE594-2011-4FEC-9FF6-A12D464AD74A}"/>
              </a:ext>
            </a:extLst>
          </p:cNvPr>
          <p:cNvSpPr txBox="1"/>
          <p:nvPr/>
        </p:nvSpPr>
        <p:spPr>
          <a:xfrm>
            <a:off x="6344466" y="519206"/>
            <a:ext cx="1109891" cy="983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6EDCEF-599A-4314-9411-307C62F1417A}"/>
              </a:ext>
            </a:extLst>
          </p:cNvPr>
          <p:cNvSpPr txBox="1"/>
          <p:nvPr/>
        </p:nvSpPr>
        <p:spPr>
          <a:xfrm>
            <a:off x="10303733" y="4297092"/>
            <a:ext cx="1516966" cy="134141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3077"/>
              </a:avLst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BDEF68-61F1-4676-90DD-A1CDB2FA5BB4}"/>
              </a:ext>
            </a:extLst>
          </p:cNvPr>
          <p:cNvSpPr txBox="1"/>
          <p:nvPr/>
        </p:nvSpPr>
        <p:spPr>
          <a:xfrm>
            <a:off x="6431250" y="2455223"/>
            <a:ext cx="1164469" cy="983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71DA17-626D-40B3-A8EB-397305B4ED6F}"/>
              </a:ext>
            </a:extLst>
          </p:cNvPr>
          <p:cNvSpPr txBox="1"/>
          <p:nvPr/>
        </p:nvSpPr>
        <p:spPr>
          <a:xfrm>
            <a:off x="10437443" y="1493978"/>
            <a:ext cx="1224584" cy="1124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996E58-1836-4A03-9700-0C20FBE13988}"/>
              </a:ext>
            </a:extLst>
          </p:cNvPr>
          <p:cNvSpPr txBox="1"/>
          <p:nvPr/>
        </p:nvSpPr>
        <p:spPr>
          <a:xfrm>
            <a:off x="10291252" y="2960973"/>
            <a:ext cx="1516966" cy="983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DA8E81-9172-4BAA-BAB1-05254E5B8031}"/>
              </a:ext>
            </a:extLst>
          </p:cNvPr>
          <p:cNvSpPr txBox="1"/>
          <p:nvPr/>
        </p:nvSpPr>
        <p:spPr>
          <a:xfrm>
            <a:off x="6526875" y="4878307"/>
            <a:ext cx="1014286" cy="134141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3077"/>
              </a:avLst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5EB3E4-3A35-47FE-B4CF-4DEFEA289E1B}"/>
              </a:ext>
            </a:extLst>
          </p:cNvPr>
          <p:cNvSpPr txBox="1"/>
          <p:nvPr/>
        </p:nvSpPr>
        <p:spPr>
          <a:xfrm>
            <a:off x="9254571" y="4100387"/>
            <a:ext cx="2692933" cy="1337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458E6B-4F12-46B2-9038-243CEE19598C}"/>
              </a:ext>
            </a:extLst>
          </p:cNvPr>
          <p:cNvSpPr txBox="1"/>
          <p:nvPr/>
        </p:nvSpPr>
        <p:spPr>
          <a:xfrm>
            <a:off x="9139264" y="3144053"/>
            <a:ext cx="1164469" cy="6336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251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3A4ED-A0D3-4469-8674-02C6C353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093" y="604910"/>
            <a:ext cx="835610" cy="979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C7639-7C53-4957-BEB2-08E5CA50D7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3100" y="856339"/>
            <a:ext cx="835610" cy="979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F7F11-AA85-4F1D-924A-10AA941106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503" y="440464"/>
            <a:ext cx="835610" cy="979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A8643-9021-44D6-8A4E-9D4582A130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806" y="1686188"/>
            <a:ext cx="835610" cy="979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D5615-7A65-4068-95D7-84181DB59B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2" y="1686188"/>
            <a:ext cx="835610" cy="979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CCF16-5A88-406D-AF86-C970B867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6750" y="932252"/>
            <a:ext cx="835610" cy="979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F37F57-295D-4DB3-BB54-4E67AE131E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147" y="2038409"/>
            <a:ext cx="835610" cy="979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896E29-6C11-4306-9569-1D736F814DD6}"/>
              </a:ext>
            </a:extLst>
          </p:cNvPr>
          <p:cNvSpPr txBox="1"/>
          <p:nvPr/>
        </p:nvSpPr>
        <p:spPr>
          <a:xfrm>
            <a:off x="822839" y="3208761"/>
            <a:ext cx="1164469" cy="983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A9623-80C0-4429-8224-7BBD09AE54ED}"/>
              </a:ext>
            </a:extLst>
          </p:cNvPr>
          <p:cNvSpPr txBox="1"/>
          <p:nvPr/>
        </p:nvSpPr>
        <p:spPr>
          <a:xfrm>
            <a:off x="4959120" y="3261515"/>
            <a:ext cx="1164469" cy="983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C56C0-0F09-48E8-8A4D-7064A460ED8E}"/>
              </a:ext>
            </a:extLst>
          </p:cNvPr>
          <p:cNvSpPr txBox="1"/>
          <p:nvPr/>
        </p:nvSpPr>
        <p:spPr>
          <a:xfrm>
            <a:off x="741043" y="5269830"/>
            <a:ext cx="1164469" cy="983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84B91-FBD9-48F6-A350-8178D008CBB0}"/>
              </a:ext>
            </a:extLst>
          </p:cNvPr>
          <p:cNvSpPr txBox="1"/>
          <p:nvPr/>
        </p:nvSpPr>
        <p:spPr>
          <a:xfrm>
            <a:off x="3283713" y="5361990"/>
            <a:ext cx="1164469" cy="983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E57FB-E03E-4D8F-833B-CC4D567368C5}"/>
              </a:ext>
            </a:extLst>
          </p:cNvPr>
          <p:cNvSpPr txBox="1"/>
          <p:nvPr/>
        </p:nvSpPr>
        <p:spPr>
          <a:xfrm>
            <a:off x="1987308" y="5384306"/>
            <a:ext cx="1164469" cy="8317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A7857-19B7-484C-8CAD-31C0F1BD28C2}"/>
              </a:ext>
            </a:extLst>
          </p:cNvPr>
          <p:cNvSpPr txBox="1"/>
          <p:nvPr/>
        </p:nvSpPr>
        <p:spPr>
          <a:xfrm>
            <a:off x="4959120" y="5584241"/>
            <a:ext cx="1132184" cy="656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6F4EE2-3237-432F-83FC-C10FE59FE96A}"/>
              </a:ext>
            </a:extLst>
          </p:cNvPr>
          <p:cNvSpPr txBox="1"/>
          <p:nvPr/>
        </p:nvSpPr>
        <p:spPr>
          <a:xfrm>
            <a:off x="6575850" y="5361990"/>
            <a:ext cx="1164469" cy="10568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02685-EF89-4254-889E-7FF1C283300E}"/>
              </a:ext>
            </a:extLst>
          </p:cNvPr>
          <p:cNvSpPr txBox="1"/>
          <p:nvPr/>
        </p:nvSpPr>
        <p:spPr>
          <a:xfrm>
            <a:off x="3471251" y="1004380"/>
            <a:ext cx="1164469" cy="8317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A1CC5B-60B7-4905-AAED-D502BB14A879}"/>
              </a:ext>
            </a:extLst>
          </p:cNvPr>
          <p:cNvSpPr txBox="1"/>
          <p:nvPr/>
        </p:nvSpPr>
        <p:spPr>
          <a:xfrm>
            <a:off x="6974510" y="1236749"/>
            <a:ext cx="1132184" cy="656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C265E5-8BDE-4E57-BE4E-E07647793A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050" y="3184533"/>
            <a:ext cx="835610" cy="979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AA3F95-28D2-48A1-8BAD-7E22EB65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2091" y="1988531"/>
            <a:ext cx="835610" cy="9797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87E4E8-2F78-4FE1-93FA-42A266AE89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8729" y="2039115"/>
            <a:ext cx="835610" cy="979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AA93CF-63F3-48E5-ABA6-C86202E5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0716" y="1912044"/>
            <a:ext cx="835610" cy="9797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DCA2C1-6744-421F-BED9-2F6A7C574A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1595" y="854420"/>
            <a:ext cx="835610" cy="9797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5E0813-BB23-46B3-81C7-7CE4E344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9490" y="680902"/>
            <a:ext cx="835610" cy="979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AB404E-2D58-4B68-8752-8F93FF8FF5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2521" y="604910"/>
            <a:ext cx="835610" cy="979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8E12A7-9AB1-4D81-B0B7-4D4054F7F428}"/>
              </a:ext>
            </a:extLst>
          </p:cNvPr>
          <p:cNvSpPr txBox="1"/>
          <p:nvPr/>
        </p:nvSpPr>
        <p:spPr>
          <a:xfrm>
            <a:off x="9020578" y="3187941"/>
            <a:ext cx="1164469" cy="10568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41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FED88B-A2B8-418B-8665-246466CBA22B}"/>
              </a:ext>
            </a:extLst>
          </p:cNvPr>
          <p:cNvSpPr txBox="1"/>
          <p:nvPr/>
        </p:nvSpPr>
        <p:spPr>
          <a:xfrm>
            <a:off x="3233817" y="481786"/>
            <a:ext cx="5065808" cy="9832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3A1C40-A716-43ED-B327-4A85FFE023F0}"/>
              </a:ext>
            </a:extLst>
          </p:cNvPr>
          <p:cNvGrpSpPr/>
          <p:nvPr/>
        </p:nvGrpSpPr>
        <p:grpSpPr>
          <a:xfrm>
            <a:off x="1513865" y="1966928"/>
            <a:ext cx="10317503" cy="1459206"/>
            <a:chOff x="1513865" y="1966928"/>
            <a:chExt cx="10317503" cy="14592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55D8F7-5AB9-47DA-9618-E5E0D0133FF2}"/>
                </a:ext>
              </a:extLst>
            </p:cNvPr>
            <p:cNvSpPr txBox="1"/>
            <p:nvPr/>
          </p:nvSpPr>
          <p:spPr>
            <a:xfrm>
              <a:off x="3995688" y="2233066"/>
              <a:ext cx="1164469" cy="9832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C1E61B-8067-45B3-862C-096AB712E2BD}"/>
                </a:ext>
              </a:extLst>
            </p:cNvPr>
            <p:cNvSpPr txBox="1"/>
            <p:nvPr/>
          </p:nvSpPr>
          <p:spPr>
            <a:xfrm>
              <a:off x="10123124" y="1966928"/>
              <a:ext cx="1708244" cy="9832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060396-99E2-46B1-A17E-5494ABCE3934}"/>
                </a:ext>
              </a:extLst>
            </p:cNvPr>
            <p:cNvSpPr txBox="1"/>
            <p:nvPr/>
          </p:nvSpPr>
          <p:spPr>
            <a:xfrm>
              <a:off x="6980341" y="2042683"/>
              <a:ext cx="1164469" cy="9832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50279B-5DF5-4F47-97ED-082C87100342}"/>
                </a:ext>
              </a:extLst>
            </p:cNvPr>
            <p:cNvSpPr txBox="1"/>
            <p:nvPr/>
          </p:nvSpPr>
          <p:spPr>
            <a:xfrm>
              <a:off x="5513763" y="2118437"/>
              <a:ext cx="1164469" cy="83175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1CA4C8-AB0C-4DE2-9D64-AB68A2B74DB8}"/>
                </a:ext>
              </a:extLst>
            </p:cNvPr>
            <p:cNvSpPr txBox="1"/>
            <p:nvPr/>
          </p:nvSpPr>
          <p:spPr>
            <a:xfrm>
              <a:off x="1513865" y="2058173"/>
              <a:ext cx="1444478" cy="136796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দল </a:t>
              </a:r>
              <a:endPara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9EDFA8-4FC0-4FDA-BECA-9F2968B14579}"/>
                </a:ext>
              </a:extLst>
            </p:cNvPr>
            <p:cNvSpPr txBox="1"/>
            <p:nvPr/>
          </p:nvSpPr>
          <p:spPr>
            <a:xfrm>
              <a:off x="8446918" y="2329467"/>
              <a:ext cx="948941" cy="40969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0BEBDE-F785-4C75-BCF3-144C975E385B}"/>
              </a:ext>
            </a:extLst>
          </p:cNvPr>
          <p:cNvGrpSpPr/>
          <p:nvPr/>
        </p:nvGrpSpPr>
        <p:grpSpPr>
          <a:xfrm>
            <a:off x="1514875" y="3393870"/>
            <a:ext cx="10254468" cy="1133176"/>
            <a:chOff x="1514875" y="3393870"/>
            <a:chExt cx="10254468" cy="11331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4211DE-7BE3-4DC3-AA1D-006601B57733}"/>
                </a:ext>
              </a:extLst>
            </p:cNvPr>
            <p:cNvSpPr txBox="1"/>
            <p:nvPr/>
          </p:nvSpPr>
          <p:spPr>
            <a:xfrm>
              <a:off x="4093282" y="3537579"/>
              <a:ext cx="1164469" cy="98946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E9C95E-CCE3-42F2-B08F-2CD914FDD9E6}"/>
                </a:ext>
              </a:extLst>
            </p:cNvPr>
            <p:cNvSpPr txBox="1"/>
            <p:nvPr/>
          </p:nvSpPr>
          <p:spPr>
            <a:xfrm>
              <a:off x="7116611" y="3451290"/>
              <a:ext cx="1164469" cy="9832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DF9D0A-615E-4CCC-BAD5-F2DDC291F28F}"/>
                </a:ext>
              </a:extLst>
            </p:cNvPr>
            <p:cNvSpPr txBox="1"/>
            <p:nvPr/>
          </p:nvSpPr>
          <p:spPr>
            <a:xfrm>
              <a:off x="10185149" y="3393870"/>
              <a:ext cx="1584194" cy="98326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DCCF8F-5E35-41A5-89D8-86F3AEFE756C}"/>
                </a:ext>
              </a:extLst>
            </p:cNvPr>
            <p:cNvSpPr txBox="1"/>
            <p:nvPr/>
          </p:nvSpPr>
          <p:spPr>
            <a:xfrm>
              <a:off x="5587430" y="3527044"/>
              <a:ext cx="1164469" cy="83175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BBD3EC-AE7A-4C14-95FF-76E8C26E2C2C}"/>
                </a:ext>
              </a:extLst>
            </p:cNvPr>
            <p:cNvSpPr txBox="1"/>
            <p:nvPr/>
          </p:nvSpPr>
          <p:spPr>
            <a:xfrm>
              <a:off x="1514875" y="3527045"/>
              <a:ext cx="1648977" cy="8422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খ,দল </a:t>
              </a:r>
              <a:endPara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5D392E-927B-4E95-8D0C-A5A8D378CF13}"/>
                </a:ext>
              </a:extLst>
            </p:cNvPr>
            <p:cNvSpPr txBox="1"/>
            <p:nvPr/>
          </p:nvSpPr>
          <p:spPr>
            <a:xfrm flipV="1">
              <a:off x="8496754" y="3644991"/>
              <a:ext cx="965265" cy="40969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2BEBA2-750A-4190-874C-10DB182B5D8E}"/>
              </a:ext>
            </a:extLst>
          </p:cNvPr>
          <p:cNvGrpSpPr/>
          <p:nvPr/>
        </p:nvGrpSpPr>
        <p:grpSpPr>
          <a:xfrm>
            <a:off x="1564757" y="4784923"/>
            <a:ext cx="10204586" cy="1161209"/>
            <a:chOff x="1564757" y="4784923"/>
            <a:chExt cx="10204586" cy="11612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29AE01-99E4-4A41-8D78-9636CDC7F513}"/>
                </a:ext>
              </a:extLst>
            </p:cNvPr>
            <p:cNvSpPr txBox="1"/>
            <p:nvPr/>
          </p:nvSpPr>
          <p:spPr>
            <a:xfrm>
              <a:off x="7135156" y="4804214"/>
              <a:ext cx="1164469" cy="9832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34BDF-06D2-4845-B952-96DFC1A59230}"/>
                </a:ext>
              </a:extLst>
            </p:cNvPr>
            <p:cNvSpPr txBox="1"/>
            <p:nvPr/>
          </p:nvSpPr>
          <p:spPr>
            <a:xfrm>
              <a:off x="4303954" y="4962872"/>
              <a:ext cx="1164469" cy="9832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92C704-3A35-4979-8C59-5BA3A96FF73F}"/>
                </a:ext>
              </a:extLst>
            </p:cNvPr>
            <p:cNvSpPr txBox="1"/>
            <p:nvPr/>
          </p:nvSpPr>
          <p:spPr>
            <a:xfrm>
              <a:off x="10185149" y="4784923"/>
              <a:ext cx="1584194" cy="98326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9000F9-B0E7-4765-AD4B-45CB253504F7}"/>
                </a:ext>
              </a:extLst>
            </p:cNvPr>
            <p:cNvSpPr txBox="1"/>
            <p:nvPr/>
          </p:nvSpPr>
          <p:spPr>
            <a:xfrm>
              <a:off x="5630985" y="4936432"/>
              <a:ext cx="1164469" cy="83175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99BDC8-57E7-43A8-AFCC-F0E0FC41B087}"/>
                </a:ext>
              </a:extLst>
            </p:cNvPr>
            <p:cNvSpPr txBox="1"/>
            <p:nvPr/>
          </p:nvSpPr>
          <p:spPr>
            <a:xfrm>
              <a:off x="1564757" y="4854899"/>
              <a:ext cx="1648976" cy="91328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গ,দল </a:t>
              </a:r>
              <a:endPara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07740E-5A55-43AA-8A0A-9FEAECD10F09}"/>
                </a:ext>
              </a:extLst>
            </p:cNvPr>
            <p:cNvSpPr txBox="1"/>
            <p:nvPr/>
          </p:nvSpPr>
          <p:spPr>
            <a:xfrm>
              <a:off x="8513079" y="5102101"/>
              <a:ext cx="948941" cy="40969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6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15" l="584" r="98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62" y="346740"/>
            <a:ext cx="9793067" cy="545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91" r="3355" b="2985"/>
          <a:stretch/>
        </p:blipFill>
        <p:spPr>
          <a:xfrm>
            <a:off x="4408852" y="1326703"/>
            <a:ext cx="3886200" cy="3063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5538590"/>
            <a:ext cx="11628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গণিত বইয়ের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খোল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04360"/>
            <a:ext cx="4044656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C6A58-D1D8-49A4-AEE5-28A8CD439636}"/>
              </a:ext>
            </a:extLst>
          </p:cNvPr>
          <p:cNvSpPr txBox="1"/>
          <p:nvPr/>
        </p:nvSpPr>
        <p:spPr>
          <a:xfrm>
            <a:off x="3253974" y="715778"/>
            <a:ext cx="5420704" cy="120296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F7A95-79F0-403E-BC73-008BDABEC3B7}"/>
              </a:ext>
            </a:extLst>
          </p:cNvPr>
          <p:cNvSpPr txBox="1"/>
          <p:nvPr/>
        </p:nvSpPr>
        <p:spPr>
          <a:xfrm>
            <a:off x="3153670" y="2428407"/>
            <a:ext cx="5621312" cy="32828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৪+৪ = কত ? </a:t>
            </a:r>
          </a:p>
          <a:p>
            <a: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২+২= কত ? </a:t>
            </a:r>
          </a:p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৩+৫= কত ? 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৬+২= কত ? </a:t>
            </a:r>
          </a:p>
          <a:p>
            <a:r>
              <a:rPr lang="bn-IN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১+৪= কত ?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556AB-9A4E-40DD-8A86-85BB98E025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9" y="701259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D57F4-53C8-4D23-8B2B-6BC6CF8820DE}"/>
              </a:ext>
            </a:extLst>
          </p:cNvPr>
          <p:cNvSpPr txBox="1"/>
          <p:nvPr/>
        </p:nvSpPr>
        <p:spPr>
          <a:xfrm>
            <a:off x="3153670" y="655818"/>
            <a:ext cx="5420704" cy="120296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13367-724E-4A75-A021-40FC9DBE62E0}"/>
              </a:ext>
            </a:extLst>
          </p:cNvPr>
          <p:cNvSpPr txBox="1"/>
          <p:nvPr/>
        </p:nvSpPr>
        <p:spPr>
          <a:xfrm>
            <a:off x="899410" y="3350770"/>
            <a:ext cx="9953469" cy="120296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bn-IN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পৃষ্ঠার  </a:t>
            </a:r>
            <a:r>
              <a:rPr lang="bn-IN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নং 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 খাতায় করে আনবে ।   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9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ature Gif Wallpaper Download - Nature Wallpaper Image Download - 1280x720  Wallpaper - teahub.io">
            <a:extLst>
              <a:ext uri="{FF2B5EF4-FFF2-40B4-BE49-F238E27FC236}">
                <a16:creationId xmlns:a16="http://schemas.microsoft.com/office/drawing/2014/main" id="{E1C17C1F-BCB3-4C88-92CF-9EFB77D4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6" y="243590"/>
            <a:ext cx="11722308" cy="63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1725A-8718-4414-AC36-6E02B19D5C0D}"/>
              </a:ext>
            </a:extLst>
          </p:cNvPr>
          <p:cNvSpPr txBox="1"/>
          <p:nvPr/>
        </p:nvSpPr>
        <p:spPr>
          <a:xfrm>
            <a:off x="2728210" y="1439056"/>
            <a:ext cx="6340839" cy="198994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93588-5F39-4AC3-AE6B-D6049F5E2245}"/>
              </a:ext>
            </a:extLst>
          </p:cNvPr>
          <p:cNvSpPr txBox="1"/>
          <p:nvPr/>
        </p:nvSpPr>
        <p:spPr>
          <a:xfrm>
            <a:off x="1371601" y="1447800"/>
            <a:ext cx="503445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68046BD-94DE-4886-88DB-4D45F361D5D2}"/>
              </a:ext>
            </a:extLst>
          </p:cNvPr>
          <p:cNvSpPr/>
          <p:nvPr/>
        </p:nvSpPr>
        <p:spPr>
          <a:xfrm>
            <a:off x="1295400" y="3492222"/>
            <a:ext cx="10134600" cy="3060978"/>
          </a:xfrm>
          <a:prstGeom prst="frame">
            <a:avLst>
              <a:gd name="adj1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শাহেনা আক্তার</a:t>
            </a:r>
            <a:endParaRPr lang="en-GB" sz="5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GB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ব্রাহ্মণডুরা সরকারি প্রাথমিক বিদ্যালয়। </a:t>
            </a:r>
            <a:r>
              <a:rPr lang="en-GB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 , হবিগঞ্জ। </a:t>
            </a:r>
            <a:endParaRPr lang="bn-IN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</a:t>
            </a:r>
            <a:r>
              <a:rPr lang="as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:</a:t>
            </a:r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  <a:hlinkClick r:id="rId2"/>
              </a:rPr>
              <a:t>sahanabgps@gmail.com</a:t>
            </a:r>
            <a:endParaRPr lang="bn-IN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মোবাইলঃ ০১৭৯১৪৯৮৫৯০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73FE3-AB87-48E9-B5DD-E69372C86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23" b="100000" l="25230" r="57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000" t="35522" r="47500"/>
          <a:stretch/>
        </p:blipFill>
        <p:spPr>
          <a:xfrm>
            <a:off x="8077200" y="301133"/>
            <a:ext cx="3255577" cy="3127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889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667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775F8FC-3BD2-4225-AE18-64BA9D5F2B58}"/>
              </a:ext>
            </a:extLst>
          </p:cNvPr>
          <p:cNvSpPr/>
          <p:nvPr/>
        </p:nvSpPr>
        <p:spPr>
          <a:xfrm rot="20238612">
            <a:off x="4901" y="26535"/>
            <a:ext cx="4965896" cy="3091031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5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8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F3497963-8991-4118-AD73-E5E89A1CA0F3}"/>
              </a:ext>
            </a:extLst>
          </p:cNvPr>
          <p:cNvSpPr/>
          <p:nvPr/>
        </p:nvSpPr>
        <p:spPr>
          <a:xfrm>
            <a:off x="2697480" y="2338465"/>
            <a:ext cx="4556760" cy="4208489"/>
          </a:xfrm>
          <a:prstGeom prst="star6">
            <a:avLst/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অধ্যায়ঃ7</a:t>
            </a:r>
            <a:endParaRPr lang="en-US" sz="5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5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F1282-4861-4A1D-928D-53F1FEF22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4" y="280821"/>
            <a:ext cx="3773827" cy="476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72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075A0-BCFB-4BD9-BB6C-B005E56070CB}"/>
              </a:ext>
            </a:extLst>
          </p:cNvPr>
          <p:cNvSpPr txBox="1"/>
          <p:nvPr/>
        </p:nvSpPr>
        <p:spPr>
          <a:xfrm>
            <a:off x="524656" y="608428"/>
            <a:ext cx="11377534" cy="5641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i="1" u="sng" dirty="0" err="1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b="1" i="1" u="sng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৯.1.1-উপকরণ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bn-IN" sz="4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গুচ্ছগুলোর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৯.1.2-উপকরণের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3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05CD80-C26C-44C7-B95D-2241D89093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61" y="252141"/>
            <a:ext cx="6925993" cy="6325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F560F-2788-4392-9763-D5A76329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458" y="4650022"/>
            <a:ext cx="1625001" cy="145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078D7-E604-4884-A32A-82C1071A33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777" y="2781505"/>
            <a:ext cx="1684090" cy="1453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CB493C-7B4B-42E7-8CED-54075C71A7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92590" flipV="1">
            <a:off x="-1289414" y="527294"/>
            <a:ext cx="1137702" cy="1504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8D21B5-99B0-4D87-8597-8990101F1E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0148">
            <a:off x="-1696705" y="-266385"/>
            <a:ext cx="1166491" cy="1407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266BDA-F239-44C7-917C-76154F70B2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988">
            <a:off x="-1483873" y="1723965"/>
            <a:ext cx="1523488" cy="1588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E9950-FA4B-436E-BA84-2FB3B4EA2C1F}"/>
              </a:ext>
            </a:extLst>
          </p:cNvPr>
          <p:cNvSpPr txBox="1"/>
          <p:nvPr/>
        </p:nvSpPr>
        <p:spPr>
          <a:xfrm>
            <a:off x="7568419" y="166057"/>
            <a:ext cx="4312059" cy="7276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এবার বলতো  গাছে কয়টি পায়রা বসলো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64FAD-352E-44CF-AA4D-0FBF70DC5418}"/>
              </a:ext>
            </a:extLst>
          </p:cNvPr>
          <p:cNvSpPr txBox="1"/>
          <p:nvPr/>
        </p:nvSpPr>
        <p:spPr>
          <a:xfrm>
            <a:off x="311521" y="2066607"/>
            <a:ext cx="3885242" cy="4415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এবার বলতো গাছে কয়টি নীল  পাখি বসলো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5AEAD-B694-426F-9097-E699763FF966}"/>
              </a:ext>
            </a:extLst>
          </p:cNvPr>
          <p:cNvSpPr txBox="1"/>
          <p:nvPr/>
        </p:nvSpPr>
        <p:spPr>
          <a:xfrm>
            <a:off x="311521" y="378687"/>
            <a:ext cx="3514891" cy="9981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B11EC-A0E8-4BBD-9B6E-2C220FB654FB}"/>
              </a:ext>
            </a:extLst>
          </p:cNvPr>
          <p:cNvSpPr txBox="1"/>
          <p:nvPr/>
        </p:nvSpPr>
        <p:spPr>
          <a:xfrm>
            <a:off x="453196" y="4321797"/>
            <a:ext cx="3373216" cy="6581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এখন বলতো গাছে কয়টি পাখি হল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0658AE-550F-482A-8B6D-6BB0D2D2DCC6}"/>
              </a:ext>
            </a:extLst>
          </p:cNvPr>
          <p:cNvSpPr txBox="1"/>
          <p:nvPr/>
        </p:nvSpPr>
        <p:spPr>
          <a:xfrm>
            <a:off x="684280" y="2974646"/>
            <a:ext cx="1342467" cy="880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D599E0-896A-40D5-B483-2517AB7ACCA9}"/>
              </a:ext>
            </a:extLst>
          </p:cNvPr>
          <p:cNvSpPr txBox="1"/>
          <p:nvPr/>
        </p:nvSpPr>
        <p:spPr>
          <a:xfrm>
            <a:off x="9862507" y="1218726"/>
            <a:ext cx="1342467" cy="880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709B9-CDA1-471E-9376-3D02BB87083E}"/>
              </a:ext>
            </a:extLst>
          </p:cNvPr>
          <p:cNvSpPr txBox="1"/>
          <p:nvPr/>
        </p:nvSpPr>
        <p:spPr>
          <a:xfrm>
            <a:off x="1402083" y="5222949"/>
            <a:ext cx="1342467" cy="880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7244D-8FCA-4748-80DF-34778AC641A7}"/>
              </a:ext>
            </a:extLst>
          </p:cNvPr>
          <p:cNvSpPr txBox="1"/>
          <p:nvPr/>
        </p:nvSpPr>
        <p:spPr>
          <a:xfrm>
            <a:off x="9297339" y="3787225"/>
            <a:ext cx="2441465" cy="6581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পেয়েছো ?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4B4A22-A866-4E44-AF77-D0DBB5C9371F}"/>
              </a:ext>
            </a:extLst>
          </p:cNvPr>
          <p:cNvSpPr txBox="1"/>
          <p:nvPr/>
        </p:nvSpPr>
        <p:spPr>
          <a:xfrm>
            <a:off x="7061983" y="4936485"/>
            <a:ext cx="2574386" cy="880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একত্র, মোট  করে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971BE-1640-4BB7-B7DE-D40EFE9EEF86}"/>
              </a:ext>
            </a:extLst>
          </p:cNvPr>
          <p:cNvSpPr txBox="1"/>
          <p:nvPr/>
        </p:nvSpPr>
        <p:spPr>
          <a:xfrm>
            <a:off x="911675" y="1462927"/>
            <a:ext cx="2218180" cy="4415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বটগাছ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5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-0.24699 L 0.17643 -0.12547 C 0.21875 -0.09792 0.28203 -0.0831 0.34935 -0.0831 C 0.42539 -0.0831 0.48633 -0.09792 0.52865 -0.12547 L 0.73255 -0.24699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95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26875 L 0.14544 -0.12176 C 0.17799 -0.08865 0.22539 -0.07407 0.27409 -0.08009 C 0.32943 -0.08703 0.37266 -0.11296 0.4026 -0.1537 L 0.54362 -0.33773 " pathEditMode="relative" rAng="5160000" ptsTypes="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13287 L 0.11419 -0.00602 C 0.13789 -0.03727 0.17356 -0.05394 0.21106 -0.05394 C 0.25364 -0.05394 0.28789 -0.03727 0.31158 -0.00602 L 0.42591 0.13287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17084 L 0.14987 0.00394 C 0.18099 -0.03379 0.22799 -0.05393 0.27721 -0.05393 C 0.33307 -0.05393 0.37799 -0.03379 0.40911 0.00394 L 0.55924 0.17084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28171 L 0.16289 0.24166 C 0.20378 0.23264 0.26511 0.22778 0.32956 0.22778 C 0.40274 0.22778 0.4612 0.23264 0.50235 0.24166 L 0.6987 0.28171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3371B-09D7-4AD8-9DEB-1B75CEA2A561}"/>
              </a:ext>
            </a:extLst>
          </p:cNvPr>
          <p:cNvSpPr txBox="1"/>
          <p:nvPr/>
        </p:nvSpPr>
        <p:spPr>
          <a:xfrm>
            <a:off x="1981199" y="3657600"/>
            <a:ext cx="8668043" cy="1938992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6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6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bn-IN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ণা</a:t>
            </a:r>
            <a:endParaRPr lang="en-US" sz="54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807DB-5C2C-4948-8B65-4D9AC6E8C102}"/>
              </a:ext>
            </a:extLst>
          </p:cNvPr>
          <p:cNvSpPr txBox="1"/>
          <p:nvPr/>
        </p:nvSpPr>
        <p:spPr>
          <a:xfrm>
            <a:off x="2715065" y="1078528"/>
            <a:ext cx="5055577" cy="16740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>
                <a:ln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4000" b="1" dirty="0">
              <a:ln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8F33A-868E-44A8-9755-236313365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1" y="3148336"/>
            <a:ext cx="2700997" cy="1547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1E88E-F77A-4F29-8731-44C84F676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624B29"/>
              </a:clrFrom>
              <a:clrTo>
                <a:srgbClr val="624B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36" r="28811" b="-1"/>
          <a:stretch/>
        </p:blipFill>
        <p:spPr>
          <a:xfrm>
            <a:off x="5845136" y="365492"/>
            <a:ext cx="1639097" cy="1813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C15FF-D82D-4572-B79B-FF5A78F52F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02" y="28728"/>
            <a:ext cx="1880733" cy="2351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FB6BD4-6099-434F-A3F1-16EFF6E0D126}"/>
              </a:ext>
            </a:extLst>
          </p:cNvPr>
          <p:cNvSpPr txBox="1"/>
          <p:nvPr/>
        </p:nvSpPr>
        <p:spPr>
          <a:xfrm>
            <a:off x="439522" y="2533732"/>
            <a:ext cx="3287678" cy="6719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মিনার </a:t>
            </a: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টি আপেল আছে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6E111-DA92-45B7-A865-B5F3D0B7E5AC}"/>
              </a:ext>
            </a:extLst>
          </p:cNvPr>
          <p:cNvSpPr txBox="1"/>
          <p:nvPr/>
        </p:nvSpPr>
        <p:spPr>
          <a:xfrm>
            <a:off x="7591384" y="2604042"/>
            <a:ext cx="3754307" cy="6016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রাজুর </a:t>
            </a: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টি আপেল আছে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591F05-3A31-4854-9D0B-ED8C8967BF0F}"/>
              </a:ext>
            </a:extLst>
          </p:cNvPr>
          <p:cNvGrpSpPr/>
          <p:nvPr/>
        </p:nvGrpSpPr>
        <p:grpSpPr>
          <a:xfrm>
            <a:off x="480481" y="543008"/>
            <a:ext cx="2652692" cy="1450178"/>
            <a:chOff x="480481" y="543008"/>
            <a:chExt cx="2652692" cy="1450178"/>
          </a:xfrm>
        </p:grpSpPr>
        <p:pic>
          <p:nvPicPr>
            <p:cNvPr id="10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121512F9-0D8E-430A-8FF4-6F7045F4F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81" y="543008"/>
              <a:ext cx="1360465" cy="139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661557A7-872F-4DD8-BC73-416BC348E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946" y="669440"/>
              <a:ext cx="1292227" cy="1323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C60BE6-9218-4A16-9E0E-D9DCB01CF1FE}"/>
              </a:ext>
            </a:extLst>
          </p:cNvPr>
          <p:cNvGrpSpPr/>
          <p:nvPr/>
        </p:nvGrpSpPr>
        <p:grpSpPr>
          <a:xfrm>
            <a:off x="7797985" y="717556"/>
            <a:ext cx="3993420" cy="1285829"/>
            <a:chOff x="7797985" y="717556"/>
            <a:chExt cx="3993420" cy="1285829"/>
          </a:xfrm>
        </p:grpSpPr>
        <p:pic>
          <p:nvPicPr>
            <p:cNvPr id="12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6768383E-1C57-4C44-A900-E2AC51EBD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985" y="717556"/>
              <a:ext cx="1255213" cy="128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B10EF526-EC7C-4FF6-AF0F-4B2BF8F9E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155" y="717557"/>
              <a:ext cx="1255213" cy="128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788E983E-1D22-44E5-9F86-E2063A617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6192" y="717556"/>
              <a:ext cx="1255213" cy="128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5D09C-732A-4EBA-9F79-7A8F2C2DFD91}"/>
              </a:ext>
            </a:extLst>
          </p:cNvPr>
          <p:cNvGrpSpPr/>
          <p:nvPr/>
        </p:nvGrpSpPr>
        <p:grpSpPr>
          <a:xfrm>
            <a:off x="1383721" y="4626686"/>
            <a:ext cx="9780077" cy="1396331"/>
            <a:chOff x="1348762" y="4492802"/>
            <a:chExt cx="9780077" cy="1396331"/>
          </a:xfrm>
        </p:grpSpPr>
        <p:pic>
          <p:nvPicPr>
            <p:cNvPr id="15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20697A2A-6953-4940-A3D9-031C43DBB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762" y="4492802"/>
              <a:ext cx="1296979" cy="13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97AFD1E4-EFA6-4E54-948C-ADCC04150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964" y="4503173"/>
              <a:ext cx="1296979" cy="13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9C7CC55A-C41C-4997-846C-5273EE819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237" y="4507424"/>
              <a:ext cx="1288680" cy="132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BE5A21A7-67FA-4FED-97DE-EFD30F87D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378" y="4527640"/>
              <a:ext cx="1288680" cy="132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apple fruit png - apple fruit transparent PNG image with transparent  background | TOPpng">
              <a:extLst>
                <a:ext uri="{FF2B5EF4-FFF2-40B4-BE49-F238E27FC236}">
                  <a16:creationId xmlns:a16="http://schemas.microsoft.com/office/drawing/2014/main" id="{C8BE298A-64AA-42D0-8337-E912624F8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762" y="4527640"/>
              <a:ext cx="1329077" cy="1361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F904E3A-9683-4E01-93A1-B10EE8A2C2B8}"/>
              </a:ext>
            </a:extLst>
          </p:cNvPr>
          <p:cNvSpPr txBox="1"/>
          <p:nvPr/>
        </p:nvSpPr>
        <p:spPr>
          <a:xfrm>
            <a:off x="1481385" y="6046414"/>
            <a:ext cx="6002848" cy="5371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মিনা ও রাজুর একত্রে কয়টি আপেল আছে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EC12F-AA92-4883-8884-35C2B09CD199}"/>
              </a:ext>
            </a:extLst>
          </p:cNvPr>
          <p:cNvSpPr txBox="1"/>
          <p:nvPr/>
        </p:nvSpPr>
        <p:spPr>
          <a:xfrm>
            <a:off x="8080704" y="6046414"/>
            <a:ext cx="3438113" cy="497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টি আপেল আছে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2710C54-42A4-4B24-94D3-0C45EAC97336}"/>
              </a:ext>
            </a:extLst>
          </p:cNvPr>
          <p:cNvGrpSpPr/>
          <p:nvPr/>
        </p:nvGrpSpPr>
        <p:grpSpPr>
          <a:xfrm>
            <a:off x="434158" y="4760394"/>
            <a:ext cx="4595042" cy="1724026"/>
            <a:chOff x="459392" y="4793560"/>
            <a:chExt cx="3618558" cy="1724026"/>
          </a:xfrm>
        </p:grpSpPr>
        <p:pic>
          <p:nvPicPr>
            <p:cNvPr id="4" name="Picture 6" descr="Download Strawberry PNG Image for Free">
              <a:extLst>
                <a:ext uri="{FF2B5EF4-FFF2-40B4-BE49-F238E27FC236}">
                  <a16:creationId xmlns:a16="http://schemas.microsoft.com/office/drawing/2014/main" id="{1B91B3A5-0F92-4E85-9047-85F07EDF3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92" y="4793561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Download Strawberry PNG Image for Free">
              <a:extLst>
                <a:ext uri="{FF2B5EF4-FFF2-40B4-BE49-F238E27FC236}">
                  <a16:creationId xmlns:a16="http://schemas.microsoft.com/office/drawing/2014/main" id="{E84E0945-9443-4806-88AA-EAA9E45F3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925" y="4793560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47927D-563F-4900-B1FA-B4CFA9AC5E04}"/>
              </a:ext>
            </a:extLst>
          </p:cNvPr>
          <p:cNvGrpSpPr/>
          <p:nvPr/>
        </p:nvGrpSpPr>
        <p:grpSpPr>
          <a:xfrm>
            <a:off x="178313" y="340414"/>
            <a:ext cx="5115805" cy="1894773"/>
            <a:chOff x="178313" y="340414"/>
            <a:chExt cx="5115805" cy="18947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702FA18-BBF6-4257-AD6A-D6E8A815A4E4}"/>
                </a:ext>
              </a:extLst>
            </p:cNvPr>
            <p:cNvGrpSpPr/>
            <p:nvPr/>
          </p:nvGrpSpPr>
          <p:grpSpPr>
            <a:xfrm>
              <a:off x="178313" y="340414"/>
              <a:ext cx="3391780" cy="1817762"/>
              <a:chOff x="178313" y="340414"/>
              <a:chExt cx="3391780" cy="1817762"/>
            </a:xfrm>
          </p:grpSpPr>
          <p:pic>
            <p:nvPicPr>
              <p:cNvPr id="2" name="Picture 6" descr="Download Strawberry PNG Image for Free">
                <a:extLst>
                  <a:ext uri="{FF2B5EF4-FFF2-40B4-BE49-F238E27FC236}">
                    <a16:creationId xmlns:a16="http://schemas.microsoft.com/office/drawing/2014/main" id="{C6A21AF6-DAC2-4945-AA35-A13CFA7FE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313" y="340414"/>
                <a:ext cx="1724025" cy="1724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6" descr="Download Strawberry PNG Image for Free">
                <a:extLst>
                  <a:ext uri="{FF2B5EF4-FFF2-40B4-BE49-F238E27FC236}">
                    <a16:creationId xmlns:a16="http://schemas.microsoft.com/office/drawing/2014/main" id="{14B7AD77-3E9A-4DF3-BC7E-9D841963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068" y="434151"/>
                <a:ext cx="1724025" cy="1724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6" descr="Download Strawberry PNG Image for Free">
              <a:extLst>
                <a:ext uri="{FF2B5EF4-FFF2-40B4-BE49-F238E27FC236}">
                  <a16:creationId xmlns:a16="http://schemas.microsoft.com/office/drawing/2014/main" id="{F0F1D88F-87F5-4B32-B69A-FAB3DF328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093" y="511162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0F70BF-3D23-43DE-BAF1-27273CC7F61C}"/>
              </a:ext>
            </a:extLst>
          </p:cNvPr>
          <p:cNvSpPr txBox="1"/>
          <p:nvPr/>
        </p:nvSpPr>
        <p:spPr>
          <a:xfrm>
            <a:off x="988143" y="3112476"/>
            <a:ext cx="1839464" cy="6330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9810A-B73B-49B0-9D5D-70F9473DBBFF}"/>
              </a:ext>
            </a:extLst>
          </p:cNvPr>
          <p:cNvSpPr txBox="1"/>
          <p:nvPr/>
        </p:nvSpPr>
        <p:spPr>
          <a:xfrm>
            <a:off x="5561404" y="3270737"/>
            <a:ext cx="2471248" cy="4747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E97D20-5DF1-4C75-B924-2A73F3B53EB0}"/>
              </a:ext>
            </a:extLst>
          </p:cNvPr>
          <p:cNvGrpSpPr/>
          <p:nvPr/>
        </p:nvGrpSpPr>
        <p:grpSpPr>
          <a:xfrm>
            <a:off x="8905200" y="81963"/>
            <a:ext cx="2827407" cy="6694071"/>
            <a:chOff x="8861829" y="115128"/>
            <a:chExt cx="1890424" cy="6694071"/>
          </a:xfrm>
        </p:grpSpPr>
        <p:pic>
          <p:nvPicPr>
            <p:cNvPr id="9" name="Picture 6" descr="Download Strawberry PNG Image for Free">
              <a:extLst>
                <a:ext uri="{FF2B5EF4-FFF2-40B4-BE49-F238E27FC236}">
                  <a16:creationId xmlns:a16="http://schemas.microsoft.com/office/drawing/2014/main" id="{767E1B4F-2995-4DF1-A2A2-875466B69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4150">
              <a:off x="9028228" y="5085174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Download Strawberry PNG Image for Free">
              <a:extLst>
                <a:ext uri="{FF2B5EF4-FFF2-40B4-BE49-F238E27FC236}">
                  <a16:creationId xmlns:a16="http://schemas.microsoft.com/office/drawing/2014/main" id="{C0E39D57-9235-4203-804E-1DB0368AC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73" y="3931547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Download Strawberry PNG Image for Free">
              <a:extLst>
                <a:ext uri="{FF2B5EF4-FFF2-40B4-BE49-F238E27FC236}">
                  <a16:creationId xmlns:a16="http://schemas.microsoft.com/office/drawing/2014/main" id="{66149DDF-E888-4B74-BD4B-E2C35DE5D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73" y="2711106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Download Strawberry PNG Image for Free">
              <a:extLst>
                <a:ext uri="{FF2B5EF4-FFF2-40B4-BE49-F238E27FC236}">
                  <a16:creationId xmlns:a16="http://schemas.microsoft.com/office/drawing/2014/main" id="{2BE99ED0-3CBA-4F9F-AB5E-B3F58C718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829" y="1423673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Download Strawberry PNG Image for Free">
              <a:extLst>
                <a:ext uri="{FF2B5EF4-FFF2-40B4-BE49-F238E27FC236}">
                  <a16:creationId xmlns:a16="http://schemas.microsoft.com/office/drawing/2014/main" id="{5A4A8E7D-35B2-4E91-9987-E7B45F12F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099" y="115128"/>
              <a:ext cx="17240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64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8BC768C-3D70-4535-BB44-634EF098B436}"/>
              </a:ext>
            </a:extLst>
          </p:cNvPr>
          <p:cNvGrpSpPr/>
          <p:nvPr/>
        </p:nvGrpSpPr>
        <p:grpSpPr>
          <a:xfrm>
            <a:off x="4579358" y="297872"/>
            <a:ext cx="6864496" cy="6262256"/>
            <a:chOff x="7349404" y="1177894"/>
            <a:chExt cx="4350327" cy="46551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21249-2B99-4089-A232-8FB49347C080}"/>
                </a:ext>
              </a:extLst>
            </p:cNvPr>
            <p:cNvGrpSpPr/>
            <p:nvPr/>
          </p:nvGrpSpPr>
          <p:grpSpPr>
            <a:xfrm>
              <a:off x="7349404" y="1177894"/>
              <a:ext cx="4350327" cy="4655127"/>
              <a:chOff x="7952506" y="1695446"/>
              <a:chExt cx="3387438" cy="296141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" name="Cylinder 3">
                <a:extLst>
                  <a:ext uri="{FF2B5EF4-FFF2-40B4-BE49-F238E27FC236}">
                    <a16:creationId xmlns:a16="http://schemas.microsoft.com/office/drawing/2014/main" id="{CBA90208-E951-40CA-9D7E-49A9B2177C62}"/>
                  </a:ext>
                </a:extLst>
              </p:cNvPr>
              <p:cNvSpPr/>
              <p:nvPr/>
            </p:nvSpPr>
            <p:spPr>
              <a:xfrm>
                <a:off x="7952506" y="1948296"/>
                <a:ext cx="3387438" cy="2708564"/>
              </a:xfrm>
              <a:prstGeom prst="ca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8EB471A-DF69-46B0-A4CB-52D98EC418A4}"/>
                  </a:ext>
                </a:extLst>
              </p:cNvPr>
              <p:cNvSpPr/>
              <p:nvPr/>
            </p:nvSpPr>
            <p:spPr>
              <a:xfrm flipV="1">
                <a:off x="7952506" y="1695446"/>
                <a:ext cx="3387438" cy="1130877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94D3F35-69DE-4EE8-B9B4-11C947AFA1B9}"/>
                  </a:ext>
                </a:extLst>
              </p:cNvPr>
              <p:cNvSpPr/>
              <p:nvPr/>
            </p:nvSpPr>
            <p:spPr>
              <a:xfrm flipV="1">
                <a:off x="7952506" y="4027510"/>
                <a:ext cx="3387438" cy="62935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6051215B-2246-4EA8-9827-F67A8BFE4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655" y="4256934"/>
              <a:ext cx="1900236" cy="587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8B5E9EF5-2BD7-4EF4-9EFD-CC2B8B583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335" y="4844719"/>
              <a:ext cx="1900236" cy="672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0476FB6B-798A-4083-91D2-5F07BFF2C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848" y="4216584"/>
              <a:ext cx="1885736" cy="66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56872402-87D6-4350-8AC4-ACE055102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184" y="3418889"/>
              <a:ext cx="1904999" cy="71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Orange Fish Image PNG Transparent Background, Free Download #41459 -  FreeIconsPNG">
              <a:extLst>
                <a:ext uri="{FF2B5EF4-FFF2-40B4-BE49-F238E27FC236}">
                  <a16:creationId xmlns:a16="http://schemas.microsoft.com/office/drawing/2014/main" id="{7CB0FE69-2433-42C5-A4BF-BD5774481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052" y="4926410"/>
              <a:ext cx="1999603" cy="76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Orange Fish Image PNG Transparent Background, Free Download #41459 -  FreeIconsPNG">
            <a:extLst>
              <a:ext uri="{FF2B5EF4-FFF2-40B4-BE49-F238E27FC236}">
                <a16:creationId xmlns:a16="http://schemas.microsoft.com/office/drawing/2014/main" id="{E4185E95-1B5D-4BDD-83B2-BC098060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939" y="1330037"/>
            <a:ext cx="2504048" cy="11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range Fish Image PNG Transparent Background, Free Download #41459 -  FreeIconsPNG">
            <a:extLst>
              <a:ext uri="{FF2B5EF4-FFF2-40B4-BE49-F238E27FC236}">
                <a16:creationId xmlns:a16="http://schemas.microsoft.com/office/drawing/2014/main" id="{E8C1EEBD-3811-4C50-B06C-00D227FD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939" y="3113251"/>
            <a:ext cx="2504047" cy="11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A1AC0D-143C-4F4C-8CB9-80E54AFD17A4}"/>
              </a:ext>
            </a:extLst>
          </p:cNvPr>
          <p:cNvSpPr txBox="1"/>
          <p:nvPr/>
        </p:nvSpPr>
        <p:spPr>
          <a:xfrm>
            <a:off x="546319" y="655525"/>
            <a:ext cx="4166076" cy="4974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D90D4-26A4-4676-A707-85C4D8C41286}"/>
              </a:ext>
            </a:extLst>
          </p:cNvPr>
          <p:cNvSpPr txBox="1"/>
          <p:nvPr/>
        </p:nvSpPr>
        <p:spPr>
          <a:xfrm>
            <a:off x="998806" y="1604627"/>
            <a:ext cx="2504049" cy="4759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7C9A9-5020-4DE8-ACD9-AB049AFDE521}"/>
              </a:ext>
            </a:extLst>
          </p:cNvPr>
          <p:cNvSpPr txBox="1"/>
          <p:nvPr/>
        </p:nvSpPr>
        <p:spPr>
          <a:xfrm>
            <a:off x="546319" y="2486368"/>
            <a:ext cx="3486721" cy="7397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করে রাখলাম ? </a:t>
            </a:r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94B868-5B1A-489D-8028-5486927EB213}"/>
              </a:ext>
            </a:extLst>
          </p:cNvPr>
          <p:cNvSpPr txBox="1"/>
          <p:nvPr/>
        </p:nvSpPr>
        <p:spPr>
          <a:xfrm>
            <a:off x="863212" y="3631876"/>
            <a:ext cx="2471248" cy="4747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5 0.27847 L 0.14987 0.19745 C 0.18294 0.17847 0.23346 0.1706 0.28802 0.1706 C 0.34883 0.1706 0.39727 0.17847 0.43112 0.19745 L 0.59453 0.2784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78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24282 L 0.20482 -0.16736 C 0.24479 -0.15046 0.30417 -0.13425 0.36719 -0.12338 C 0.43841 -0.10925 0.4957 -0.1037 0.53659 -0.10532 L 0.73125 -0.10925 " pathEditMode="relative" rAng="360000" ptsTypes="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73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256</Words>
  <Application>Microsoft Office PowerPoint</Application>
  <PresentationFormat>Widescreen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SAHANA AKTHER</dc:creator>
  <cp:lastModifiedBy>Dell</cp:lastModifiedBy>
  <cp:revision>64</cp:revision>
  <dcterms:created xsi:type="dcterms:W3CDTF">2021-06-02T18:16:28Z</dcterms:created>
  <dcterms:modified xsi:type="dcterms:W3CDTF">2021-06-27T17:17:59Z</dcterms:modified>
</cp:coreProperties>
</file>