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0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7" r:id="rId22"/>
    <p:sldId id="274" r:id="rId23"/>
    <p:sldId id="275" r:id="rId24"/>
    <p:sldId id="278" r:id="rId25"/>
    <p:sldId id="282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50B"/>
    <a:srgbClr val="F76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75190-0F29-4287-B1B0-59A7205C78BB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5C81B-2E92-4819-8063-99565B341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3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C81B-2E92-4819-8063-99565B341A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7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9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7753-0BD1-44E5-8417-86A973679C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6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0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6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2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7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9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8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4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7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FAA9-A5E7-4D53-A37D-F5F6D3FB772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FAA9-A5E7-4D53-A37D-F5F6D3FB7723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F9931-0CC2-4052-B17F-E2CCBFC2A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7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2.xml"/><Relationship Id="rId3" Type="http://schemas.openxmlformats.org/officeDocument/2006/relationships/slide" Target="slide8.xml"/><Relationship Id="rId7" Type="http://schemas.openxmlformats.org/officeDocument/2006/relationships/slide" Target="slide17.xml"/><Relationship Id="rId12" Type="http://schemas.openxmlformats.org/officeDocument/2006/relationships/slide" Target="slide20.xml"/><Relationship Id="rId17" Type="http://schemas.openxmlformats.org/officeDocument/2006/relationships/slide" Target="slide7.xml"/><Relationship Id="rId2" Type="http://schemas.openxmlformats.org/officeDocument/2006/relationships/slide" Target="slide3.xml"/><Relationship Id="rId16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6.xml"/><Relationship Id="rId5" Type="http://schemas.openxmlformats.org/officeDocument/2006/relationships/slide" Target="slide15.xml"/><Relationship Id="rId15" Type="http://schemas.openxmlformats.org/officeDocument/2006/relationships/slide" Target="slide21.xml"/><Relationship Id="rId10" Type="http://schemas.openxmlformats.org/officeDocument/2006/relationships/slide" Target="slide5.xml"/><Relationship Id="rId4" Type="http://schemas.openxmlformats.org/officeDocument/2006/relationships/slide" Target="slide9.xml"/><Relationship Id="rId9" Type="http://schemas.openxmlformats.org/officeDocument/2006/relationships/slide" Target="slide4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5443" y="368370"/>
            <a:ext cx="90763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kern="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kern="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kern="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kern="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kern="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7200" kern="0" dirty="0">
              <a:ln w="11430"/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C7DF7-A027-4BC6-B963-9AD78AF4E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82" y="394138"/>
            <a:ext cx="11414236" cy="6069724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9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8017" y="1798523"/>
            <a:ext cx="9026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ztutul\Desktop\Class 4 Bangla\New folder\Rain-in-Kolkata21-630x4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6" y="842495"/>
            <a:ext cx="5427518" cy="3618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51" name="Picture 3" descr="C:\Users\mztutul\Desktop\Class 4 Bangla\New folder\maidur_1307612710_1-DSC011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770" y="869339"/>
            <a:ext cx="5427518" cy="3591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79693" y="5008850"/>
            <a:ext cx="600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4770" y="5008850"/>
            <a:ext cx="516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পড়ছেই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83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8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ztutul\Desktop\Class 4 Bangla\New folder\bist...5-BG20170910144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121" y="534324"/>
            <a:ext cx="5172939" cy="4171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09" y="534324"/>
            <a:ext cx="5172939" cy="4172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417489" y="5071194"/>
            <a:ext cx="3917378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ফোটায়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3807" y="5239790"/>
            <a:ext cx="374956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হুড়মুড়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88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9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0388" y="4484632"/>
            <a:ext cx="5777346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ঝিরঝির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ইলশেগুঁড়ি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ztutul\Desktop\Class 4 Bangla\New folder\image-387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799" y="533398"/>
            <a:ext cx="4840934" cy="3692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ztutul\Desktop\Class 4 Bangla\New folder\download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165" y="533397"/>
            <a:ext cx="4870770" cy="36922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31851" y="4503084"/>
            <a:ext cx="4343398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ফোটার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মুষলধারে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5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ztutul\Desktop\Class 4 Bangla\New folder\72204_h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328" y="421146"/>
            <a:ext cx="7763562" cy="5056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1813691" y="5718716"/>
            <a:ext cx="8924835" cy="64633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ঝমঝম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ঢল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4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ztutul\Desktop\Class 4 Bangla\New folder\u33697_488312_9665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893" y="693815"/>
            <a:ext cx="4948080" cy="3792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ztutul\Desktop\Class 4 Bangla\New folder\296a36d0-602a-41ce-95e1-e70b70d3d8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254" y="693815"/>
            <a:ext cx="4495799" cy="3792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788227" y="5179647"/>
            <a:ext cx="6477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6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ztutul\Desktop\Class 4 Bangla\New folder\maxresdefault (5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6527" y="625147"/>
            <a:ext cx="4778946" cy="40740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87671" y="5455447"/>
            <a:ext cx="9074291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668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486" y="640198"/>
            <a:ext cx="6885712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পেঁজা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তুলোর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95" y="273478"/>
            <a:ext cx="3422983" cy="2210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294" y="4660278"/>
            <a:ext cx="3382875" cy="1887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584" y="2625568"/>
            <a:ext cx="3422983" cy="1865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923915" y="3105834"/>
            <a:ext cx="4238395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শিউলী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2414" y="5280704"/>
            <a:ext cx="5381395" cy="646331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কাশফুলে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23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9038" y="5636489"/>
            <a:ext cx="8046322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038" y="1249352"/>
            <a:ext cx="8046322" cy="3811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9038" y="360218"/>
            <a:ext cx="804632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5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738368" y="365144"/>
            <a:ext cx="2264605" cy="1087582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হুড়মুড়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Triangle 13"/>
          <p:cNvSpPr/>
          <p:nvPr/>
        </p:nvSpPr>
        <p:spPr>
          <a:xfrm>
            <a:off x="1898380" y="1426055"/>
            <a:ext cx="2451642" cy="1087582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ঝিরঝির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Triangle 14"/>
          <p:cNvSpPr/>
          <p:nvPr/>
        </p:nvSpPr>
        <p:spPr>
          <a:xfrm>
            <a:off x="3311236" y="2400153"/>
            <a:ext cx="3491346" cy="111036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ইলশেগুঁড়ি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Triangle 15"/>
          <p:cNvSpPr/>
          <p:nvPr/>
        </p:nvSpPr>
        <p:spPr>
          <a:xfrm>
            <a:off x="4877276" y="3490695"/>
            <a:ext cx="2933393" cy="1087582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মুষলধারে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Triangle 16"/>
          <p:cNvSpPr/>
          <p:nvPr/>
        </p:nvSpPr>
        <p:spPr>
          <a:xfrm>
            <a:off x="6544864" y="4400273"/>
            <a:ext cx="2531610" cy="1087582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ঝমঝম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8050924" y="5337068"/>
            <a:ext cx="3323658" cy="1229056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1341" y="470332"/>
            <a:ext cx="574963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6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74313" y="2280367"/>
            <a:ext cx="6934200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প্রশ্নগু্লোর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4313" y="3765108"/>
            <a:ext cx="693420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বর্ষাঋতুর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শরৎঋতুর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95740" y="795626"/>
            <a:ext cx="321425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2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4696691" y="302707"/>
            <a:ext cx="2798618" cy="6463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endParaRPr lang="en-US" sz="36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>
            <a:hlinkClick r:id="rId3" action="ppaction://hlinksldjump"/>
          </p:cNvPr>
          <p:cNvSpPr/>
          <p:nvPr/>
        </p:nvSpPr>
        <p:spPr>
          <a:xfrm>
            <a:off x="699655" y="4441987"/>
            <a:ext cx="3865418" cy="5334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699655" y="5150174"/>
            <a:ext cx="3865418" cy="5334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Diagonal Corner Rectangle 10">
            <a:hlinkClick r:id="rId5" action="ppaction://hlinksldjump"/>
          </p:cNvPr>
          <p:cNvSpPr/>
          <p:nvPr/>
        </p:nvSpPr>
        <p:spPr>
          <a:xfrm>
            <a:off x="7585364" y="3729344"/>
            <a:ext cx="3865418" cy="5334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Diagonal Corner Rectangle 11">
            <a:hlinkClick r:id="rId6" action="ppaction://hlinksldjump"/>
          </p:cNvPr>
          <p:cNvSpPr/>
          <p:nvPr/>
        </p:nvSpPr>
        <p:spPr>
          <a:xfrm>
            <a:off x="7564582" y="4439759"/>
            <a:ext cx="3865418" cy="53340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 Diagonal Corner Rectangle 12">
            <a:hlinkClick r:id="rId7" action="ppaction://hlinksldjump"/>
          </p:cNvPr>
          <p:cNvSpPr/>
          <p:nvPr/>
        </p:nvSpPr>
        <p:spPr>
          <a:xfrm>
            <a:off x="7585364" y="5110504"/>
            <a:ext cx="3865418" cy="5334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 Diagonal Corner Rectangle 13">
            <a:hlinkClick r:id="rId8" action="ppaction://hlinksldjump"/>
          </p:cNvPr>
          <p:cNvSpPr/>
          <p:nvPr/>
        </p:nvSpPr>
        <p:spPr>
          <a:xfrm>
            <a:off x="699655" y="5858361"/>
            <a:ext cx="3865418" cy="53340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>
            <a:hlinkClick r:id="rId9" action="ppaction://hlinksldjump"/>
          </p:cNvPr>
          <p:cNvSpPr/>
          <p:nvPr/>
        </p:nvSpPr>
        <p:spPr>
          <a:xfrm>
            <a:off x="699655" y="1778907"/>
            <a:ext cx="3865418" cy="53340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 Diagonal Corner Rectangle 15">
            <a:hlinkClick r:id="rId2" action="ppaction://hlinksldjump"/>
          </p:cNvPr>
          <p:cNvSpPr/>
          <p:nvPr/>
        </p:nvSpPr>
        <p:spPr>
          <a:xfrm>
            <a:off x="699655" y="1109167"/>
            <a:ext cx="3865418" cy="53340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 Diagonal Corner Rectangle 16">
            <a:hlinkClick r:id="rId10" action="ppaction://hlinksldjump"/>
          </p:cNvPr>
          <p:cNvSpPr/>
          <p:nvPr/>
        </p:nvSpPr>
        <p:spPr>
          <a:xfrm>
            <a:off x="699655" y="2453956"/>
            <a:ext cx="3865418" cy="5334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 Diagonal Corner Rectangle 17">
            <a:hlinkClick r:id="rId11" action="ppaction://hlinksldjump"/>
          </p:cNvPr>
          <p:cNvSpPr/>
          <p:nvPr/>
        </p:nvSpPr>
        <p:spPr>
          <a:xfrm>
            <a:off x="699655" y="3135276"/>
            <a:ext cx="3865418" cy="5334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ঘোষোণা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 Diagonal Corner Rectangle 18">
            <a:hlinkClick r:id="rId12" action="ppaction://hlinksldjump"/>
          </p:cNvPr>
          <p:cNvSpPr/>
          <p:nvPr/>
        </p:nvSpPr>
        <p:spPr>
          <a:xfrm>
            <a:off x="7564582" y="1710309"/>
            <a:ext cx="3865418" cy="5334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 Diagonal Corner Rectangle 19">
            <a:hlinkClick r:id="rId13" action="ppaction://hlinksldjump"/>
          </p:cNvPr>
          <p:cNvSpPr/>
          <p:nvPr/>
        </p:nvSpPr>
        <p:spPr>
          <a:xfrm>
            <a:off x="7585364" y="3018929"/>
            <a:ext cx="3865418" cy="5334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 Diagonal Corner Rectangle 20">
            <a:hlinkClick r:id="rId14" action="ppaction://hlinksldjump"/>
          </p:cNvPr>
          <p:cNvSpPr/>
          <p:nvPr/>
        </p:nvSpPr>
        <p:spPr>
          <a:xfrm>
            <a:off x="7564582" y="1089147"/>
            <a:ext cx="3865418" cy="533400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 Diagonal Corner Rectangle 21">
            <a:hlinkClick r:id="rId15" action="ppaction://hlinksldjump"/>
          </p:cNvPr>
          <p:cNvSpPr/>
          <p:nvPr/>
        </p:nvSpPr>
        <p:spPr>
          <a:xfrm>
            <a:off x="7585364" y="2372096"/>
            <a:ext cx="3865418" cy="53340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 Diagonal Corner Rectangle 22">
            <a:hlinkClick r:id="rId16" action="ppaction://hlinksldjump"/>
          </p:cNvPr>
          <p:cNvSpPr/>
          <p:nvPr/>
        </p:nvSpPr>
        <p:spPr>
          <a:xfrm>
            <a:off x="7585364" y="5820919"/>
            <a:ext cx="3865418" cy="5334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ূল্যায়ন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>
            <a:hlinkClick r:id="rId17" action="ppaction://hlinksldjump"/>
          </p:cNvPr>
          <p:cNvSpPr/>
          <p:nvPr/>
        </p:nvSpPr>
        <p:spPr>
          <a:xfrm>
            <a:off x="699655" y="3789647"/>
            <a:ext cx="3865418" cy="4775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3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837363" y="19050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47069" y="192578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23763" y="190500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উষ্ম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51144" y="191192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ষ্ম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47069" y="192578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61163" y="270647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27175" y="277248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171364" y="2706470"/>
            <a:ext cx="196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আকর্ষণ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32862" y="271823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র্ষ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27175" y="273522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61163" y="354467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পাল্টে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27743" y="357257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47563" y="3544670"/>
            <a:ext cx="144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রেজাল্ট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32862" y="35446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ল্ট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2000" y="354467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61163" y="461147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63986" y="463676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ট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247562" y="4611470"/>
            <a:ext cx="124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71158" y="461839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492981" y="461839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rame 3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8399" y="667435"/>
            <a:ext cx="699654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ভেংগে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1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208 L 0.1112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-0.00648 L 0.13372 -0.000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-0.00648 L 0.25 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1125 -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416 L 0.12773 -0.006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1227 L 0.25 1.1111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181 -0.0041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1849 -0.0041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0834 L 0.22955 -0.0083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12331 0.0027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12162 0.0009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8" grpId="0"/>
      <p:bldP spid="49" grpId="0"/>
      <p:bldP spid="49" grpId="1"/>
      <p:bldP spid="50" grpId="0"/>
      <p:bldP spid="50" grpId="1"/>
      <p:bldP spid="56" grpId="0"/>
      <p:bldP spid="56" grpId="1"/>
      <p:bldP spid="57" grpId="0"/>
      <p:bldP spid="58" grpId="0"/>
      <p:bldP spid="58" grpId="1"/>
      <p:bldP spid="59" grpId="0"/>
      <p:bldP spid="59" grpId="1"/>
      <p:bldP spid="65" grpId="0"/>
      <p:bldP spid="65" grpId="1"/>
      <p:bldP spid="66" grpId="0"/>
      <p:bldP spid="67" grpId="0"/>
      <p:bldP spid="67" grpId="1"/>
      <p:bldP spid="68" grpId="0"/>
      <p:bldP spid="68" grpId="1"/>
      <p:bldP spid="79" grpId="0"/>
      <p:bldP spid="79" grpId="1"/>
      <p:bldP spid="80" grpId="0"/>
      <p:bldP spid="81" grpId="0"/>
      <p:bldP spid="81" grpId="1"/>
      <p:bldP spid="82" grpId="0"/>
      <p:bldP spid="8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599" y="2389420"/>
            <a:ext cx="665710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------------ ----  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599" y="3935045"/>
            <a:ext cx="665710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ঝিরঝিরে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----------- -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1636" y="1201589"/>
            <a:ext cx="842356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ডান দিক থেকে ঠিক শব্দ বেছে নিয়ে খালি জায়গায় লিখি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414458"/>
            <a:ext cx="7346370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(ঙ)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মেঘ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---------------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598" y="4678954"/>
            <a:ext cx="665710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--------------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599" y="3191136"/>
            <a:ext cx="665710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------------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83434" y="5435901"/>
            <a:ext cx="1752600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শরৎঋতু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83434" y="4660134"/>
            <a:ext cx="1752600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হুড়মুড়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83434" y="3961718"/>
            <a:ext cx="1752600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বর্ষাঋতু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2989" y="3191135"/>
            <a:ext cx="2157846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পেঁজা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তুলোর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83434" y="2293534"/>
            <a:ext cx="1853045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ইলশেগুঁড়ি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229" y="339394"/>
            <a:ext cx="1880754" cy="2110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409709" y="256033"/>
            <a:ext cx="271549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28672 0.22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11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20586 0.321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9" y="160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36563 -0.24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121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34635 -0.231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-115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3918 -0.1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96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3" grpId="1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109" y="1405327"/>
            <a:ext cx="16764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ইলশেগুঁড়ি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991006"/>
            <a:ext cx="16764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মুষলধারে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1458041"/>
            <a:ext cx="32766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ঝিরঝিরে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601041"/>
            <a:ext cx="56388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ইলশেগুঁড়িতে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জেলেরা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4012110"/>
            <a:ext cx="30480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ফোঁটায়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0896" y="5574361"/>
            <a:ext cx="3467101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মুষলধারে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593" y="1206711"/>
            <a:ext cx="2333708" cy="1259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770" y="3541207"/>
            <a:ext cx="2773352" cy="1537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02373" y="243304"/>
            <a:ext cx="684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23318"/>
            <a:ext cx="14478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556918"/>
            <a:ext cx="17526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পেঁজাতুলো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705125"/>
            <a:ext cx="12192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976" y="326800"/>
            <a:ext cx="1811951" cy="939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1400" y="468005"/>
            <a:ext cx="20574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1454169"/>
            <a:ext cx="57150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5104" y="2447001"/>
            <a:ext cx="5107405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ধুনে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3544670"/>
            <a:ext cx="76962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শরতের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পেঁজাতুলোর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4200" y="5678270"/>
            <a:ext cx="57150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ছেয়ে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3800" y="4724401"/>
            <a:ext cx="12192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কিনারা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393" y="2313748"/>
            <a:ext cx="1918615" cy="974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Users\mztutul\Desktop\Class 4 Bangla\New folder\১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566" y="4572001"/>
            <a:ext cx="1857361" cy="9964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06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83432" y="344268"/>
            <a:ext cx="1905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5269" y="1203262"/>
            <a:ext cx="854132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92582" y="2117460"/>
            <a:ext cx="620683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92582" y="2914717"/>
            <a:ext cx="620683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ফোঁটার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92582" y="3707465"/>
            <a:ext cx="620683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46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745" y="348780"/>
            <a:ext cx="261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589" y="1246909"/>
            <a:ext cx="7061568" cy="3713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700" y="5211725"/>
            <a:ext cx="10349345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9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res__red_flower_decoration_png_by_hanabell1-d6lcbj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83" y="4394175"/>
            <a:ext cx="2032000" cy="203397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0709" y="540328"/>
            <a:ext cx="9850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আগামীকালের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দিওনা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6764" y="5720618"/>
            <a:ext cx="4253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BC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solidFill>
                  <a:srgbClr val="0BC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BC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solidFill>
                <a:srgbClr val="0BC5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25" y="1285875"/>
            <a:ext cx="71437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72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1228" y="1319204"/>
            <a:ext cx="1661175" cy="2106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914" y="1285307"/>
            <a:ext cx="2189017" cy="21745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F3526BE-8D58-4504-A8AB-68C9320157E4}"/>
              </a:ext>
            </a:extLst>
          </p:cNvPr>
          <p:cNvGrpSpPr/>
          <p:nvPr/>
        </p:nvGrpSpPr>
        <p:grpSpPr>
          <a:xfrm>
            <a:off x="2755354" y="461986"/>
            <a:ext cx="6910963" cy="1124205"/>
            <a:chOff x="685585" y="613885"/>
            <a:chExt cx="7848867" cy="1124205"/>
          </a:xfrm>
        </p:grpSpPr>
        <p:sp>
          <p:nvSpPr>
            <p:cNvPr id="7" name="Flowchart: Decision 6">
              <a:extLst>
                <a:ext uri="{FF2B5EF4-FFF2-40B4-BE49-F238E27FC236}">
                  <a16:creationId xmlns:a16="http://schemas.microsoft.com/office/drawing/2014/main" id="{1715FCA0-6E93-4349-B31D-153274F82B08}"/>
                </a:ext>
              </a:extLst>
            </p:cNvPr>
            <p:cNvSpPr/>
            <p:nvPr/>
          </p:nvSpPr>
          <p:spPr>
            <a:xfrm rot="21415238">
              <a:off x="4652638" y="656197"/>
              <a:ext cx="3881814" cy="1081893"/>
            </a:xfrm>
            <a:prstGeom prst="flowChartDecision">
              <a:avLst/>
            </a:prstGeom>
            <a:gradFill>
              <a:gsLst>
                <a:gs pos="80000">
                  <a:srgbClr val="3399FF">
                    <a:alpha val="43000"/>
                  </a:srgb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085256-D3AC-4197-AB42-2021645A50CF}"/>
                </a:ext>
              </a:extLst>
            </p:cNvPr>
            <p:cNvSpPr txBox="1"/>
            <p:nvPr/>
          </p:nvSpPr>
          <p:spPr>
            <a:xfrm>
              <a:off x="5359400" y="838200"/>
              <a:ext cx="2619375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পাঠ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lowchart: Decision 8">
              <a:extLst>
                <a:ext uri="{FF2B5EF4-FFF2-40B4-BE49-F238E27FC236}">
                  <a16:creationId xmlns:a16="http://schemas.microsoft.com/office/drawing/2014/main" id="{E5E54BD2-0F76-4262-9766-C612F528DB5B}"/>
                </a:ext>
              </a:extLst>
            </p:cNvPr>
            <p:cNvSpPr/>
            <p:nvPr/>
          </p:nvSpPr>
          <p:spPr>
            <a:xfrm rot="236437">
              <a:off x="685585" y="613885"/>
              <a:ext cx="3839278" cy="1081893"/>
            </a:xfrm>
            <a:prstGeom prst="flowChartDecision">
              <a:avLst/>
            </a:prstGeom>
            <a:gradFill>
              <a:gsLst>
                <a:gs pos="80000">
                  <a:srgbClr val="3399FF">
                    <a:alpha val="43000"/>
                  </a:srgb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113793-97AE-4CC6-AA66-3B67AC0C5EC5}"/>
                </a:ext>
              </a:extLst>
            </p:cNvPr>
            <p:cNvSpPr txBox="1"/>
            <p:nvPr/>
          </p:nvSpPr>
          <p:spPr>
            <a:xfrm>
              <a:off x="1271065" y="729377"/>
              <a:ext cx="25146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শিক্ষক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Flowchart: Merge 10">
            <a:extLst>
              <a:ext uri="{FF2B5EF4-FFF2-40B4-BE49-F238E27FC236}">
                <a16:creationId xmlns:a16="http://schemas.microsoft.com/office/drawing/2014/main" id="{E4DB5DDD-2253-4746-A29E-AB7318E8F8F6}"/>
              </a:ext>
            </a:extLst>
          </p:cNvPr>
          <p:cNvSpPr/>
          <p:nvPr/>
        </p:nvSpPr>
        <p:spPr>
          <a:xfrm>
            <a:off x="3909403" y="283244"/>
            <a:ext cx="4572000" cy="762000"/>
          </a:xfrm>
          <a:prstGeom prst="flowChartMerge">
            <a:avLst/>
          </a:prstGeom>
          <a:gradFill>
            <a:gsLst>
              <a:gs pos="71000">
                <a:srgbClr val="8488C4">
                  <a:alpha val="75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595F-6F06-4DBC-A641-61BAE49512ED}"/>
              </a:ext>
            </a:extLst>
          </p:cNvPr>
          <p:cNvSpPr txBox="1"/>
          <p:nvPr/>
        </p:nvSpPr>
        <p:spPr>
          <a:xfrm>
            <a:off x="4903982" y="254312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 Diagonal Corner Rectangle 16">
            <a:extLst>
              <a:ext uri="{FF2B5EF4-FFF2-40B4-BE49-F238E27FC236}">
                <a16:creationId xmlns:a16="http://schemas.microsoft.com/office/drawing/2014/main" id="{06CF9D1F-0032-49A2-8600-AED9CBB0008C}"/>
              </a:ext>
            </a:extLst>
          </p:cNvPr>
          <p:cNvSpPr/>
          <p:nvPr/>
        </p:nvSpPr>
        <p:spPr>
          <a:xfrm>
            <a:off x="630621" y="3505200"/>
            <a:ext cx="5255166" cy="22860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6">
              <a:lumMod val="40000"/>
              <a:lumOff val="60000"/>
              <a:alpha val="64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মোঃআবুল কালাম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 Diagonal Corner Rectangle 21">
            <a:extLst>
              <a:ext uri="{FF2B5EF4-FFF2-40B4-BE49-F238E27FC236}">
                <a16:creationId xmlns:a16="http://schemas.microsoft.com/office/drawing/2014/main" id="{9D39028E-E227-4FF3-969D-F18A2278AA52}"/>
              </a:ext>
            </a:extLst>
          </p:cNvPr>
          <p:cNvSpPr/>
          <p:nvPr/>
        </p:nvSpPr>
        <p:spPr>
          <a:xfrm>
            <a:off x="6190586" y="3505200"/>
            <a:ext cx="5310448" cy="2286000"/>
          </a:xfrm>
          <a:prstGeom prst="round2DiagRect">
            <a:avLst>
              <a:gd name="adj1" fmla="val 47355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৪০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B038B4-E7C0-47C1-9742-80961CC4658F}"/>
              </a:ext>
            </a:extLst>
          </p:cNvPr>
          <p:cNvSpPr/>
          <p:nvPr/>
        </p:nvSpPr>
        <p:spPr>
          <a:xfrm>
            <a:off x="5199987" y="5791200"/>
            <a:ext cx="1600200" cy="6674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6DCFAB-00FC-4734-A588-4AA327639171}"/>
              </a:ext>
            </a:extLst>
          </p:cNvPr>
          <p:cNvSpPr/>
          <p:nvPr/>
        </p:nvSpPr>
        <p:spPr>
          <a:xfrm>
            <a:off x="5885787" y="3733800"/>
            <a:ext cx="304800" cy="205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_res__red_flower_decoration_png_by_hanabell1-d6lcbj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1328488"/>
            <a:ext cx="2032000" cy="20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6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4862" y="3810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 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65" y="915706"/>
            <a:ext cx="3548272" cy="2391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238" y="905714"/>
            <a:ext cx="3627284" cy="2411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10" y="3797014"/>
            <a:ext cx="3615232" cy="2391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455" y="3729241"/>
            <a:ext cx="3627284" cy="2429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00945" y="269375"/>
            <a:ext cx="399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4669260" y="1545230"/>
            <a:ext cx="2943376" cy="1156586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4678063" y="4099302"/>
            <a:ext cx="2957392" cy="1212612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66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6727" y="415636"/>
            <a:ext cx="804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350327"/>
            <a:ext cx="755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0291" y="5347928"/>
            <a:ext cx="6816436" cy="6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70118"/>
              </p:ext>
            </p:extLst>
          </p:nvPr>
        </p:nvGraphicFramePr>
        <p:xfrm>
          <a:off x="4516581" y="1733875"/>
          <a:ext cx="3449782" cy="151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3" imgW="2719800" imgH="491040" progId="Package">
                  <p:embed/>
                </p:oleObj>
              </mc:Choice>
              <mc:Fallback>
                <p:oleObj name="Packager Shell Object" showAsIcon="1" r:id="rId3" imgW="27198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6581" y="1733875"/>
                        <a:ext cx="3449782" cy="151021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284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309" y="2924174"/>
            <a:ext cx="500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9963" y="332510"/>
            <a:ext cx="7564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0872" y="5555673"/>
            <a:ext cx="964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কাশফুলে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363" y="1855324"/>
            <a:ext cx="3566816" cy="2675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3" r="9729" b="52866"/>
          <a:stretch>
            <a:fillRect/>
          </a:stretch>
        </p:blipFill>
        <p:spPr>
          <a:xfrm>
            <a:off x="8352888" y="1855324"/>
            <a:ext cx="3492748" cy="2785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9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3501" y="423389"/>
            <a:ext cx="419792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338" y="1841063"/>
            <a:ext cx="9530254" cy="34163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শব্দ-সংবলিত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6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544" y="484332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1146" y="49551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80" y="1490948"/>
            <a:ext cx="5520864" cy="3476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063" y="1490947"/>
            <a:ext cx="5520864" cy="3476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2133600" y="5589351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চেহারা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03"/>
            </a:avLst>
          </a:prstGeom>
          <a:gradFill>
            <a:gsLst>
              <a:gs pos="0">
                <a:srgbClr val="00B050"/>
              </a:gs>
              <a:gs pos="36000">
                <a:srgbClr val="002060"/>
              </a:gs>
              <a:gs pos="70000">
                <a:srgbClr val="FF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4072" y="526473"/>
            <a:ext cx="38515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" b="30073"/>
          <a:stretch/>
        </p:blipFill>
        <p:spPr>
          <a:xfrm>
            <a:off x="4879155" y="1430343"/>
            <a:ext cx="2433689" cy="2698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1238" y="4663284"/>
            <a:ext cx="5902035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6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600</Words>
  <Application>Microsoft Office PowerPoint</Application>
  <PresentationFormat>Widescreen</PresentationFormat>
  <Paragraphs>139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 Ban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52</cp:revision>
  <dcterms:created xsi:type="dcterms:W3CDTF">2021-06-01T18:08:27Z</dcterms:created>
  <dcterms:modified xsi:type="dcterms:W3CDTF">2021-06-27T16:11:27Z</dcterms:modified>
</cp:coreProperties>
</file>