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73" r:id="rId10"/>
    <p:sldId id="270" r:id="rId11"/>
    <p:sldId id="263" r:id="rId12"/>
    <p:sldId id="264" r:id="rId13"/>
    <p:sldId id="265" r:id="rId14"/>
    <p:sldId id="274" r:id="rId15"/>
    <p:sldId id="275" r:id="rId16"/>
    <p:sldId id="276" r:id="rId17"/>
    <p:sldId id="277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51F18-6663-450E-BD7E-7E6AE6FAE675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5B6B1-5563-4F85-AD6F-E9EA5448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B6B1-5563-4F85-AD6F-E9EA5448FA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3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07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1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35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2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4914-CD82-4F8B-9E5B-A8102788E32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121" y="5264728"/>
            <a:ext cx="2258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স্বাগতম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026" name="Picture 2" descr="Fall Roses Delivered by F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820882"/>
            <a:ext cx="692727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4764" y="2828698"/>
            <a:ext cx="7051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6649" y="1138443"/>
            <a:ext cx="204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8714869">
            <a:off x="2587460" y="1094713"/>
            <a:ext cx="2181059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১।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মিশরীয়দের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ধর্ম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বিশ্বাস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7434">
            <a:off x="6295161" y="1017447"/>
            <a:ext cx="171942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২।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শিল্প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533068">
            <a:off x="2201032" y="4526945"/>
            <a:ext cx="197256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৫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বিজ্ঞান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697760">
            <a:off x="7896163" y="3693443"/>
            <a:ext cx="153596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37634" y="1537855"/>
            <a:ext cx="4985930" cy="4003963"/>
            <a:chOff x="3437634" y="1537855"/>
            <a:chExt cx="4985930" cy="4003963"/>
          </a:xfrm>
        </p:grpSpPr>
        <p:grpSp>
          <p:nvGrpSpPr>
            <p:cNvPr id="21" name="Group 20"/>
            <p:cNvGrpSpPr/>
            <p:nvPr/>
          </p:nvGrpSpPr>
          <p:grpSpPr>
            <a:xfrm>
              <a:off x="3437634" y="1537855"/>
              <a:ext cx="3653320" cy="3130382"/>
              <a:chOff x="3437634" y="1537855"/>
              <a:chExt cx="3653320" cy="313038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17027" y="2342690"/>
                <a:ext cx="2673927" cy="2105891"/>
                <a:chOff x="4447309" y="2272145"/>
                <a:chExt cx="2673927" cy="2105891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4447309" y="2272145"/>
                  <a:ext cx="2673927" cy="2105891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781847" y="2781945"/>
                  <a:ext cx="189807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সভ্যতায়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মিশরীয়দের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অবদান</a:t>
                  </a:r>
                  <a:r>
                    <a:rPr lang="en-US" sz="2400" dirty="0" smtClean="0"/>
                    <a:t> </a:t>
                  </a:r>
                  <a:endParaRPr lang="en-US" sz="4800" dirty="0"/>
                </a:p>
              </p:txBody>
            </p:sp>
          </p:grpSp>
          <p:cxnSp>
            <p:nvCxnSpPr>
              <p:cNvPr id="3" name="Straight Arrow Connector 2"/>
              <p:cNvCxnSpPr>
                <a:endCxn id="5" idx="0"/>
              </p:cNvCxnSpPr>
              <p:nvPr/>
            </p:nvCxnSpPr>
            <p:spPr>
              <a:xfrm flipH="1">
                <a:off x="3437634" y="3985831"/>
                <a:ext cx="1194975" cy="6824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4057928" y="2029340"/>
                <a:ext cx="715807" cy="6690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359632" y="1537855"/>
                <a:ext cx="581495" cy="8585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>
              <a:off x="7090954" y="3677350"/>
              <a:ext cx="1332610" cy="1465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051366" y="4435605"/>
              <a:ext cx="229919" cy="11062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 rot="20700858">
            <a:off x="4803944" y="5475565"/>
            <a:ext cx="3438446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৪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লিখন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পদ্ধতি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কাগজ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আবিষ্কার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5" grpId="0" animBg="1"/>
      <p:bldP spid="13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011" y="500926"/>
            <a:ext cx="11648498" cy="6010710"/>
            <a:chOff x="114011" y="500926"/>
            <a:chExt cx="11648498" cy="6010710"/>
          </a:xfrm>
        </p:grpSpPr>
        <p:sp>
          <p:nvSpPr>
            <p:cNvPr id="4" name="TextBox 3"/>
            <p:cNvSpPr txBox="1"/>
            <p:nvPr/>
          </p:nvSpPr>
          <p:spPr>
            <a:xfrm>
              <a:off x="3408903" y="500926"/>
              <a:ext cx="4418915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মিশরীয়দের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ধর্ম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বিশ্বরস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 </a:t>
              </a:r>
              <a:endParaRPr lang="en-US" sz="28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pic>
          <p:nvPicPr>
            <p:cNvPr id="6146" name="Picture 2" descr="প্রাচীন মিশরীয়দের অদ্ভুত ধর্ম পালন!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11" y="1137082"/>
              <a:ext cx="5715000" cy="5374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A Complete Guide to the Religions of Egyp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334" y="1137082"/>
              <a:ext cx="5837175" cy="2853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Ancient Egyptian Religion Facts | Ancient Egyptian Religion Histor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333" y="3990109"/>
              <a:ext cx="5837175" cy="2521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11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653" y="429528"/>
            <a:ext cx="11136220" cy="6179090"/>
            <a:chOff x="210653" y="429528"/>
            <a:chExt cx="11136220" cy="6179090"/>
          </a:xfrm>
        </p:grpSpPr>
        <p:sp>
          <p:nvSpPr>
            <p:cNvPr id="3" name="TextBox 2"/>
            <p:cNvSpPr txBox="1"/>
            <p:nvPr/>
          </p:nvSpPr>
          <p:spPr>
            <a:xfrm>
              <a:off x="5246152" y="429528"/>
              <a:ext cx="1168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70" name="Picture 2" descr="প্রাচীন মিশরীয় অপূর্ব শিল্পকর্ম এবং বিলাসবহুল জীবনযাপ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53" y="429528"/>
              <a:ext cx="5035499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মিশর: প্রাচীন কূপে আড়াই হাজার বছরের পুরনো কফিন, রহস্য ভেদের চেষ্টা - BBC  News বাংল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53" y="3909436"/>
              <a:ext cx="5035499" cy="269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Mysterious mummified Scarab Beetles and cats found In Egypt dgtl -  Anandabaz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447" y="1148664"/>
              <a:ext cx="5940426" cy="5459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6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217" y="429527"/>
            <a:ext cx="10820401" cy="5805017"/>
            <a:chOff x="360217" y="429527"/>
            <a:chExt cx="10820401" cy="5805017"/>
          </a:xfrm>
        </p:grpSpPr>
        <p:sp>
          <p:nvSpPr>
            <p:cNvPr id="3" name="TextBox 2"/>
            <p:cNvSpPr txBox="1"/>
            <p:nvPr/>
          </p:nvSpPr>
          <p:spPr>
            <a:xfrm>
              <a:off x="5246152" y="429528"/>
              <a:ext cx="1168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ভাস্কর্য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194" name="Picture 2" descr="মিশরীয় সভ্যতা” প্রাচীন ফারাওদের মমি ও এক রহস্যময় অভিশাপ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17" y="429527"/>
              <a:ext cx="4779819" cy="580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প্রাচীন মিশর কত উন্নত ছিল তার 10 আশ্চর্য উদাহরণ | বাবা সুপারিশ করেন 2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655" y="429527"/>
              <a:ext cx="4765963" cy="580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40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7975" y="457237"/>
            <a:ext cx="11266528" cy="6291820"/>
            <a:chOff x="307975" y="457237"/>
            <a:chExt cx="11266528" cy="6291820"/>
          </a:xfrm>
        </p:grpSpPr>
        <p:sp>
          <p:nvSpPr>
            <p:cNvPr id="3" name="TextBox 2"/>
            <p:cNvSpPr txBox="1"/>
            <p:nvPr/>
          </p:nvSpPr>
          <p:spPr>
            <a:xfrm>
              <a:off x="3542043" y="457237"/>
              <a:ext cx="4798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কাগজ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আবিষ্কার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218" name="Picture 2" descr="হাইরোগ্লিফ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986125"/>
              <a:ext cx="4554970" cy="292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হায়ারোগ্লিফিক লিপি | 974749 | কালের কণ্ঠ | kalerkant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3906982"/>
              <a:ext cx="4707370" cy="284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প্রাচীন মিশরের যে আবিষ্কারগুলো আজকের যুগেও ব্যবহার করছি আমরা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344" y="986162"/>
              <a:ext cx="6559159" cy="4999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347098" y="4876801"/>
            <a:ext cx="121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993" y="429528"/>
            <a:ext cx="11682269" cy="6192946"/>
            <a:chOff x="210993" y="429528"/>
            <a:chExt cx="11682269" cy="6192946"/>
          </a:xfrm>
        </p:grpSpPr>
        <p:sp>
          <p:nvSpPr>
            <p:cNvPr id="3" name="TextBox 2"/>
            <p:cNvSpPr txBox="1"/>
            <p:nvPr/>
          </p:nvSpPr>
          <p:spPr>
            <a:xfrm>
              <a:off x="5246152" y="429528"/>
              <a:ext cx="1168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42" name="Picture 2" descr="মিশরীয় সভ্যতার অবিশ্বাস্য অবদান – The 10-Minute Blo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655" y="429529"/>
              <a:ext cx="5478607" cy="296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মমি কি?,কেন মমি পঁচেনা?কিভাবে মমি তৈরি করা হতো? - nbcbangla - Nbc Bangl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654" y="3394365"/>
              <a:ext cx="5478607" cy="3228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Close the sidebar প্রচ্ছদ নিবন্ধন করুন লগইন প্রোফাইল আর্কাইভ Facebook  Google + Close the sidebar যুগে যুগে ঘড়ির বিবর্তন সময়ের জন্ম ঠিক কবে, তা  বোধ হয়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93" y="547221"/>
              <a:ext cx="5035158" cy="284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প্রাচীন মিশরে গণিত: লক্ষণ, সংখ্যা, উদাহরণ।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93" y="3394366"/>
              <a:ext cx="5815734" cy="3228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93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6583" y="1122255"/>
            <a:ext cx="181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5673" y="2161345"/>
            <a:ext cx="782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4567" y="1341703"/>
            <a:ext cx="286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মূল্যায়ন</a:t>
            </a:r>
            <a:r>
              <a:rPr lang="en-US" sz="2400" dirty="0" smtClean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707105" y="2492723"/>
            <a:ext cx="6298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১। </a:t>
            </a:r>
            <a:r>
              <a:rPr lang="en-US" sz="2400" dirty="0" err="1" smtClean="0"/>
              <a:t>মিশরীয়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সভ্যতা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তীরে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অবস্থিত</a:t>
            </a:r>
            <a:r>
              <a:rPr lang="en-US" sz="2400" dirty="0" smtClean="0"/>
              <a:t> ? </a:t>
            </a:r>
          </a:p>
          <a:p>
            <a:r>
              <a:rPr lang="en-US" sz="2400" dirty="0" smtClean="0"/>
              <a:t>২। </a:t>
            </a:r>
            <a:r>
              <a:rPr lang="en-US" sz="2400" dirty="0" err="1" smtClean="0"/>
              <a:t>মমি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</a:t>
            </a:r>
          </a:p>
          <a:p>
            <a:r>
              <a:rPr lang="en-US" sz="2400" dirty="0" smtClean="0"/>
              <a:t>৩। </a:t>
            </a:r>
            <a:r>
              <a:rPr lang="en-US" sz="2400" dirty="0" err="1" smtClean="0"/>
              <a:t>নোম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 </a:t>
            </a:r>
          </a:p>
          <a:p>
            <a:r>
              <a:rPr lang="en-US" sz="2400" dirty="0" smtClean="0"/>
              <a:t>৪। </a:t>
            </a:r>
            <a:r>
              <a:rPr lang="en-US" sz="2400" dirty="0" err="1" smtClean="0"/>
              <a:t>প্রাচীন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মিশরের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আয়তন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?</a:t>
            </a:r>
          </a:p>
          <a:p>
            <a:r>
              <a:rPr lang="en-US" sz="2400" dirty="0" smtClean="0"/>
              <a:t>৫। </a:t>
            </a:r>
            <a:r>
              <a:rPr lang="en-US" sz="2400" dirty="0" err="1" smtClean="0"/>
              <a:t>স্ফিংস্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4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1136" y="1052945"/>
            <a:ext cx="286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বাড়ির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/>
              <a:t> </a:t>
            </a:r>
            <a:r>
              <a:rPr lang="en-US" sz="2400" dirty="0" smtClean="0"/>
              <a:t>‍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801091" y="2622155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জ্যোতিষশাস্ত্র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অঙ্কশাস্ত্রের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/>
              <a:t>সম্পর্ক</a:t>
            </a:r>
            <a:r>
              <a:rPr lang="en-US" dirty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346" y="581891"/>
            <a:ext cx="667789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মহসিন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আলী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সিনিয়র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(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আইসিটি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ভাদেশ্বর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নাছির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উদ্দিন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উচ্চ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বিদ্যালয়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কলেজ</a:t>
            </a:r>
            <a:endParaRPr lang="en-US" sz="28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ডাকঃ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পূর্ব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ভাদেশ্বর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উপজেলাঃ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গোলাপগঞ্জ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সিলেট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r>
              <a:rPr lang="en-US" sz="11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11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5" y="3629891"/>
            <a:ext cx="6677891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নবম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/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দশম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</a:p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বিষয়ঃ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ইতিহাস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বিশ্বসভ্যতা</a:t>
            </a:r>
            <a:endParaRPr lang="en-US" sz="32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অধ্যায়ঃ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দ্বিতীয়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বিশ্বসভ্যতা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625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0515" y="788979"/>
            <a:ext cx="263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ধন্যবাদ</a:t>
            </a:r>
            <a:r>
              <a:rPr lang="en-US" sz="2400" dirty="0" smtClean="0"/>
              <a:t>  ‍ </a:t>
            </a:r>
            <a:endParaRPr lang="en-US" sz="4800" dirty="0"/>
          </a:p>
        </p:txBody>
      </p:sp>
      <p:pic>
        <p:nvPicPr>
          <p:cNvPr id="2050" name="Picture 2" descr="Finally, something good in 2020: A superbloom of roses - Los Angeles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26" y="2046574"/>
            <a:ext cx="7723419" cy="40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5981" y="5198340"/>
            <a:ext cx="30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পিরামিড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স্ফিংস্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7225" y="5893954"/>
            <a:ext cx="5382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পিরামিড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স্ফিংস্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কোন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নিদর্শন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0360" y="285887"/>
            <a:ext cx="11364439" cy="5497228"/>
            <a:chOff x="370360" y="285887"/>
            <a:chExt cx="11364439" cy="5497228"/>
          </a:xfrm>
        </p:grpSpPr>
        <p:sp>
          <p:nvSpPr>
            <p:cNvPr id="3" name="TextBox 2"/>
            <p:cNvSpPr txBox="1"/>
            <p:nvPr/>
          </p:nvSpPr>
          <p:spPr>
            <a:xfrm>
              <a:off x="3664527" y="5198340"/>
              <a:ext cx="3553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প্রদর্শিত</a:t>
              </a:r>
              <a:r>
                <a:rPr lang="en-US" sz="32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চিত্র</a:t>
              </a:r>
              <a:r>
                <a:rPr lang="en-US" sz="32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দুটি</a:t>
              </a:r>
              <a:r>
                <a:rPr lang="en-US" sz="32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কিসের</a:t>
              </a:r>
              <a:r>
                <a:rPr lang="en-US" sz="32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? </a:t>
              </a:r>
              <a:endParaRPr lang="en-US" sz="32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pic>
          <p:nvPicPr>
            <p:cNvPr id="1030" name="Picture 6" descr="গিজার পিরামিড এক &amp;#39;অচেনা রহস্য&amp;#39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60" y="285888"/>
              <a:ext cx="5784770" cy="480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স্ফিংস – Site Tit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654" y="285887"/>
              <a:ext cx="5320145" cy="480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425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9163" y="1773381"/>
            <a:ext cx="441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1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8" y="540327"/>
            <a:ext cx="23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055" y="1648691"/>
            <a:ext cx="8520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2084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891" y="207821"/>
            <a:ext cx="745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মানচিত্রে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মিশরীয়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ভৌগলিক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পটভুমি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2050" name="Picture 2" descr="প্রাচীন মিশরের সভ্যতার মানচিত্র - প্রাচীন মিশর ও সভ্যতার মানচিত্র (উত্তর  আফ্রিকা - আফ্রিক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792596"/>
            <a:ext cx="5389418" cy="55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নীল নদ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2" y="792596"/>
            <a:ext cx="5902037" cy="55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363" y="5999021"/>
            <a:ext cx="242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8" name="Picture 6" descr="History of King Menes {Narmer} | Ancient Egyptian Pharao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0" y="207818"/>
            <a:ext cx="9791989" cy="57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345" y="6068293"/>
            <a:ext cx="242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ভারতে বর্ণভেদ কীভাবে বিকশিত হয়েছিল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6" y="342192"/>
            <a:ext cx="10034648" cy="572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667" y="89315"/>
            <a:ext cx="11385260" cy="6549898"/>
            <a:chOff x="432667" y="89315"/>
            <a:chExt cx="11385260" cy="6549898"/>
          </a:xfrm>
        </p:grpSpPr>
        <p:sp>
          <p:nvSpPr>
            <p:cNvPr id="2" name="TextBox 1"/>
            <p:cNvSpPr txBox="1"/>
            <p:nvPr/>
          </p:nvSpPr>
          <p:spPr>
            <a:xfrm>
              <a:off x="3338946" y="6054438"/>
              <a:ext cx="2424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সমাজ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122" name="Picture 2" descr="লুসি থেকে প্রাচীন কৃষি – KrishtiKat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67" y="89315"/>
              <a:ext cx="6342206" cy="59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কৃষি সম্প্রসারণ অধিদপ্তর, দিনাজপুর - Home | Faceboo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448" y="89315"/>
              <a:ext cx="4887479" cy="59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0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232</Words>
  <Application>Microsoft Office PowerPoint</Application>
  <PresentationFormat>Widescreen</PresentationFormat>
  <Paragraphs>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NikoshLightBAN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90</cp:revision>
  <dcterms:created xsi:type="dcterms:W3CDTF">2021-06-01T14:51:34Z</dcterms:created>
  <dcterms:modified xsi:type="dcterms:W3CDTF">2021-06-27T03:12:49Z</dcterms:modified>
</cp:coreProperties>
</file>