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E25D-7CA6-48D0-AF23-8EDEDE12F97F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DD2E-0C3C-4DA6-8D01-650B07A80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4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E25D-7CA6-48D0-AF23-8EDEDE12F97F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DD2E-0C3C-4DA6-8D01-650B07A80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0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E25D-7CA6-48D0-AF23-8EDEDE12F97F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DD2E-0C3C-4DA6-8D01-650B07A80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95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E25D-7CA6-48D0-AF23-8EDEDE12F97F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DD2E-0C3C-4DA6-8D01-650B07A80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36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E25D-7CA6-48D0-AF23-8EDEDE12F97F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DD2E-0C3C-4DA6-8D01-650B07A80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66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E25D-7CA6-48D0-AF23-8EDEDE12F97F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DD2E-0C3C-4DA6-8D01-650B07A80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90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E25D-7CA6-48D0-AF23-8EDEDE12F97F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DD2E-0C3C-4DA6-8D01-650B07A80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37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E25D-7CA6-48D0-AF23-8EDEDE12F97F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DD2E-0C3C-4DA6-8D01-650B07A80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E25D-7CA6-48D0-AF23-8EDEDE12F97F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DD2E-0C3C-4DA6-8D01-650B07A80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20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E25D-7CA6-48D0-AF23-8EDEDE12F97F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DD2E-0C3C-4DA6-8D01-650B07A80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6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E25D-7CA6-48D0-AF23-8EDEDE12F97F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DD2E-0C3C-4DA6-8D01-650B07A80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2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3E25D-7CA6-48D0-AF23-8EDEDE12F97F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9DD2E-0C3C-4DA6-8D01-650B07A80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432"/>
            <a:ext cx="12192000" cy="692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1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4" t="4137" r="4539" b="14539"/>
          <a:stretch/>
        </p:blipFill>
        <p:spPr>
          <a:xfrm>
            <a:off x="632297" y="515566"/>
            <a:ext cx="10520399" cy="522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419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91" t="354" r="2305" b="-213"/>
          <a:stretch/>
        </p:blipFill>
        <p:spPr>
          <a:xfrm>
            <a:off x="1288914" y="243192"/>
            <a:ext cx="9800618" cy="4416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4" t="24374" r="2411" b="38369"/>
          <a:stretch/>
        </p:blipFill>
        <p:spPr>
          <a:xfrm>
            <a:off x="1288914" y="4659551"/>
            <a:ext cx="9698476" cy="185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63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16749" y="0"/>
            <a:ext cx="25875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التّقييم</a:t>
            </a:r>
            <a:endParaRPr lang="en-US" sz="8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0868" y="1556424"/>
            <a:ext cx="8326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اقرأ الكلمات التالية ثمّ اذكر النّوع من الإدغام :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16749" y="2387421"/>
            <a:ext cx="6196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واسغفر ربّك. عدَّ. هلَّ. تعدْنَ. عَدَدْتُ. سُرُرٌ. غَدْرُ رَجُلٌ. يَعِدُ. يَقُوْلُ. يَجْرِيْ. يَرْمِيْ. الرَّامِي. يَبِيْعُ. قَالَ. 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9770" y="3787964"/>
            <a:ext cx="55447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إدغام مثلين : وستغفرربك, عدّ, هلّ, تعدن.</a:t>
            </a:r>
          </a:p>
          <a:p>
            <a:pPr algn="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إدغام ممتنع : عددت, غدر رجلٌ.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63920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4" y="179961"/>
            <a:ext cx="11984477" cy="65637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21804" y="1984443"/>
            <a:ext cx="3463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9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عمل البيت</a:t>
            </a:r>
            <a:endParaRPr lang="en-US" sz="9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25693" y="4542817"/>
            <a:ext cx="7023371" cy="187743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عرّف الإدعام مع ذكر مواضعه</a:t>
            </a:r>
            <a:endParaRPr lang="en-US" sz="7200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5879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432"/>
            <a:ext cx="12192000" cy="6921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5847" y="5126477"/>
            <a:ext cx="5252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96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شكرا      كثيرا</a:t>
            </a:r>
            <a:endParaRPr lang="en-US" sz="9600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4673" y="-214009"/>
            <a:ext cx="855061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6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الله    حافظ</a:t>
            </a:r>
            <a:endParaRPr lang="en-US" sz="16600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2283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21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8001" y="212436"/>
            <a:ext cx="11296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9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السلام عليكم و رحمة الله</a:t>
            </a:r>
            <a:endParaRPr lang="en-US" sz="9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9745" y="4765964"/>
            <a:ext cx="105202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مرحبا بكم فى الدّرس اليوم</a:t>
            </a:r>
            <a:endParaRPr lang="en-US" sz="8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87605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21432"/>
          </a:xfrm>
          <a:prstGeom prst="rect">
            <a:avLst/>
          </a:prstGeom>
        </p:spPr>
      </p:pic>
      <p:sp>
        <p:nvSpPr>
          <p:cNvPr id="3" name="Round Same Side Corner Rectangle 2"/>
          <p:cNvSpPr/>
          <p:nvPr/>
        </p:nvSpPr>
        <p:spPr>
          <a:xfrm>
            <a:off x="8774547" y="2641599"/>
            <a:ext cx="3066472" cy="1330037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15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التعريف</a:t>
            </a:r>
            <a:endParaRPr lang="en-US" sz="115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71636" y="263236"/>
            <a:ext cx="4941457" cy="274781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تعريف المعلم</a:t>
            </a:r>
          </a:p>
          <a:p>
            <a:pPr algn="ctr"/>
            <a:r>
              <a:rPr lang="ar-SA" sz="40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محمد ذاكر حسن</a:t>
            </a:r>
          </a:p>
          <a:p>
            <a:pPr algn="ctr"/>
            <a:r>
              <a:rPr lang="ar-SA" sz="32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معلم المساعدة - كفتي الأمين نوري داخل مدرسة</a:t>
            </a:r>
            <a:endParaRPr lang="en-US" sz="3200" b="1" dirty="0" smtClean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ar-SA" sz="32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, نتون بازار, كفتي, رنغامتي</a:t>
            </a:r>
          </a:p>
          <a:p>
            <a:pPr algn="ctr"/>
            <a:r>
              <a:rPr lang="ar-SA" sz="32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رقم الجوال</a:t>
            </a:r>
            <a:r>
              <a:rPr lang="ar-SA" sz="4000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: </a:t>
            </a:r>
            <a:r>
              <a:rPr lang="ar-SA" sz="2400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+mj-cs"/>
              </a:rPr>
              <a:t>01845764968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" t="17508" r="438" b="12997"/>
          <a:stretch/>
        </p:blipFill>
        <p:spPr>
          <a:xfrm>
            <a:off x="535711" y="101598"/>
            <a:ext cx="3084944" cy="32050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" t="16027" r="6183" b="17441"/>
          <a:stretch/>
        </p:blipFill>
        <p:spPr>
          <a:xfrm>
            <a:off x="498764" y="3839805"/>
            <a:ext cx="3472872" cy="28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248727" y="5122860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الباب الأوّل : علم الصرف</a:t>
            </a:r>
          </a:p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الخامس : الإدغام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1291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61" t="15284" r="47872" b="29077"/>
          <a:stretch/>
        </p:blipFill>
        <p:spPr>
          <a:xfrm>
            <a:off x="6184516" y="1731525"/>
            <a:ext cx="5540443" cy="4533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22" t="1" r="3050" b="27926"/>
          <a:stretch/>
        </p:blipFill>
        <p:spPr>
          <a:xfrm>
            <a:off x="418290" y="1643976"/>
            <a:ext cx="4466264" cy="498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801566" y="233464"/>
            <a:ext cx="68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72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اليوم : الإدغام</a:t>
            </a:r>
            <a:endParaRPr lang="en-US" sz="7200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92210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2566" y="126459"/>
            <a:ext cx="5826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7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اهداف الدّرس</a:t>
            </a:r>
            <a:endParaRPr lang="en-US" sz="7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6273" y="1246736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بعد نهاية التدريس هذا الموضوع :</a:t>
            </a:r>
          </a:p>
          <a:p>
            <a:pPr algn="r"/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# يستطيع الطالب ان يقول ما هو الإدغام.</a:t>
            </a:r>
          </a:p>
          <a:p>
            <a:pPr algn="r"/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# يستطيع الطالب ان يبين موضع الإدغام.</a:t>
            </a:r>
          </a:p>
          <a:p>
            <a:pPr algn="r"/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# يستطيع الطالب ان يبين المواضع التى يمتنع فيهما الإدغام.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806" t="26008" r="26177" b="26476"/>
          <a:stretch/>
        </p:blipFill>
        <p:spPr>
          <a:xfrm>
            <a:off x="85929" y="4396902"/>
            <a:ext cx="12106071" cy="246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20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1" r="4326" b="29254"/>
          <a:stretch/>
        </p:blipFill>
        <p:spPr>
          <a:xfrm>
            <a:off x="243190" y="243192"/>
            <a:ext cx="8531158" cy="4163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22" t="1" r="3050" b="27926"/>
          <a:stretch/>
        </p:blipFill>
        <p:spPr>
          <a:xfrm>
            <a:off x="8844872" y="389106"/>
            <a:ext cx="3107987" cy="3560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36690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91" r="2198" b="30804"/>
          <a:stretch/>
        </p:blipFill>
        <p:spPr>
          <a:xfrm>
            <a:off x="379379" y="526510"/>
            <a:ext cx="11588755" cy="4823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445851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6" t="1679" r="3474" b="36046"/>
          <a:stretch/>
        </p:blipFill>
        <p:spPr>
          <a:xfrm>
            <a:off x="476655" y="243192"/>
            <a:ext cx="10746709" cy="3949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72303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52" t="1679" r="4858" b="10944"/>
          <a:stretch/>
        </p:blipFill>
        <p:spPr>
          <a:xfrm>
            <a:off x="1147863" y="778213"/>
            <a:ext cx="9977377" cy="5359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788990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155</Words>
  <Application>Microsoft Office PowerPoint</Application>
  <PresentationFormat>Widescreen</PresentationFormat>
  <Paragraphs>25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Arabic Typesetting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nn</dc:creator>
  <cp:lastModifiedBy>nn</cp:lastModifiedBy>
  <cp:revision>17</cp:revision>
  <dcterms:created xsi:type="dcterms:W3CDTF">2021-03-05T03:11:08Z</dcterms:created>
  <dcterms:modified xsi:type="dcterms:W3CDTF">2021-03-05T13:15:17Z</dcterms:modified>
</cp:coreProperties>
</file>