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9" r:id="rId10"/>
    <p:sldId id="267" r:id="rId11"/>
    <p:sldId id="268" r:id="rId12"/>
    <p:sldId id="270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906" autoAdjust="0"/>
    <p:restoredTop sz="94660"/>
  </p:normalViewPr>
  <p:slideViewPr>
    <p:cSldViewPr snapToGrid="0">
      <p:cViewPr varScale="1">
        <p:scale>
          <a:sx n="53" d="100"/>
          <a:sy n="53" d="100"/>
        </p:scale>
        <p:origin x="77" y="6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FE4EE7-E043-4723-94C5-4B6D5C68BCF4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4C4449-F9BC-434C-A0B7-A6E323E29F6E}">
      <dgm:prSet phldrT="[Text]" custT="1"/>
      <dgm:spPr/>
      <dgm:t>
        <a:bodyPr/>
        <a:lstStyle/>
        <a:p>
          <a:r>
            <a:rPr lang="en-US" sz="2000" dirty="0" err="1" smtClean="0"/>
            <a:t>জন্মঃ</a:t>
          </a:r>
          <a:r>
            <a:rPr lang="en-US" sz="2000" dirty="0" smtClean="0"/>
            <a:t> ২৫ </a:t>
          </a:r>
          <a:r>
            <a:rPr lang="en-US" sz="2000" dirty="0" err="1" smtClean="0"/>
            <a:t>জানুয়ারি</a:t>
          </a:r>
          <a:r>
            <a:rPr lang="en-US" sz="2000" dirty="0" smtClean="0"/>
            <a:t>, ১৮২৪, </a:t>
          </a:r>
          <a:r>
            <a:rPr lang="en-US" sz="2000" dirty="0" err="1" smtClean="0"/>
            <a:t>যশোর</a:t>
          </a:r>
          <a:r>
            <a:rPr lang="en-US" sz="2000" dirty="0" smtClean="0"/>
            <a:t> </a:t>
          </a:r>
          <a:endParaRPr lang="en-US" sz="2000" dirty="0"/>
        </a:p>
      </dgm:t>
    </dgm:pt>
    <dgm:pt modelId="{1C5A5DAE-EE21-4B5E-B1C9-F3D6D2CB2DAA}" type="parTrans" cxnId="{17C028C4-6225-4D02-829E-8E0532B612F9}">
      <dgm:prSet/>
      <dgm:spPr/>
      <dgm:t>
        <a:bodyPr/>
        <a:lstStyle/>
        <a:p>
          <a:endParaRPr lang="en-US"/>
        </a:p>
      </dgm:t>
    </dgm:pt>
    <dgm:pt modelId="{F01C9C16-70F9-4DDD-A3E5-6B390D9C4E30}" type="sibTrans" cxnId="{17C028C4-6225-4D02-829E-8E0532B612F9}">
      <dgm:prSet/>
      <dgm:spPr/>
      <dgm:t>
        <a:bodyPr/>
        <a:lstStyle/>
        <a:p>
          <a:endParaRPr lang="en-US"/>
        </a:p>
      </dgm:t>
    </dgm:pt>
    <dgm:pt modelId="{0CF31081-C4DD-444A-B44F-471B0CDA2EB9}">
      <dgm:prSet phldrT="[Text]" phldr="1"/>
      <dgm:spPr>
        <a:solidFill>
          <a:schemeClr val="bg2"/>
        </a:solidFill>
      </dgm:spPr>
      <dgm:t>
        <a:bodyPr/>
        <a:lstStyle/>
        <a:p>
          <a:endParaRPr lang="en-US" sz="5200" dirty="0"/>
        </a:p>
      </dgm:t>
    </dgm:pt>
    <dgm:pt modelId="{31AA0272-BEF3-4EC6-805A-80556A1A9F40}" type="parTrans" cxnId="{53BF048F-EA73-4948-AF00-0DEF68BDFDCF}">
      <dgm:prSet/>
      <dgm:spPr/>
      <dgm:t>
        <a:bodyPr/>
        <a:lstStyle/>
        <a:p>
          <a:endParaRPr lang="en-US"/>
        </a:p>
      </dgm:t>
    </dgm:pt>
    <dgm:pt modelId="{E57CB3CC-9818-40FB-A044-EE18E57EA980}" type="sibTrans" cxnId="{53BF048F-EA73-4948-AF00-0DEF68BDFDCF}">
      <dgm:prSet/>
      <dgm:spPr/>
      <dgm:t>
        <a:bodyPr/>
        <a:lstStyle/>
        <a:p>
          <a:endParaRPr lang="en-US"/>
        </a:p>
      </dgm:t>
    </dgm:pt>
    <dgm:pt modelId="{9ED7616F-27DD-4F65-8447-1AABD4767B8E}">
      <dgm:prSet phldrT="[Text]" custT="1"/>
      <dgm:spPr/>
      <dgm:t>
        <a:bodyPr/>
        <a:lstStyle/>
        <a:p>
          <a:r>
            <a:rPr lang="en-US" sz="2000" dirty="0" err="1" smtClean="0"/>
            <a:t>শ্রেষ্ঠ</a:t>
          </a:r>
          <a:r>
            <a:rPr lang="en-US" sz="2000" dirty="0" smtClean="0"/>
            <a:t> </a:t>
          </a:r>
          <a:r>
            <a:rPr lang="en-US" sz="2000" dirty="0" err="1" smtClean="0"/>
            <a:t>কীর্তিঃ</a:t>
          </a:r>
          <a:r>
            <a:rPr lang="en-US" sz="2000" dirty="0" smtClean="0"/>
            <a:t> </a:t>
          </a:r>
        </a:p>
        <a:p>
          <a:r>
            <a:rPr lang="en-US" sz="1600" dirty="0" err="1" smtClean="0"/>
            <a:t>মেঘনাদ</a:t>
          </a:r>
          <a:r>
            <a:rPr lang="en-US" sz="1600" dirty="0" smtClean="0"/>
            <a:t> </a:t>
          </a:r>
          <a:r>
            <a:rPr lang="en-US" sz="1600" dirty="0" err="1" smtClean="0"/>
            <a:t>বধ</a:t>
          </a:r>
          <a:r>
            <a:rPr lang="en-US" sz="1600" dirty="0" smtClean="0"/>
            <a:t> </a:t>
          </a:r>
          <a:r>
            <a:rPr lang="en-US" sz="1600" dirty="0" err="1" smtClean="0"/>
            <a:t>কাব্য</a:t>
          </a:r>
          <a:r>
            <a:rPr lang="en-US" sz="1600" dirty="0" smtClean="0"/>
            <a:t>, </a:t>
          </a:r>
          <a:r>
            <a:rPr lang="en-US" sz="1600" dirty="0" err="1" smtClean="0"/>
            <a:t>বীরাঙ্গনা</a:t>
          </a:r>
          <a:r>
            <a:rPr lang="en-US" sz="1600" dirty="0" smtClean="0"/>
            <a:t> </a:t>
          </a:r>
          <a:r>
            <a:rPr lang="en-US" sz="1600" dirty="0" err="1" smtClean="0"/>
            <a:t>কাব্য</a:t>
          </a:r>
          <a:r>
            <a:rPr lang="en-US" sz="1600" dirty="0" smtClean="0"/>
            <a:t>, </a:t>
          </a:r>
          <a:r>
            <a:rPr lang="en-US" sz="1600" dirty="0" err="1" smtClean="0"/>
            <a:t>চতুর্দশপদী</a:t>
          </a:r>
          <a:r>
            <a:rPr lang="en-US" sz="1600" dirty="0" smtClean="0"/>
            <a:t> </a:t>
          </a:r>
          <a:r>
            <a:rPr lang="en-US" sz="1600" dirty="0" err="1" smtClean="0"/>
            <a:t>কবিতাবলী</a:t>
          </a:r>
          <a:endParaRPr lang="en-US" sz="1600" dirty="0"/>
        </a:p>
      </dgm:t>
    </dgm:pt>
    <dgm:pt modelId="{592F1285-B477-4806-B85D-C3113CA3B8DD}" type="parTrans" cxnId="{5B194968-2770-429C-AA9A-14A079A22DF4}">
      <dgm:prSet/>
      <dgm:spPr/>
      <dgm:t>
        <a:bodyPr/>
        <a:lstStyle/>
        <a:p>
          <a:endParaRPr lang="en-US"/>
        </a:p>
      </dgm:t>
    </dgm:pt>
    <dgm:pt modelId="{66F23DD4-51A0-46D9-A90E-CFDC49D71046}" type="sibTrans" cxnId="{5B194968-2770-429C-AA9A-14A079A22DF4}">
      <dgm:prSet/>
      <dgm:spPr/>
      <dgm:t>
        <a:bodyPr/>
        <a:lstStyle/>
        <a:p>
          <a:endParaRPr lang="en-US"/>
        </a:p>
      </dgm:t>
    </dgm:pt>
    <dgm:pt modelId="{F7E72EDE-1DFF-475E-BEEA-AE2EE307E05C}">
      <dgm:prSet phldrT="[Text]" custT="1"/>
      <dgm:spPr>
        <a:solidFill>
          <a:schemeClr val="bg2"/>
        </a:solidFill>
      </dgm:spPr>
      <dgm:t>
        <a:bodyPr/>
        <a:lstStyle/>
        <a:p>
          <a:r>
            <a:rPr lang="en-US" sz="2000" dirty="0" err="1" smtClean="0"/>
            <a:t>নাটক</a:t>
          </a:r>
          <a:r>
            <a:rPr lang="en-US" sz="2000" dirty="0" smtClean="0"/>
            <a:t>, </a:t>
          </a:r>
          <a:r>
            <a:rPr lang="en-US" sz="2000" dirty="0" err="1" smtClean="0"/>
            <a:t>মহাকাব্য</a:t>
          </a:r>
          <a:r>
            <a:rPr lang="en-US" sz="2000" dirty="0" smtClean="0"/>
            <a:t>, </a:t>
          </a:r>
          <a:r>
            <a:rPr lang="en-US" sz="2000" dirty="0" err="1" smtClean="0"/>
            <a:t>প্রহসন</a:t>
          </a:r>
          <a:r>
            <a:rPr lang="en-US" sz="2000" dirty="0" smtClean="0"/>
            <a:t>, </a:t>
          </a:r>
          <a:r>
            <a:rPr lang="en-US" sz="2000" dirty="0" err="1" smtClean="0"/>
            <a:t>সনেট</a:t>
          </a:r>
          <a:r>
            <a:rPr lang="en-US" sz="2000" dirty="0" smtClean="0"/>
            <a:t>  </a:t>
          </a:r>
          <a:r>
            <a:rPr lang="en-US" sz="2000" dirty="0" err="1" smtClean="0"/>
            <a:t>লিখেছেন</a:t>
          </a:r>
          <a:r>
            <a:rPr lang="en-US" sz="2000" dirty="0" smtClean="0"/>
            <a:t>।</a:t>
          </a:r>
          <a:endParaRPr lang="en-US" sz="2000" dirty="0"/>
        </a:p>
      </dgm:t>
    </dgm:pt>
    <dgm:pt modelId="{BFC7EF84-EDB2-4B59-8595-26FA4400A2D0}" type="parTrans" cxnId="{37F1DBA1-EDCF-44D4-8BB1-3D1357B7B6A1}">
      <dgm:prSet/>
      <dgm:spPr/>
      <dgm:t>
        <a:bodyPr/>
        <a:lstStyle/>
        <a:p>
          <a:endParaRPr lang="en-US"/>
        </a:p>
      </dgm:t>
    </dgm:pt>
    <dgm:pt modelId="{F346558B-3D21-4187-A218-30E75D6A3062}" type="sibTrans" cxnId="{37F1DBA1-EDCF-44D4-8BB1-3D1357B7B6A1}">
      <dgm:prSet/>
      <dgm:spPr/>
      <dgm:t>
        <a:bodyPr/>
        <a:lstStyle/>
        <a:p>
          <a:endParaRPr lang="en-US"/>
        </a:p>
      </dgm:t>
    </dgm:pt>
    <dgm:pt modelId="{4004AB33-89B2-45D4-BDA1-B4A9B7D358B9}">
      <dgm:prSet phldrT="[Text]" phldr="1"/>
      <dgm:spPr>
        <a:solidFill>
          <a:schemeClr val="bg2"/>
        </a:solidFill>
      </dgm:spPr>
      <dgm:t>
        <a:bodyPr/>
        <a:lstStyle/>
        <a:p>
          <a:endParaRPr lang="en-US" sz="3700" dirty="0"/>
        </a:p>
      </dgm:t>
    </dgm:pt>
    <dgm:pt modelId="{472896C0-70F6-40C4-9574-2ECE0E1C5510}" type="parTrans" cxnId="{63FD74D4-81D5-4C5F-A3A6-95A1207C00CC}">
      <dgm:prSet/>
      <dgm:spPr/>
      <dgm:t>
        <a:bodyPr/>
        <a:lstStyle/>
        <a:p>
          <a:endParaRPr lang="en-US"/>
        </a:p>
      </dgm:t>
    </dgm:pt>
    <dgm:pt modelId="{848CF139-6BA6-4026-B6BB-FED7C79FCD58}" type="sibTrans" cxnId="{63FD74D4-81D5-4C5F-A3A6-95A1207C00CC}">
      <dgm:prSet/>
      <dgm:spPr/>
      <dgm:t>
        <a:bodyPr/>
        <a:lstStyle/>
        <a:p>
          <a:endParaRPr lang="en-US"/>
        </a:p>
      </dgm:t>
    </dgm:pt>
    <dgm:pt modelId="{19F1E928-3A3B-4B1B-816C-2AAE19A03039}">
      <dgm:prSet phldrT="[Text]" custT="1"/>
      <dgm:spPr/>
      <dgm:t>
        <a:bodyPr/>
        <a:lstStyle/>
        <a:p>
          <a:r>
            <a:rPr lang="en-US" sz="2000" dirty="0" err="1" smtClean="0"/>
            <a:t>মৃত্যুঃ</a:t>
          </a:r>
          <a:r>
            <a:rPr lang="en-US" sz="2000" dirty="0" smtClean="0"/>
            <a:t> ২৯ জুন,১৮৭৩, </a:t>
          </a:r>
          <a:r>
            <a:rPr lang="en-US" sz="2000" dirty="0" err="1" smtClean="0"/>
            <a:t>কলকাতা</a:t>
          </a:r>
          <a:endParaRPr lang="en-US" sz="2000" dirty="0"/>
        </a:p>
      </dgm:t>
    </dgm:pt>
    <dgm:pt modelId="{6E51C583-7B0A-4B59-9B46-232236D150ED}" type="parTrans" cxnId="{412EFD69-3394-4F14-B0E8-761F7F9FB7F9}">
      <dgm:prSet/>
      <dgm:spPr/>
      <dgm:t>
        <a:bodyPr/>
        <a:lstStyle/>
        <a:p>
          <a:endParaRPr lang="en-US"/>
        </a:p>
      </dgm:t>
    </dgm:pt>
    <dgm:pt modelId="{A50C920D-30F1-4579-94B9-17300E1B8FC9}" type="sibTrans" cxnId="{412EFD69-3394-4F14-B0E8-761F7F9FB7F9}">
      <dgm:prSet/>
      <dgm:spPr/>
      <dgm:t>
        <a:bodyPr/>
        <a:lstStyle/>
        <a:p>
          <a:endParaRPr lang="en-US"/>
        </a:p>
      </dgm:t>
    </dgm:pt>
    <dgm:pt modelId="{D7F91266-C240-4883-B1A2-A29B96A30434}">
      <dgm:prSet phldrT="[Text]" phldr="1"/>
      <dgm:spPr>
        <a:solidFill>
          <a:schemeClr val="bg2"/>
        </a:solidFill>
      </dgm:spPr>
      <dgm:t>
        <a:bodyPr/>
        <a:lstStyle/>
        <a:p>
          <a:endParaRPr lang="en-US" sz="5200"/>
        </a:p>
      </dgm:t>
    </dgm:pt>
    <dgm:pt modelId="{5387A625-B086-4A85-A716-B66832F9BE67}" type="parTrans" cxnId="{F321F845-7358-4C46-8573-FE9912DAAA45}">
      <dgm:prSet/>
      <dgm:spPr/>
      <dgm:t>
        <a:bodyPr/>
        <a:lstStyle/>
        <a:p>
          <a:endParaRPr lang="en-US"/>
        </a:p>
      </dgm:t>
    </dgm:pt>
    <dgm:pt modelId="{CC196C4F-E65D-4ED3-8BC4-EF4D61E60CDB}" type="sibTrans" cxnId="{F321F845-7358-4C46-8573-FE9912DAAA45}">
      <dgm:prSet/>
      <dgm:spPr/>
      <dgm:t>
        <a:bodyPr/>
        <a:lstStyle/>
        <a:p>
          <a:endParaRPr lang="en-US"/>
        </a:p>
      </dgm:t>
    </dgm:pt>
    <dgm:pt modelId="{FB7071D4-861D-4549-A93A-4734BA29CDB1}">
      <dgm:prSet phldrT="[Text]" custT="1"/>
      <dgm:spPr>
        <a:solidFill>
          <a:schemeClr val="bg2"/>
        </a:solidFill>
      </dgm:spPr>
      <dgm:t>
        <a:bodyPr/>
        <a:lstStyle/>
        <a:p>
          <a:r>
            <a:rPr lang="en-US" sz="2000" dirty="0" err="1" smtClean="0"/>
            <a:t>পিতাঃ</a:t>
          </a:r>
          <a:r>
            <a:rPr lang="en-US" sz="2000" dirty="0" smtClean="0"/>
            <a:t> </a:t>
          </a:r>
          <a:r>
            <a:rPr lang="en-US" sz="2000" dirty="0" err="1" smtClean="0"/>
            <a:t>রাজনারায়ণ</a:t>
          </a:r>
          <a:r>
            <a:rPr lang="en-US" sz="2000" dirty="0" smtClean="0"/>
            <a:t> </a:t>
          </a:r>
          <a:r>
            <a:rPr lang="en-US" sz="2000" dirty="0" err="1" smtClean="0"/>
            <a:t>দত্ত</a:t>
          </a:r>
          <a:endParaRPr lang="en-US" sz="2000" dirty="0"/>
        </a:p>
      </dgm:t>
    </dgm:pt>
    <dgm:pt modelId="{74786CBF-73EF-4D5A-BA2B-7344D65D5AB1}" type="parTrans" cxnId="{49DA61F5-9944-4D68-AC51-750A5A6A3144}">
      <dgm:prSet/>
      <dgm:spPr/>
      <dgm:t>
        <a:bodyPr/>
        <a:lstStyle/>
        <a:p>
          <a:endParaRPr lang="en-US"/>
        </a:p>
      </dgm:t>
    </dgm:pt>
    <dgm:pt modelId="{F99A7ACF-696E-4481-85DD-2B6483685761}" type="sibTrans" cxnId="{49DA61F5-9944-4D68-AC51-750A5A6A3144}">
      <dgm:prSet/>
      <dgm:spPr/>
      <dgm:t>
        <a:bodyPr/>
        <a:lstStyle/>
        <a:p>
          <a:endParaRPr lang="en-US"/>
        </a:p>
      </dgm:t>
    </dgm:pt>
    <dgm:pt modelId="{1A3B0065-59D5-4AF0-B259-6062D1C9716C}">
      <dgm:prSet phldrT="[Text]" custT="1"/>
      <dgm:spPr>
        <a:solidFill>
          <a:schemeClr val="bg2"/>
        </a:solidFill>
      </dgm:spPr>
      <dgm:t>
        <a:bodyPr/>
        <a:lstStyle/>
        <a:p>
          <a:endParaRPr lang="en-US" sz="2000" dirty="0"/>
        </a:p>
      </dgm:t>
    </dgm:pt>
    <dgm:pt modelId="{E10C25BF-982D-4549-88B8-105D698FA7AF}" type="parTrans" cxnId="{E92F080B-3DEE-4607-9634-82256B47617D}">
      <dgm:prSet/>
      <dgm:spPr/>
      <dgm:t>
        <a:bodyPr/>
        <a:lstStyle/>
        <a:p>
          <a:endParaRPr lang="en-US"/>
        </a:p>
      </dgm:t>
    </dgm:pt>
    <dgm:pt modelId="{30BEDA10-ED60-4204-A16F-AAD693036337}" type="sibTrans" cxnId="{E92F080B-3DEE-4607-9634-82256B47617D}">
      <dgm:prSet/>
      <dgm:spPr/>
      <dgm:t>
        <a:bodyPr/>
        <a:lstStyle/>
        <a:p>
          <a:endParaRPr lang="en-US"/>
        </a:p>
      </dgm:t>
    </dgm:pt>
    <dgm:pt modelId="{40154931-6517-4703-B1C8-2F001878A854}">
      <dgm:prSet phldrT="[Text]" custT="1"/>
      <dgm:spPr>
        <a:solidFill>
          <a:schemeClr val="bg2"/>
        </a:solidFill>
      </dgm:spPr>
      <dgm:t>
        <a:bodyPr/>
        <a:lstStyle/>
        <a:p>
          <a:endParaRPr lang="en-US" sz="2000" dirty="0"/>
        </a:p>
      </dgm:t>
    </dgm:pt>
    <dgm:pt modelId="{ACDF8063-44FE-44DF-BEA7-F976EEF63870}" type="parTrans" cxnId="{86E2FCD2-6B05-46C6-9EEC-4BCB04AB9494}">
      <dgm:prSet/>
      <dgm:spPr/>
      <dgm:t>
        <a:bodyPr/>
        <a:lstStyle/>
        <a:p>
          <a:endParaRPr lang="en-US"/>
        </a:p>
      </dgm:t>
    </dgm:pt>
    <dgm:pt modelId="{5109E7BE-486E-4CE4-93EE-520BCC390FD1}" type="sibTrans" cxnId="{86E2FCD2-6B05-46C6-9EEC-4BCB04AB9494}">
      <dgm:prSet/>
      <dgm:spPr/>
      <dgm:t>
        <a:bodyPr/>
        <a:lstStyle/>
        <a:p>
          <a:endParaRPr lang="en-US"/>
        </a:p>
      </dgm:t>
    </dgm:pt>
    <dgm:pt modelId="{07CB5B45-0013-4237-ADF6-0F43C66A16C2}">
      <dgm:prSet phldrT="[Text]" custT="1"/>
      <dgm:spPr>
        <a:solidFill>
          <a:schemeClr val="bg2"/>
        </a:solidFill>
      </dgm:spPr>
      <dgm:t>
        <a:bodyPr/>
        <a:lstStyle/>
        <a:p>
          <a:endParaRPr lang="en-US" sz="2000" dirty="0"/>
        </a:p>
      </dgm:t>
    </dgm:pt>
    <dgm:pt modelId="{CA8F0906-CF6D-4D16-8300-94B6EF740666}" type="parTrans" cxnId="{50295BC9-1C0B-4AB9-8CAB-86C85F8DDA13}">
      <dgm:prSet/>
      <dgm:spPr/>
      <dgm:t>
        <a:bodyPr/>
        <a:lstStyle/>
        <a:p>
          <a:endParaRPr lang="en-US"/>
        </a:p>
      </dgm:t>
    </dgm:pt>
    <dgm:pt modelId="{3FA82F23-B966-449A-B5BA-D308D7042849}" type="sibTrans" cxnId="{50295BC9-1C0B-4AB9-8CAB-86C85F8DDA13}">
      <dgm:prSet/>
      <dgm:spPr/>
      <dgm:t>
        <a:bodyPr/>
        <a:lstStyle/>
        <a:p>
          <a:endParaRPr lang="en-US"/>
        </a:p>
      </dgm:t>
    </dgm:pt>
    <dgm:pt modelId="{9193F5AB-15F3-4F0E-8B30-2FA4B330B422}">
      <dgm:prSet phldrT="[Text]" custT="1"/>
      <dgm:spPr>
        <a:solidFill>
          <a:schemeClr val="bg2"/>
        </a:solidFill>
      </dgm:spPr>
      <dgm:t>
        <a:bodyPr/>
        <a:lstStyle/>
        <a:p>
          <a:r>
            <a:rPr lang="en-US" sz="2000" dirty="0" err="1" smtClean="0"/>
            <a:t>মাতাঃ</a:t>
          </a:r>
          <a:r>
            <a:rPr lang="en-US" sz="2000" dirty="0" smtClean="0"/>
            <a:t> </a:t>
          </a:r>
          <a:r>
            <a:rPr lang="en-US" sz="2000" dirty="0" err="1" smtClean="0"/>
            <a:t>জাহ্নবী</a:t>
          </a:r>
          <a:r>
            <a:rPr lang="en-US" sz="2000" dirty="0" smtClean="0"/>
            <a:t> </a:t>
          </a:r>
          <a:r>
            <a:rPr lang="en-US" sz="2000" dirty="0" err="1" smtClean="0"/>
            <a:t>দেবী</a:t>
          </a:r>
          <a:endParaRPr lang="en-US" sz="2000" dirty="0"/>
        </a:p>
      </dgm:t>
    </dgm:pt>
    <dgm:pt modelId="{545D3840-FEB2-4413-BC1A-3C00D6417DB7}" type="parTrans" cxnId="{E33052AC-2260-4493-8CED-44E0F5460C48}">
      <dgm:prSet/>
      <dgm:spPr/>
      <dgm:t>
        <a:bodyPr/>
        <a:lstStyle/>
        <a:p>
          <a:endParaRPr lang="en-US"/>
        </a:p>
      </dgm:t>
    </dgm:pt>
    <dgm:pt modelId="{F9839E2C-6AF7-4A2B-BC72-EE0A02BFA028}" type="sibTrans" cxnId="{E33052AC-2260-4493-8CED-44E0F5460C48}">
      <dgm:prSet/>
      <dgm:spPr/>
      <dgm:t>
        <a:bodyPr/>
        <a:lstStyle/>
        <a:p>
          <a:endParaRPr lang="en-US"/>
        </a:p>
      </dgm:t>
    </dgm:pt>
    <dgm:pt modelId="{4012FF39-BC14-4656-91EA-2DB9004B74B0}">
      <dgm:prSet phldrT="[Text]" custT="1"/>
      <dgm:spPr>
        <a:solidFill>
          <a:schemeClr val="bg2"/>
        </a:solidFill>
      </dgm:spPr>
      <dgm:t>
        <a:bodyPr/>
        <a:lstStyle/>
        <a:p>
          <a:endParaRPr lang="en-US" sz="2000" dirty="0"/>
        </a:p>
      </dgm:t>
    </dgm:pt>
    <dgm:pt modelId="{49A6494A-9215-46F6-BD52-956FA0E218EB}" type="parTrans" cxnId="{9709F0A6-7DC7-49F9-9A04-063C9BD8FC26}">
      <dgm:prSet/>
      <dgm:spPr/>
      <dgm:t>
        <a:bodyPr/>
        <a:lstStyle/>
        <a:p>
          <a:endParaRPr lang="en-US"/>
        </a:p>
      </dgm:t>
    </dgm:pt>
    <dgm:pt modelId="{E1E29814-F19A-46CA-9658-4570E7D56A3C}" type="sibTrans" cxnId="{9709F0A6-7DC7-49F9-9A04-063C9BD8FC26}">
      <dgm:prSet/>
      <dgm:spPr/>
      <dgm:t>
        <a:bodyPr/>
        <a:lstStyle/>
        <a:p>
          <a:endParaRPr lang="en-US"/>
        </a:p>
      </dgm:t>
    </dgm:pt>
    <dgm:pt modelId="{732639A3-5E74-417B-83B1-B26C073795AC}">
      <dgm:prSet phldrT="[Text]" custT="1"/>
      <dgm:spPr>
        <a:solidFill>
          <a:schemeClr val="bg2"/>
        </a:solidFill>
      </dgm:spPr>
      <dgm:t>
        <a:bodyPr/>
        <a:lstStyle/>
        <a:p>
          <a:endParaRPr lang="en-US" sz="2000" dirty="0"/>
        </a:p>
      </dgm:t>
    </dgm:pt>
    <dgm:pt modelId="{4C979D3D-2B4E-4352-AB12-3859BBA95480}" type="parTrans" cxnId="{DFD68AAD-3107-4626-A801-EF0A38B39C9B}">
      <dgm:prSet/>
      <dgm:spPr/>
      <dgm:t>
        <a:bodyPr/>
        <a:lstStyle/>
        <a:p>
          <a:endParaRPr lang="en-US"/>
        </a:p>
      </dgm:t>
    </dgm:pt>
    <dgm:pt modelId="{C781C546-FBE8-44ED-9BFB-598CE014C411}" type="sibTrans" cxnId="{DFD68AAD-3107-4626-A801-EF0A38B39C9B}">
      <dgm:prSet/>
      <dgm:spPr/>
      <dgm:t>
        <a:bodyPr/>
        <a:lstStyle/>
        <a:p>
          <a:endParaRPr lang="en-US"/>
        </a:p>
      </dgm:t>
    </dgm:pt>
    <dgm:pt modelId="{C2ABFC61-7F82-4014-8BD6-3C43452599C3}">
      <dgm:prSet phldrT="[Text]" custT="1"/>
      <dgm:spPr>
        <a:solidFill>
          <a:schemeClr val="bg2"/>
        </a:solidFill>
      </dgm:spPr>
      <dgm:t>
        <a:bodyPr/>
        <a:lstStyle/>
        <a:p>
          <a:endParaRPr lang="en-US" sz="2000" dirty="0"/>
        </a:p>
      </dgm:t>
    </dgm:pt>
    <dgm:pt modelId="{A0051568-59AE-40C1-B0F1-509B1CEF7937}" type="parTrans" cxnId="{619C5DB3-F5FD-431A-B935-7157DD8851E7}">
      <dgm:prSet/>
      <dgm:spPr/>
      <dgm:t>
        <a:bodyPr/>
        <a:lstStyle/>
        <a:p>
          <a:endParaRPr lang="en-US"/>
        </a:p>
      </dgm:t>
    </dgm:pt>
    <dgm:pt modelId="{A09525EA-BA1D-4873-8025-5A2FBBA96AEC}" type="sibTrans" cxnId="{619C5DB3-F5FD-431A-B935-7157DD8851E7}">
      <dgm:prSet/>
      <dgm:spPr/>
      <dgm:t>
        <a:bodyPr/>
        <a:lstStyle/>
        <a:p>
          <a:endParaRPr lang="en-US"/>
        </a:p>
      </dgm:t>
    </dgm:pt>
    <dgm:pt modelId="{16DC5801-1FC0-4E7D-8F56-6C56F2423682}">
      <dgm:prSet phldrT="[Text]" custT="1"/>
      <dgm:spPr>
        <a:solidFill>
          <a:schemeClr val="bg2"/>
        </a:solidFill>
      </dgm:spPr>
      <dgm:t>
        <a:bodyPr/>
        <a:lstStyle/>
        <a:p>
          <a:endParaRPr lang="en-US" sz="2000" dirty="0"/>
        </a:p>
      </dgm:t>
    </dgm:pt>
    <dgm:pt modelId="{2EF49033-3A06-44E7-ABF0-41AEF7BF2583}" type="parTrans" cxnId="{704DEFA7-EA52-4D03-B624-FA82CC045608}">
      <dgm:prSet/>
      <dgm:spPr/>
      <dgm:t>
        <a:bodyPr/>
        <a:lstStyle/>
        <a:p>
          <a:endParaRPr lang="en-US"/>
        </a:p>
      </dgm:t>
    </dgm:pt>
    <dgm:pt modelId="{AE379B99-11FE-4B5C-ADC6-F663EE0CC1E2}" type="sibTrans" cxnId="{704DEFA7-EA52-4D03-B624-FA82CC045608}">
      <dgm:prSet/>
      <dgm:spPr/>
      <dgm:t>
        <a:bodyPr/>
        <a:lstStyle/>
        <a:p>
          <a:endParaRPr lang="en-US"/>
        </a:p>
      </dgm:t>
    </dgm:pt>
    <dgm:pt modelId="{F45F76A6-2650-45D7-B32C-78AAF72B68EB}">
      <dgm:prSet phldrT="[Text]" custT="1"/>
      <dgm:spPr>
        <a:solidFill>
          <a:schemeClr val="bg2"/>
        </a:solidFill>
      </dgm:spPr>
      <dgm:t>
        <a:bodyPr/>
        <a:lstStyle/>
        <a:p>
          <a:r>
            <a:rPr lang="en-US" sz="2000" dirty="0" err="1" smtClean="0"/>
            <a:t>বাংলা</a:t>
          </a:r>
          <a:r>
            <a:rPr lang="en-US" sz="2000" dirty="0" smtClean="0"/>
            <a:t> </a:t>
          </a:r>
          <a:r>
            <a:rPr lang="en-US" sz="2000" dirty="0" err="1" smtClean="0"/>
            <a:t>আধুনিক</a:t>
          </a:r>
          <a:r>
            <a:rPr lang="en-US" sz="2000" dirty="0" smtClean="0"/>
            <a:t> </a:t>
          </a:r>
          <a:r>
            <a:rPr lang="en-US" sz="2000" dirty="0" err="1" smtClean="0"/>
            <a:t>কবিতার</a:t>
          </a:r>
          <a:r>
            <a:rPr lang="en-US" sz="2000" dirty="0" smtClean="0"/>
            <a:t> </a:t>
          </a:r>
          <a:r>
            <a:rPr lang="en-US" sz="2000" dirty="0" err="1" smtClean="0"/>
            <a:t>জনক</a:t>
          </a:r>
          <a:r>
            <a:rPr lang="en-US" sz="2000" dirty="0" smtClean="0"/>
            <a:t> </a:t>
          </a:r>
          <a:endParaRPr lang="en-US" sz="2000" dirty="0"/>
        </a:p>
      </dgm:t>
    </dgm:pt>
    <dgm:pt modelId="{0B425DDD-F06E-4A9C-A972-2115EE2BC64E}" type="parTrans" cxnId="{BE06A742-88DA-4A16-B864-21579D74B166}">
      <dgm:prSet/>
      <dgm:spPr/>
      <dgm:t>
        <a:bodyPr/>
        <a:lstStyle/>
        <a:p>
          <a:endParaRPr lang="en-US"/>
        </a:p>
      </dgm:t>
    </dgm:pt>
    <dgm:pt modelId="{58474744-AF8E-4E74-9D86-F6D90D6099A6}" type="sibTrans" cxnId="{BE06A742-88DA-4A16-B864-21579D74B166}">
      <dgm:prSet/>
      <dgm:spPr/>
      <dgm:t>
        <a:bodyPr/>
        <a:lstStyle/>
        <a:p>
          <a:endParaRPr lang="en-US"/>
        </a:p>
      </dgm:t>
    </dgm:pt>
    <dgm:pt modelId="{9C4D8DA2-631B-4F10-A40E-2E0ED9C655A1}">
      <dgm:prSet phldrT="[Text]" custT="1"/>
      <dgm:spPr>
        <a:solidFill>
          <a:schemeClr val="bg2"/>
        </a:solidFill>
      </dgm:spPr>
      <dgm:t>
        <a:bodyPr/>
        <a:lstStyle/>
        <a:p>
          <a:endParaRPr lang="en-US" sz="2000" dirty="0"/>
        </a:p>
      </dgm:t>
    </dgm:pt>
    <dgm:pt modelId="{F4C3AD16-CE00-4DAC-A085-7753465B166A}" type="parTrans" cxnId="{6E683ECF-736C-44AD-A08D-A6B52BB95455}">
      <dgm:prSet/>
      <dgm:spPr/>
      <dgm:t>
        <a:bodyPr/>
        <a:lstStyle/>
        <a:p>
          <a:endParaRPr lang="en-US"/>
        </a:p>
      </dgm:t>
    </dgm:pt>
    <dgm:pt modelId="{6FB95D8C-4FDE-48FA-ACE4-9AF46F1F0524}" type="sibTrans" cxnId="{6E683ECF-736C-44AD-A08D-A6B52BB95455}">
      <dgm:prSet/>
      <dgm:spPr/>
      <dgm:t>
        <a:bodyPr/>
        <a:lstStyle/>
        <a:p>
          <a:endParaRPr lang="en-US"/>
        </a:p>
      </dgm:t>
    </dgm:pt>
    <dgm:pt modelId="{5B41D652-3A0C-4DC8-AD7A-421D0F1A5FEF}" type="pres">
      <dgm:prSet presAssocID="{27FE4EE7-E043-4723-94C5-4B6D5C68BCF4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2E6EC5-4A2D-417C-946A-984157665232}" type="pres">
      <dgm:prSet presAssocID="{27FE4EE7-E043-4723-94C5-4B6D5C68BCF4}" presName="cycle" presStyleCnt="0"/>
      <dgm:spPr/>
    </dgm:pt>
    <dgm:pt modelId="{59BC1273-749F-46B1-A52B-64C6965B9B9F}" type="pres">
      <dgm:prSet presAssocID="{27FE4EE7-E043-4723-94C5-4B6D5C68BCF4}" presName="centerShape" presStyleCnt="0"/>
      <dgm:spPr/>
    </dgm:pt>
    <dgm:pt modelId="{38C956CA-3E8B-438E-A7FD-E74DE4DA6D22}" type="pres">
      <dgm:prSet presAssocID="{27FE4EE7-E043-4723-94C5-4B6D5C68BCF4}" presName="connSite" presStyleLbl="node1" presStyleIdx="0" presStyleCnt="4"/>
      <dgm:spPr/>
    </dgm:pt>
    <dgm:pt modelId="{9A9281D3-AF07-4FE3-BB2E-5F297AF2F7EF}" type="pres">
      <dgm:prSet presAssocID="{27FE4EE7-E043-4723-94C5-4B6D5C68BCF4}" presName="visible" presStyleLbl="nod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84DA246B-79B9-4BF7-9429-D02120A65F96}" type="pres">
      <dgm:prSet presAssocID="{1C5A5DAE-EE21-4B5E-B1C9-F3D6D2CB2DAA}" presName="Name25" presStyleLbl="parChTrans1D1" presStyleIdx="0" presStyleCnt="3"/>
      <dgm:spPr/>
      <dgm:t>
        <a:bodyPr/>
        <a:lstStyle/>
        <a:p>
          <a:endParaRPr lang="en-US"/>
        </a:p>
      </dgm:t>
    </dgm:pt>
    <dgm:pt modelId="{2A31F0F2-2D7F-4E76-8473-C6A9D4D93169}" type="pres">
      <dgm:prSet presAssocID="{384C4449-F9BC-434C-A0B7-A6E323E29F6E}" presName="node" presStyleCnt="0"/>
      <dgm:spPr/>
    </dgm:pt>
    <dgm:pt modelId="{91D7277C-A7DC-40DB-95B0-FD5F52F38AD4}" type="pres">
      <dgm:prSet presAssocID="{384C4449-F9BC-434C-A0B7-A6E323E29F6E}" presName="parentNode" presStyleLbl="node1" presStyleIdx="1" presStyleCnt="4" custScaleX="83553" custScaleY="7330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083D29-477B-49C9-BA00-DAA8AF663717}" type="pres">
      <dgm:prSet presAssocID="{384C4449-F9BC-434C-A0B7-A6E323E29F6E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751681-16A7-487D-B932-BE3325687D79}" type="pres">
      <dgm:prSet presAssocID="{592F1285-B477-4806-B85D-C3113CA3B8DD}" presName="Name25" presStyleLbl="parChTrans1D1" presStyleIdx="1" presStyleCnt="3"/>
      <dgm:spPr/>
      <dgm:t>
        <a:bodyPr/>
        <a:lstStyle/>
        <a:p>
          <a:endParaRPr lang="en-US"/>
        </a:p>
      </dgm:t>
    </dgm:pt>
    <dgm:pt modelId="{AEF9599D-BC35-4AE7-97F7-E88333DEA060}" type="pres">
      <dgm:prSet presAssocID="{9ED7616F-27DD-4F65-8447-1AABD4767B8E}" presName="node" presStyleCnt="0"/>
      <dgm:spPr/>
    </dgm:pt>
    <dgm:pt modelId="{28A66CCD-2802-4637-8CEC-A26806E6640A}" type="pres">
      <dgm:prSet presAssocID="{9ED7616F-27DD-4F65-8447-1AABD4767B8E}" presName="parentNode" presStyleLbl="node1" presStyleIdx="2" presStyleCnt="4" custScaleX="86546" custScaleY="9820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89A9AD-9CDE-4E3B-B51B-6EA6AC932EE5}" type="pres">
      <dgm:prSet presAssocID="{9ED7616F-27DD-4F65-8447-1AABD4767B8E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F22A48-4F63-4692-A8CF-3C2B3DA2EB9D}" type="pres">
      <dgm:prSet presAssocID="{6E51C583-7B0A-4B59-9B46-232236D150ED}" presName="Name25" presStyleLbl="parChTrans1D1" presStyleIdx="2" presStyleCnt="3"/>
      <dgm:spPr/>
      <dgm:t>
        <a:bodyPr/>
        <a:lstStyle/>
        <a:p>
          <a:endParaRPr lang="en-US"/>
        </a:p>
      </dgm:t>
    </dgm:pt>
    <dgm:pt modelId="{D2440FA8-B582-49D8-902F-A8D7A877053D}" type="pres">
      <dgm:prSet presAssocID="{19F1E928-3A3B-4B1B-816C-2AAE19A03039}" presName="node" presStyleCnt="0"/>
      <dgm:spPr/>
    </dgm:pt>
    <dgm:pt modelId="{4FB48AE0-8E1E-43E5-8DF7-282BE9044236}" type="pres">
      <dgm:prSet presAssocID="{19F1E928-3A3B-4B1B-816C-2AAE19A03039}" presName="parentNode" presStyleLbl="node1" presStyleIdx="3" presStyleCnt="4" custScaleX="93071" custScaleY="8332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5EF94B-2AA0-407F-8C18-9F60C6EE3E9F}" type="pres">
      <dgm:prSet presAssocID="{19F1E928-3A3B-4B1B-816C-2AAE19A03039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F1DBA1-EDCF-44D4-8BB1-3D1357B7B6A1}" srcId="{9ED7616F-27DD-4F65-8447-1AABD4767B8E}" destId="{F7E72EDE-1DFF-475E-BEEA-AE2EE307E05C}" srcOrd="2" destOrd="0" parTransId="{BFC7EF84-EDB2-4B59-8595-26FA4400A2D0}" sibTransId="{F346558B-3D21-4187-A218-30E75D6A3062}"/>
    <dgm:cxn modelId="{50295BC9-1C0B-4AB9-8CAB-86C85F8DDA13}" srcId="{384C4449-F9BC-434C-A0B7-A6E323E29F6E}" destId="{07CB5B45-0013-4237-ADF6-0F43C66A16C2}" srcOrd="2" destOrd="0" parTransId="{CA8F0906-CF6D-4D16-8300-94B6EF740666}" sibTransId="{3FA82F23-B966-449A-B5BA-D308D7042849}"/>
    <dgm:cxn modelId="{49DA61F5-9944-4D68-AC51-750A5A6A3144}" srcId="{384C4449-F9BC-434C-A0B7-A6E323E29F6E}" destId="{FB7071D4-861D-4549-A93A-4734BA29CDB1}" srcOrd="4" destOrd="0" parTransId="{74786CBF-73EF-4D5A-BA2B-7344D65D5AB1}" sibTransId="{F99A7ACF-696E-4481-85DD-2B6483685761}"/>
    <dgm:cxn modelId="{2F79191E-CC8D-4E03-A19C-370A0191A77E}" type="presOf" srcId="{1A3B0065-59D5-4AF0-B259-6062D1C9716C}" destId="{1A083D29-477B-49C9-BA00-DAA8AF663717}" srcOrd="0" destOrd="0" presId="urn:microsoft.com/office/officeart/2005/8/layout/radial2"/>
    <dgm:cxn modelId="{F321F845-7358-4C46-8573-FE9912DAAA45}" srcId="{19F1E928-3A3B-4B1B-816C-2AAE19A03039}" destId="{D7F91266-C240-4883-B1A2-A29B96A30434}" srcOrd="4" destOrd="0" parTransId="{5387A625-B086-4A85-A716-B66832F9BE67}" sibTransId="{CC196C4F-E65D-4ED3-8BC4-EF4D61E60CDB}"/>
    <dgm:cxn modelId="{5B194968-2770-429C-AA9A-14A079A22DF4}" srcId="{27FE4EE7-E043-4723-94C5-4B6D5C68BCF4}" destId="{9ED7616F-27DD-4F65-8447-1AABD4767B8E}" srcOrd="1" destOrd="0" parTransId="{592F1285-B477-4806-B85D-C3113CA3B8DD}" sibTransId="{66F23DD4-51A0-46D9-A90E-CFDC49D71046}"/>
    <dgm:cxn modelId="{6A798807-57B6-4154-B506-7BD5A3C106EA}" type="presOf" srcId="{C2ABFC61-7F82-4014-8BD6-3C43452599C3}" destId="{915EF94B-2AA0-407F-8C18-9F60C6EE3E9F}" srcOrd="0" destOrd="0" presId="urn:microsoft.com/office/officeart/2005/8/layout/radial2"/>
    <dgm:cxn modelId="{ED83BFF0-1387-43BE-9382-DC1C2EF2340E}" type="presOf" srcId="{07CB5B45-0013-4237-ADF6-0F43C66A16C2}" destId="{1A083D29-477B-49C9-BA00-DAA8AF663717}" srcOrd="0" destOrd="2" presId="urn:microsoft.com/office/officeart/2005/8/layout/radial2"/>
    <dgm:cxn modelId="{FB2D347E-6325-4F6A-8DEB-02FCB5A4601C}" type="presOf" srcId="{9193F5AB-15F3-4F0E-8B30-2FA4B330B422}" destId="{1A083D29-477B-49C9-BA00-DAA8AF663717}" srcOrd="0" destOrd="3" presId="urn:microsoft.com/office/officeart/2005/8/layout/radial2"/>
    <dgm:cxn modelId="{DFD68AAD-3107-4626-A801-EF0A38B39C9B}" srcId="{9ED7616F-27DD-4F65-8447-1AABD4767B8E}" destId="{732639A3-5E74-417B-83B1-B26C073795AC}" srcOrd="1" destOrd="0" parTransId="{4C979D3D-2B4E-4352-AB12-3859BBA95480}" sibTransId="{C781C546-FBE8-44ED-9BFB-598CE014C411}"/>
    <dgm:cxn modelId="{53BF048F-EA73-4948-AF00-0DEF68BDFDCF}" srcId="{384C4449-F9BC-434C-A0B7-A6E323E29F6E}" destId="{0CF31081-C4DD-444A-B44F-471B0CDA2EB9}" srcOrd="5" destOrd="0" parTransId="{31AA0272-BEF3-4EC6-805A-80556A1A9F40}" sibTransId="{E57CB3CC-9818-40FB-A044-EE18E57EA980}"/>
    <dgm:cxn modelId="{E92F080B-3DEE-4607-9634-82256B47617D}" srcId="{384C4449-F9BC-434C-A0B7-A6E323E29F6E}" destId="{1A3B0065-59D5-4AF0-B259-6062D1C9716C}" srcOrd="0" destOrd="0" parTransId="{E10C25BF-982D-4549-88B8-105D698FA7AF}" sibTransId="{30BEDA10-ED60-4204-A16F-AAD693036337}"/>
    <dgm:cxn modelId="{83DC7558-E903-474F-AD5E-808CCF186944}" type="presOf" srcId="{FB7071D4-861D-4549-A93A-4734BA29CDB1}" destId="{1A083D29-477B-49C9-BA00-DAA8AF663717}" srcOrd="0" destOrd="4" presId="urn:microsoft.com/office/officeart/2005/8/layout/radial2"/>
    <dgm:cxn modelId="{9709F0A6-7DC7-49F9-9A04-063C9BD8FC26}" srcId="{9ED7616F-27DD-4F65-8447-1AABD4767B8E}" destId="{4012FF39-BC14-4656-91EA-2DB9004B74B0}" srcOrd="0" destOrd="0" parTransId="{49A6494A-9215-46F6-BD52-956FA0E218EB}" sibTransId="{E1E29814-F19A-46CA-9658-4570E7D56A3C}"/>
    <dgm:cxn modelId="{830F82DE-58E7-45E6-837B-E9DBF23AA89A}" type="presOf" srcId="{6E51C583-7B0A-4B59-9B46-232236D150ED}" destId="{67F22A48-4F63-4692-A8CF-3C2B3DA2EB9D}" srcOrd="0" destOrd="0" presId="urn:microsoft.com/office/officeart/2005/8/layout/radial2"/>
    <dgm:cxn modelId="{BE06A742-88DA-4A16-B864-21579D74B166}" srcId="{19F1E928-3A3B-4B1B-816C-2AAE19A03039}" destId="{F45F76A6-2650-45D7-B32C-78AAF72B68EB}" srcOrd="3" destOrd="0" parTransId="{0B425DDD-F06E-4A9C-A972-2115EE2BC64E}" sibTransId="{58474744-AF8E-4E74-9D86-F6D90D6099A6}"/>
    <dgm:cxn modelId="{CC8F2ED5-20A6-4ED3-B85B-44C55142681C}" type="presOf" srcId="{F45F76A6-2650-45D7-B32C-78AAF72B68EB}" destId="{915EF94B-2AA0-407F-8C18-9F60C6EE3E9F}" srcOrd="0" destOrd="3" presId="urn:microsoft.com/office/officeart/2005/8/layout/radial2"/>
    <dgm:cxn modelId="{E33052AC-2260-4493-8CED-44E0F5460C48}" srcId="{384C4449-F9BC-434C-A0B7-A6E323E29F6E}" destId="{9193F5AB-15F3-4F0E-8B30-2FA4B330B422}" srcOrd="3" destOrd="0" parTransId="{545D3840-FEB2-4413-BC1A-3C00D6417DB7}" sibTransId="{F9839E2C-6AF7-4A2B-BC72-EE0A02BFA028}"/>
    <dgm:cxn modelId="{4D856EF3-66C6-4024-AF47-683B19607910}" type="presOf" srcId="{732639A3-5E74-417B-83B1-B26C073795AC}" destId="{5F89A9AD-9CDE-4E3B-B51B-6EA6AC932EE5}" srcOrd="0" destOrd="1" presId="urn:microsoft.com/office/officeart/2005/8/layout/radial2"/>
    <dgm:cxn modelId="{5C86AA39-8E88-4AC1-8532-468ADD14CADC}" type="presOf" srcId="{40154931-6517-4703-B1C8-2F001878A854}" destId="{1A083D29-477B-49C9-BA00-DAA8AF663717}" srcOrd="0" destOrd="1" presId="urn:microsoft.com/office/officeart/2005/8/layout/radial2"/>
    <dgm:cxn modelId="{86E2FCD2-6B05-46C6-9EEC-4BCB04AB9494}" srcId="{384C4449-F9BC-434C-A0B7-A6E323E29F6E}" destId="{40154931-6517-4703-B1C8-2F001878A854}" srcOrd="1" destOrd="0" parTransId="{ACDF8063-44FE-44DF-BEA7-F976EEF63870}" sibTransId="{5109E7BE-486E-4CE4-93EE-520BCC390FD1}"/>
    <dgm:cxn modelId="{5A309847-7D96-45F2-B3E3-1A5D52AC408F}" type="presOf" srcId="{1C5A5DAE-EE21-4B5E-B1C9-F3D6D2CB2DAA}" destId="{84DA246B-79B9-4BF7-9429-D02120A65F96}" srcOrd="0" destOrd="0" presId="urn:microsoft.com/office/officeart/2005/8/layout/radial2"/>
    <dgm:cxn modelId="{711EEF5F-B453-4859-9342-BAF03DCEADDA}" type="presOf" srcId="{4012FF39-BC14-4656-91EA-2DB9004B74B0}" destId="{5F89A9AD-9CDE-4E3B-B51B-6EA6AC932EE5}" srcOrd="0" destOrd="0" presId="urn:microsoft.com/office/officeart/2005/8/layout/radial2"/>
    <dgm:cxn modelId="{619C5DB3-F5FD-431A-B935-7157DD8851E7}" srcId="{19F1E928-3A3B-4B1B-816C-2AAE19A03039}" destId="{C2ABFC61-7F82-4014-8BD6-3C43452599C3}" srcOrd="0" destOrd="0" parTransId="{A0051568-59AE-40C1-B0F1-509B1CEF7937}" sibTransId="{A09525EA-BA1D-4873-8025-5A2FBBA96AEC}"/>
    <dgm:cxn modelId="{C42C0FBB-4D02-48CA-B968-B5D0FDA4DCBC}" type="presOf" srcId="{0CF31081-C4DD-444A-B44F-471B0CDA2EB9}" destId="{1A083D29-477B-49C9-BA00-DAA8AF663717}" srcOrd="0" destOrd="5" presId="urn:microsoft.com/office/officeart/2005/8/layout/radial2"/>
    <dgm:cxn modelId="{6E683ECF-736C-44AD-A08D-A6B52BB95455}" srcId="{19F1E928-3A3B-4B1B-816C-2AAE19A03039}" destId="{9C4D8DA2-631B-4F10-A40E-2E0ED9C655A1}" srcOrd="2" destOrd="0" parTransId="{F4C3AD16-CE00-4DAC-A085-7753465B166A}" sibTransId="{6FB95D8C-4FDE-48FA-ACE4-9AF46F1F0524}"/>
    <dgm:cxn modelId="{E0DFF77B-C899-4B38-A6F7-38DC5C327110}" type="presOf" srcId="{384C4449-F9BC-434C-A0B7-A6E323E29F6E}" destId="{91D7277C-A7DC-40DB-95B0-FD5F52F38AD4}" srcOrd="0" destOrd="0" presId="urn:microsoft.com/office/officeart/2005/8/layout/radial2"/>
    <dgm:cxn modelId="{412EFD69-3394-4F14-B0E8-761F7F9FB7F9}" srcId="{27FE4EE7-E043-4723-94C5-4B6D5C68BCF4}" destId="{19F1E928-3A3B-4B1B-816C-2AAE19A03039}" srcOrd="2" destOrd="0" parTransId="{6E51C583-7B0A-4B59-9B46-232236D150ED}" sibTransId="{A50C920D-30F1-4579-94B9-17300E1B8FC9}"/>
    <dgm:cxn modelId="{733EECE8-08BE-4DD1-B879-A5C96E02048A}" type="presOf" srcId="{4004AB33-89B2-45D4-BDA1-B4A9B7D358B9}" destId="{5F89A9AD-9CDE-4E3B-B51B-6EA6AC932EE5}" srcOrd="0" destOrd="3" presId="urn:microsoft.com/office/officeart/2005/8/layout/radial2"/>
    <dgm:cxn modelId="{0D044F98-9D9C-45FB-982C-1890DC683F6E}" type="presOf" srcId="{9C4D8DA2-631B-4F10-A40E-2E0ED9C655A1}" destId="{915EF94B-2AA0-407F-8C18-9F60C6EE3E9F}" srcOrd="0" destOrd="2" presId="urn:microsoft.com/office/officeart/2005/8/layout/radial2"/>
    <dgm:cxn modelId="{E8AFA08B-EA6B-473A-9551-F89F2F812667}" type="presOf" srcId="{592F1285-B477-4806-B85D-C3113CA3B8DD}" destId="{BE751681-16A7-487D-B932-BE3325687D79}" srcOrd="0" destOrd="0" presId="urn:microsoft.com/office/officeart/2005/8/layout/radial2"/>
    <dgm:cxn modelId="{63FD74D4-81D5-4C5F-A3A6-95A1207C00CC}" srcId="{9ED7616F-27DD-4F65-8447-1AABD4767B8E}" destId="{4004AB33-89B2-45D4-BDA1-B4A9B7D358B9}" srcOrd="3" destOrd="0" parTransId="{472896C0-70F6-40C4-9574-2ECE0E1C5510}" sibTransId="{848CF139-6BA6-4026-B6BB-FED7C79FCD58}"/>
    <dgm:cxn modelId="{AD1D635D-35FC-489F-81D8-1704E819BE10}" type="presOf" srcId="{9ED7616F-27DD-4F65-8447-1AABD4767B8E}" destId="{28A66CCD-2802-4637-8CEC-A26806E6640A}" srcOrd="0" destOrd="0" presId="urn:microsoft.com/office/officeart/2005/8/layout/radial2"/>
    <dgm:cxn modelId="{704DEFA7-EA52-4D03-B624-FA82CC045608}" srcId="{19F1E928-3A3B-4B1B-816C-2AAE19A03039}" destId="{16DC5801-1FC0-4E7D-8F56-6C56F2423682}" srcOrd="1" destOrd="0" parTransId="{2EF49033-3A06-44E7-ABF0-41AEF7BF2583}" sibTransId="{AE379B99-11FE-4B5C-ADC6-F663EE0CC1E2}"/>
    <dgm:cxn modelId="{E14CA15E-0D72-4C05-9D21-57CF4F221B24}" type="presOf" srcId="{19F1E928-3A3B-4B1B-816C-2AAE19A03039}" destId="{4FB48AE0-8E1E-43E5-8DF7-282BE9044236}" srcOrd="0" destOrd="0" presId="urn:microsoft.com/office/officeart/2005/8/layout/radial2"/>
    <dgm:cxn modelId="{87A272C0-2AD5-4F4D-89D1-0F7F65AA2ACD}" type="presOf" srcId="{D7F91266-C240-4883-B1A2-A29B96A30434}" destId="{915EF94B-2AA0-407F-8C18-9F60C6EE3E9F}" srcOrd="0" destOrd="4" presId="urn:microsoft.com/office/officeart/2005/8/layout/radial2"/>
    <dgm:cxn modelId="{17C028C4-6225-4D02-829E-8E0532B612F9}" srcId="{27FE4EE7-E043-4723-94C5-4B6D5C68BCF4}" destId="{384C4449-F9BC-434C-A0B7-A6E323E29F6E}" srcOrd="0" destOrd="0" parTransId="{1C5A5DAE-EE21-4B5E-B1C9-F3D6D2CB2DAA}" sibTransId="{F01C9C16-70F9-4DDD-A3E5-6B390D9C4E30}"/>
    <dgm:cxn modelId="{D98DE090-0A74-4FF0-8E1D-78C9DEC45DDB}" type="presOf" srcId="{16DC5801-1FC0-4E7D-8F56-6C56F2423682}" destId="{915EF94B-2AA0-407F-8C18-9F60C6EE3E9F}" srcOrd="0" destOrd="1" presId="urn:microsoft.com/office/officeart/2005/8/layout/radial2"/>
    <dgm:cxn modelId="{16BCD549-FA76-4F4E-B823-2E355BFE32AA}" type="presOf" srcId="{F7E72EDE-1DFF-475E-BEEA-AE2EE307E05C}" destId="{5F89A9AD-9CDE-4E3B-B51B-6EA6AC932EE5}" srcOrd="0" destOrd="2" presId="urn:microsoft.com/office/officeart/2005/8/layout/radial2"/>
    <dgm:cxn modelId="{7482AE5D-832C-4307-B34D-621C20768B7B}" type="presOf" srcId="{27FE4EE7-E043-4723-94C5-4B6D5C68BCF4}" destId="{5B41D652-3A0C-4DC8-AD7A-421D0F1A5FEF}" srcOrd="0" destOrd="0" presId="urn:microsoft.com/office/officeart/2005/8/layout/radial2"/>
    <dgm:cxn modelId="{E6419150-7D47-4CE6-8D7F-109E5B82FE04}" type="presParOf" srcId="{5B41D652-3A0C-4DC8-AD7A-421D0F1A5FEF}" destId="{072E6EC5-4A2D-417C-946A-984157665232}" srcOrd="0" destOrd="0" presId="urn:microsoft.com/office/officeart/2005/8/layout/radial2"/>
    <dgm:cxn modelId="{18CAA14A-3682-48D1-9C8D-80DD5F0B169D}" type="presParOf" srcId="{072E6EC5-4A2D-417C-946A-984157665232}" destId="{59BC1273-749F-46B1-A52B-64C6965B9B9F}" srcOrd="0" destOrd="0" presId="urn:microsoft.com/office/officeart/2005/8/layout/radial2"/>
    <dgm:cxn modelId="{44C0BB7C-32E4-48F2-8130-F93C2F63323A}" type="presParOf" srcId="{59BC1273-749F-46B1-A52B-64C6965B9B9F}" destId="{38C956CA-3E8B-438E-A7FD-E74DE4DA6D22}" srcOrd="0" destOrd="0" presId="urn:microsoft.com/office/officeart/2005/8/layout/radial2"/>
    <dgm:cxn modelId="{166BA90F-E4DB-47B1-A6B5-BA69038CB858}" type="presParOf" srcId="{59BC1273-749F-46B1-A52B-64C6965B9B9F}" destId="{9A9281D3-AF07-4FE3-BB2E-5F297AF2F7EF}" srcOrd="1" destOrd="0" presId="urn:microsoft.com/office/officeart/2005/8/layout/radial2"/>
    <dgm:cxn modelId="{8E1FCFB4-1E3E-490D-82F4-DFCD9261E072}" type="presParOf" srcId="{072E6EC5-4A2D-417C-946A-984157665232}" destId="{84DA246B-79B9-4BF7-9429-D02120A65F96}" srcOrd="1" destOrd="0" presId="urn:microsoft.com/office/officeart/2005/8/layout/radial2"/>
    <dgm:cxn modelId="{107BC3EA-763C-478F-8E33-407EB1FAA140}" type="presParOf" srcId="{072E6EC5-4A2D-417C-946A-984157665232}" destId="{2A31F0F2-2D7F-4E76-8473-C6A9D4D93169}" srcOrd="2" destOrd="0" presId="urn:microsoft.com/office/officeart/2005/8/layout/radial2"/>
    <dgm:cxn modelId="{614DF3A1-111D-476F-852C-5C98766CA3DA}" type="presParOf" srcId="{2A31F0F2-2D7F-4E76-8473-C6A9D4D93169}" destId="{91D7277C-A7DC-40DB-95B0-FD5F52F38AD4}" srcOrd="0" destOrd="0" presId="urn:microsoft.com/office/officeart/2005/8/layout/radial2"/>
    <dgm:cxn modelId="{8F64DF95-F8A8-4C10-B929-6FB53E578D8F}" type="presParOf" srcId="{2A31F0F2-2D7F-4E76-8473-C6A9D4D93169}" destId="{1A083D29-477B-49C9-BA00-DAA8AF663717}" srcOrd="1" destOrd="0" presId="urn:microsoft.com/office/officeart/2005/8/layout/radial2"/>
    <dgm:cxn modelId="{9982A9AE-7686-443A-91B1-29F4835029B6}" type="presParOf" srcId="{072E6EC5-4A2D-417C-946A-984157665232}" destId="{BE751681-16A7-487D-B932-BE3325687D79}" srcOrd="3" destOrd="0" presId="urn:microsoft.com/office/officeart/2005/8/layout/radial2"/>
    <dgm:cxn modelId="{1E8833B2-00B8-413E-AA66-2CB1AD3575ED}" type="presParOf" srcId="{072E6EC5-4A2D-417C-946A-984157665232}" destId="{AEF9599D-BC35-4AE7-97F7-E88333DEA060}" srcOrd="4" destOrd="0" presId="urn:microsoft.com/office/officeart/2005/8/layout/radial2"/>
    <dgm:cxn modelId="{FB0E73D0-8596-4E10-95DA-E992E3639F43}" type="presParOf" srcId="{AEF9599D-BC35-4AE7-97F7-E88333DEA060}" destId="{28A66CCD-2802-4637-8CEC-A26806E6640A}" srcOrd="0" destOrd="0" presId="urn:microsoft.com/office/officeart/2005/8/layout/radial2"/>
    <dgm:cxn modelId="{8DF2A850-B4B4-466D-9F14-C34CE1D65C42}" type="presParOf" srcId="{AEF9599D-BC35-4AE7-97F7-E88333DEA060}" destId="{5F89A9AD-9CDE-4E3B-B51B-6EA6AC932EE5}" srcOrd="1" destOrd="0" presId="urn:microsoft.com/office/officeart/2005/8/layout/radial2"/>
    <dgm:cxn modelId="{E52F870E-6D18-4F3B-881D-57B3828798E2}" type="presParOf" srcId="{072E6EC5-4A2D-417C-946A-984157665232}" destId="{67F22A48-4F63-4692-A8CF-3C2B3DA2EB9D}" srcOrd="5" destOrd="0" presId="urn:microsoft.com/office/officeart/2005/8/layout/radial2"/>
    <dgm:cxn modelId="{1D2D45D6-5630-4649-9187-9D5320E084B5}" type="presParOf" srcId="{072E6EC5-4A2D-417C-946A-984157665232}" destId="{D2440FA8-B582-49D8-902F-A8D7A877053D}" srcOrd="6" destOrd="0" presId="urn:microsoft.com/office/officeart/2005/8/layout/radial2"/>
    <dgm:cxn modelId="{EE3EFD9F-3C36-440F-995C-42ED889A21F9}" type="presParOf" srcId="{D2440FA8-B582-49D8-902F-A8D7A877053D}" destId="{4FB48AE0-8E1E-43E5-8DF7-282BE9044236}" srcOrd="0" destOrd="0" presId="urn:microsoft.com/office/officeart/2005/8/layout/radial2"/>
    <dgm:cxn modelId="{8C08B63A-083A-4140-9731-66C8DDD9E543}" type="presParOf" srcId="{D2440FA8-B582-49D8-902F-A8D7A877053D}" destId="{915EF94B-2AA0-407F-8C18-9F60C6EE3E9F}" srcOrd="1" destOrd="0" presId="urn:microsoft.com/office/officeart/2005/8/layout/radial2"/>
  </dgm:cxnLst>
  <dgm:bg>
    <a:solidFill>
      <a:schemeClr val="accent1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364063-A6A4-4717-ACB8-AE26670127A2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AA0D2E-671A-4181-BD1E-8D4E28228B82}">
      <dgm:prSet phldrT="[Text]" phldr="1"/>
      <dgm:spPr/>
      <dgm:t>
        <a:bodyPr/>
        <a:lstStyle/>
        <a:p>
          <a:endParaRPr lang="en-US" dirty="0"/>
        </a:p>
      </dgm:t>
    </dgm:pt>
    <dgm:pt modelId="{2EC95877-E333-403F-9E3A-B841933F1513}" type="parTrans" cxnId="{D2B4B483-35D3-4DDE-902B-57B8C060D1DA}">
      <dgm:prSet/>
      <dgm:spPr/>
      <dgm:t>
        <a:bodyPr/>
        <a:lstStyle/>
        <a:p>
          <a:endParaRPr lang="en-US"/>
        </a:p>
      </dgm:t>
    </dgm:pt>
    <dgm:pt modelId="{0ECEE3F1-17A3-46FE-BF0A-3F9FE33C007F}" type="sibTrans" cxnId="{D2B4B483-35D3-4DDE-902B-57B8C060D1DA}">
      <dgm:prSet/>
      <dgm:spPr/>
      <dgm:t>
        <a:bodyPr/>
        <a:lstStyle/>
        <a:p>
          <a:endParaRPr lang="en-US"/>
        </a:p>
      </dgm:t>
    </dgm:pt>
    <dgm:pt modelId="{FD1419EC-F597-4AA1-A3C4-091A17EBC6BF}">
      <dgm:prSet phldrT="[Text]" custT="1"/>
      <dgm:spPr/>
      <dgm:t>
        <a:bodyPr/>
        <a:lstStyle/>
        <a:p>
          <a:pPr algn="ctr"/>
          <a:endParaRPr lang="en-US" sz="2400" dirty="0" smtClean="0"/>
        </a:p>
        <a:p>
          <a:pPr algn="ctr"/>
          <a:endParaRPr lang="en-US" sz="2400" dirty="0" smtClean="0"/>
        </a:p>
        <a:p>
          <a:pPr algn="ctr"/>
          <a:endParaRPr lang="en-US" sz="2400" dirty="0" smtClean="0"/>
        </a:p>
        <a:p>
          <a:pPr algn="ctr"/>
          <a:r>
            <a:rPr lang="en-US" sz="2400" dirty="0" err="1" smtClean="0"/>
            <a:t>কবির</a:t>
          </a:r>
          <a:r>
            <a:rPr lang="en-US" sz="2400" dirty="0" smtClean="0"/>
            <a:t> </a:t>
          </a:r>
          <a:r>
            <a:rPr lang="en-US" sz="2400" dirty="0" err="1" smtClean="0"/>
            <a:t>আত্মোপলব্ধি</a:t>
          </a:r>
          <a:r>
            <a:rPr lang="en-US" sz="2400" dirty="0" smtClean="0"/>
            <a:t> </a:t>
          </a:r>
          <a:r>
            <a:rPr lang="en-US" sz="2400" dirty="0" err="1" smtClean="0"/>
            <a:t>জনিত</a:t>
          </a:r>
          <a:r>
            <a:rPr lang="en-US" sz="2400" dirty="0" smtClean="0"/>
            <a:t> </a:t>
          </a:r>
          <a:r>
            <a:rPr lang="en-US" sz="2400" dirty="0" err="1" smtClean="0"/>
            <a:t>প্রগাঢ়</a:t>
          </a:r>
          <a:r>
            <a:rPr lang="en-US" sz="2400" dirty="0" smtClean="0"/>
            <a:t> </a:t>
          </a:r>
          <a:r>
            <a:rPr lang="en-US" sz="2400" dirty="0" err="1" smtClean="0"/>
            <a:t>দেশপ্রেম</a:t>
          </a:r>
          <a:r>
            <a:rPr lang="en-US" sz="2400" dirty="0" smtClean="0"/>
            <a:t> </a:t>
          </a:r>
          <a:r>
            <a:rPr lang="en-US" sz="2400" dirty="0" err="1" smtClean="0"/>
            <a:t>ফুটে</a:t>
          </a:r>
          <a:r>
            <a:rPr lang="en-US" sz="2400" dirty="0" smtClean="0"/>
            <a:t> </a:t>
          </a:r>
          <a:r>
            <a:rPr lang="en-US" sz="2400" dirty="0" err="1" smtClean="0"/>
            <a:t>উঠেছে</a:t>
          </a:r>
          <a:r>
            <a:rPr lang="en-US" sz="2400" dirty="0" smtClean="0"/>
            <a:t> এ </a:t>
          </a:r>
          <a:r>
            <a:rPr lang="en-US" sz="2400" dirty="0" err="1" smtClean="0"/>
            <a:t>কবিতায়</a:t>
          </a:r>
          <a:r>
            <a:rPr lang="en-US" sz="2400" dirty="0" smtClean="0"/>
            <a:t>।</a:t>
          </a:r>
          <a:endParaRPr lang="en-US" sz="2400" dirty="0"/>
        </a:p>
      </dgm:t>
    </dgm:pt>
    <dgm:pt modelId="{0617BB5F-D3F7-4F0F-8C46-A9359FF70B7B}" type="parTrans" cxnId="{23CF321B-2404-4C67-A3E6-D053E3A6705A}">
      <dgm:prSet/>
      <dgm:spPr/>
      <dgm:t>
        <a:bodyPr/>
        <a:lstStyle/>
        <a:p>
          <a:endParaRPr lang="en-US"/>
        </a:p>
      </dgm:t>
    </dgm:pt>
    <dgm:pt modelId="{81AAC35C-DFD9-4849-B63A-19A430734946}" type="sibTrans" cxnId="{23CF321B-2404-4C67-A3E6-D053E3A6705A}">
      <dgm:prSet/>
      <dgm:spPr/>
      <dgm:t>
        <a:bodyPr/>
        <a:lstStyle/>
        <a:p>
          <a:endParaRPr lang="en-US"/>
        </a:p>
      </dgm:t>
    </dgm:pt>
    <dgm:pt modelId="{A1B2FE41-3439-402F-A79F-8647AEF12173}">
      <dgm:prSet phldrT="[Text]" phldr="1"/>
      <dgm:spPr/>
      <dgm:t>
        <a:bodyPr/>
        <a:lstStyle/>
        <a:p>
          <a:endParaRPr lang="en-US"/>
        </a:p>
      </dgm:t>
    </dgm:pt>
    <dgm:pt modelId="{F07E8FBE-17F4-4F1F-8CA6-E3D4CA7809EA}" type="parTrans" cxnId="{7D1A78C3-0731-4873-9CDD-050C8DB1F88A}">
      <dgm:prSet/>
      <dgm:spPr/>
      <dgm:t>
        <a:bodyPr/>
        <a:lstStyle/>
        <a:p>
          <a:endParaRPr lang="en-US"/>
        </a:p>
      </dgm:t>
    </dgm:pt>
    <dgm:pt modelId="{E6D83941-DE9E-4697-9C9F-A4DDAF678313}" type="sibTrans" cxnId="{7D1A78C3-0731-4873-9CDD-050C8DB1F88A}">
      <dgm:prSet/>
      <dgm:spPr/>
      <dgm:t>
        <a:bodyPr/>
        <a:lstStyle/>
        <a:p>
          <a:endParaRPr lang="en-US"/>
        </a:p>
      </dgm:t>
    </dgm:pt>
    <dgm:pt modelId="{0CDF7300-3BC0-41CE-9A04-BB31BA4C54B2}">
      <dgm:prSet phldrT="[Text]" custT="1"/>
      <dgm:spPr/>
      <dgm:t>
        <a:bodyPr/>
        <a:lstStyle/>
        <a:p>
          <a:endParaRPr lang="en-US" sz="2400" dirty="0" smtClean="0"/>
        </a:p>
        <a:p>
          <a:endParaRPr lang="en-US" sz="2400" dirty="0" smtClean="0"/>
        </a:p>
        <a:p>
          <a:endParaRPr lang="en-US" sz="2400" dirty="0" smtClean="0"/>
        </a:p>
        <a:p>
          <a:r>
            <a:rPr lang="en-US" sz="2400" dirty="0" err="1" smtClean="0"/>
            <a:t>উপমার</a:t>
          </a:r>
          <a:r>
            <a:rPr lang="en-US" sz="2400" dirty="0" smtClean="0"/>
            <a:t> </a:t>
          </a:r>
          <a:r>
            <a:rPr lang="en-US" sz="2400" dirty="0" err="1" smtClean="0"/>
            <a:t>সুচারু</a:t>
          </a:r>
          <a:r>
            <a:rPr lang="en-US" sz="2400" dirty="0" smtClean="0"/>
            <a:t> </a:t>
          </a:r>
          <a:r>
            <a:rPr lang="en-US" sz="2400" dirty="0" err="1" smtClean="0"/>
            <a:t>ব্যবহারে</a:t>
          </a:r>
          <a:r>
            <a:rPr lang="en-US" sz="2400" dirty="0" smtClean="0"/>
            <a:t> </a:t>
          </a:r>
          <a:r>
            <a:rPr lang="en-US" sz="2400" dirty="0" err="1" smtClean="0"/>
            <a:t>বঙ্গভূমির</a:t>
          </a:r>
          <a:r>
            <a:rPr lang="en-US" sz="2400" dirty="0" smtClean="0"/>
            <a:t> </a:t>
          </a:r>
          <a:r>
            <a:rPr lang="en-US" sz="2400" dirty="0" err="1" smtClean="0"/>
            <a:t>অপরূপ</a:t>
          </a:r>
          <a:r>
            <a:rPr lang="en-US" sz="2400" dirty="0" smtClean="0"/>
            <a:t> </a:t>
          </a:r>
          <a:r>
            <a:rPr lang="en-US" sz="2400" dirty="0" err="1" smtClean="0"/>
            <a:t>সৌন্দর্য</a:t>
          </a:r>
          <a:r>
            <a:rPr lang="en-US" sz="2400" dirty="0" smtClean="0"/>
            <a:t> </a:t>
          </a:r>
          <a:r>
            <a:rPr lang="en-US" sz="2400" dirty="0" err="1" smtClean="0"/>
            <a:t>ধরা</a:t>
          </a:r>
          <a:r>
            <a:rPr lang="en-US" sz="2400" dirty="0" smtClean="0"/>
            <a:t> </a:t>
          </a:r>
          <a:r>
            <a:rPr lang="en-US" sz="2400" dirty="0" err="1" smtClean="0"/>
            <a:t>পরেছে</a:t>
          </a:r>
          <a:r>
            <a:rPr lang="en-US" sz="2400" dirty="0" smtClean="0"/>
            <a:t>।</a:t>
          </a:r>
          <a:endParaRPr lang="en-US" sz="2400" dirty="0"/>
        </a:p>
      </dgm:t>
    </dgm:pt>
    <dgm:pt modelId="{13EFAEF0-CF1C-4D22-B1B1-28EEC1EB1377}" type="parTrans" cxnId="{A250BF1C-3BF0-4A77-B6A9-6FB5F20A3101}">
      <dgm:prSet/>
      <dgm:spPr/>
      <dgm:t>
        <a:bodyPr/>
        <a:lstStyle/>
        <a:p>
          <a:endParaRPr lang="en-US"/>
        </a:p>
      </dgm:t>
    </dgm:pt>
    <dgm:pt modelId="{12CFC4C5-0873-47B4-848F-7C65C38AE9EB}" type="sibTrans" cxnId="{A250BF1C-3BF0-4A77-B6A9-6FB5F20A3101}">
      <dgm:prSet/>
      <dgm:spPr/>
      <dgm:t>
        <a:bodyPr/>
        <a:lstStyle/>
        <a:p>
          <a:endParaRPr lang="en-US"/>
        </a:p>
      </dgm:t>
    </dgm:pt>
    <dgm:pt modelId="{7C0EC365-384E-47EF-8F3B-A6861E1E4D4E}">
      <dgm:prSet phldrT="[Text]" phldr="1"/>
      <dgm:spPr/>
      <dgm:t>
        <a:bodyPr/>
        <a:lstStyle/>
        <a:p>
          <a:endParaRPr lang="en-US"/>
        </a:p>
      </dgm:t>
    </dgm:pt>
    <dgm:pt modelId="{1E0C62D7-0D3F-4553-B40C-60B3FA6DFBBF}" type="parTrans" cxnId="{7E02D2C7-189F-46FF-8E5F-0679063C1EE8}">
      <dgm:prSet/>
      <dgm:spPr/>
      <dgm:t>
        <a:bodyPr/>
        <a:lstStyle/>
        <a:p>
          <a:endParaRPr lang="en-US"/>
        </a:p>
      </dgm:t>
    </dgm:pt>
    <dgm:pt modelId="{102E62E7-AFDF-4277-8234-3B460A7E72E4}" type="sibTrans" cxnId="{7E02D2C7-189F-46FF-8E5F-0679063C1EE8}">
      <dgm:prSet/>
      <dgm:spPr/>
      <dgm:t>
        <a:bodyPr/>
        <a:lstStyle/>
        <a:p>
          <a:endParaRPr lang="en-US"/>
        </a:p>
      </dgm:t>
    </dgm:pt>
    <dgm:pt modelId="{92A69BF8-23C0-4279-9170-CDE87A5B3DD8}">
      <dgm:prSet phldrT="[Text]" custT="1"/>
      <dgm:spPr/>
      <dgm:t>
        <a:bodyPr/>
        <a:lstStyle/>
        <a:p>
          <a:endParaRPr lang="en-US" sz="2400" smtClean="0"/>
        </a:p>
        <a:p>
          <a:endParaRPr lang="en-US" sz="2400" smtClean="0"/>
        </a:p>
        <a:p>
          <a:endParaRPr lang="en-US" sz="2400" smtClean="0"/>
        </a:p>
        <a:p>
          <a:r>
            <a:rPr lang="en-US" sz="2400" smtClean="0"/>
            <a:t>মাতৃভুমির </a:t>
          </a:r>
          <a:r>
            <a:rPr lang="en-US" sz="2400" dirty="0" err="1" smtClean="0"/>
            <a:t>টান</a:t>
          </a:r>
          <a:r>
            <a:rPr lang="en-US" sz="2400" dirty="0" smtClean="0"/>
            <a:t> </a:t>
          </a:r>
          <a:r>
            <a:rPr lang="en-US" sz="2400" dirty="0" err="1" smtClean="0"/>
            <a:t>উপেক্ষা</a:t>
          </a:r>
          <a:r>
            <a:rPr lang="en-US" sz="2400" dirty="0" smtClean="0"/>
            <a:t> </a:t>
          </a:r>
          <a:r>
            <a:rPr lang="en-US" sz="2400" dirty="0" err="1" smtClean="0"/>
            <a:t>করা</a:t>
          </a:r>
          <a:r>
            <a:rPr lang="en-US" sz="2400" dirty="0" smtClean="0"/>
            <a:t> </a:t>
          </a:r>
          <a:r>
            <a:rPr lang="en-US" sz="2400" dirty="0" err="1" smtClean="0"/>
            <a:t>কঠিন</a:t>
          </a:r>
          <a:r>
            <a:rPr lang="en-US" sz="2400" dirty="0" smtClean="0"/>
            <a:t> – </a:t>
          </a:r>
          <a:r>
            <a:rPr lang="en-US" sz="2400" dirty="0" err="1" smtClean="0"/>
            <a:t>এই</a:t>
          </a:r>
          <a:r>
            <a:rPr lang="en-US" sz="2400" dirty="0" smtClean="0"/>
            <a:t> </a:t>
          </a:r>
          <a:r>
            <a:rPr lang="en-US" sz="2400" dirty="0" err="1" smtClean="0"/>
            <a:t>সত্যই</a:t>
          </a:r>
          <a:r>
            <a:rPr lang="en-US" sz="2400" dirty="0" smtClean="0"/>
            <a:t> </a:t>
          </a:r>
          <a:r>
            <a:rPr lang="en-US" sz="2400" err="1" smtClean="0"/>
            <a:t>কবিতার</a:t>
          </a:r>
          <a:r>
            <a:rPr lang="en-US" sz="2400" smtClean="0"/>
            <a:t> মূলভাব ।</a:t>
          </a:r>
          <a:endParaRPr lang="en-US" sz="2400" dirty="0"/>
        </a:p>
      </dgm:t>
    </dgm:pt>
    <dgm:pt modelId="{BF7B6070-5691-4717-A1E1-DB1F567083AD}" type="parTrans" cxnId="{B93B83A3-7522-43D0-BC6F-2CEA1ED5C23A}">
      <dgm:prSet/>
      <dgm:spPr/>
      <dgm:t>
        <a:bodyPr/>
        <a:lstStyle/>
        <a:p>
          <a:endParaRPr lang="en-US"/>
        </a:p>
      </dgm:t>
    </dgm:pt>
    <dgm:pt modelId="{95A9B7E1-A86F-4FFD-8C6A-4C6D07268203}" type="sibTrans" cxnId="{B93B83A3-7522-43D0-BC6F-2CEA1ED5C23A}">
      <dgm:prSet/>
      <dgm:spPr/>
      <dgm:t>
        <a:bodyPr/>
        <a:lstStyle/>
        <a:p>
          <a:endParaRPr lang="en-US"/>
        </a:p>
      </dgm:t>
    </dgm:pt>
    <dgm:pt modelId="{9F9C5C0B-FC51-4538-888B-BDDC7758A579}" type="pres">
      <dgm:prSet presAssocID="{8C364063-A6A4-4717-ACB8-AE26670127A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DC2809-EB1B-4B0E-9672-011ABF134868}" type="pres">
      <dgm:prSet presAssocID="{22AA0D2E-671A-4181-BD1E-8D4E28228B82}" presName="compositeNode" presStyleCnt="0">
        <dgm:presLayoutVars>
          <dgm:bulletEnabled val="1"/>
        </dgm:presLayoutVars>
      </dgm:prSet>
      <dgm:spPr/>
    </dgm:pt>
    <dgm:pt modelId="{E14CD66A-0355-4329-8BF8-77EB3C9D342D}" type="pres">
      <dgm:prSet presAssocID="{22AA0D2E-671A-4181-BD1E-8D4E28228B82}" presName="bgRect" presStyleLbl="node1" presStyleIdx="0" presStyleCnt="3" custScaleX="104736" custLinFactNeighborX="-14311" custLinFactNeighborY="1144"/>
      <dgm:spPr/>
      <dgm:t>
        <a:bodyPr/>
        <a:lstStyle/>
        <a:p>
          <a:endParaRPr lang="en-US"/>
        </a:p>
      </dgm:t>
    </dgm:pt>
    <dgm:pt modelId="{244EF539-120A-4FC2-B42D-5F38D1D902EB}" type="pres">
      <dgm:prSet presAssocID="{22AA0D2E-671A-4181-BD1E-8D4E28228B82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94B67B-9450-4DB3-A6A3-4841182E67F8}" type="pres">
      <dgm:prSet presAssocID="{22AA0D2E-671A-4181-BD1E-8D4E28228B82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636D54-53C4-48B5-8CA4-F24FEE646DBF}" type="pres">
      <dgm:prSet presAssocID="{0ECEE3F1-17A3-46FE-BF0A-3F9FE33C007F}" presName="hSp" presStyleCnt="0"/>
      <dgm:spPr/>
    </dgm:pt>
    <dgm:pt modelId="{7CACFB0F-48C6-4B47-85FB-B4FACD5ED31F}" type="pres">
      <dgm:prSet presAssocID="{0ECEE3F1-17A3-46FE-BF0A-3F9FE33C007F}" presName="vProcSp" presStyleCnt="0"/>
      <dgm:spPr/>
    </dgm:pt>
    <dgm:pt modelId="{6FBE4AA7-6ED1-4208-B0E2-BBD654068CDA}" type="pres">
      <dgm:prSet presAssocID="{0ECEE3F1-17A3-46FE-BF0A-3F9FE33C007F}" presName="vSp1" presStyleCnt="0"/>
      <dgm:spPr/>
    </dgm:pt>
    <dgm:pt modelId="{A4F85EF7-A3D8-441E-9728-7C48574FB7D5}" type="pres">
      <dgm:prSet presAssocID="{0ECEE3F1-17A3-46FE-BF0A-3F9FE33C007F}" presName="simulatedConn" presStyleLbl="solidFgAcc1" presStyleIdx="0" presStyleCnt="2"/>
      <dgm:spPr/>
    </dgm:pt>
    <dgm:pt modelId="{06858B1C-A655-43FB-9F7A-1F4A300B9B41}" type="pres">
      <dgm:prSet presAssocID="{0ECEE3F1-17A3-46FE-BF0A-3F9FE33C007F}" presName="vSp2" presStyleCnt="0"/>
      <dgm:spPr/>
    </dgm:pt>
    <dgm:pt modelId="{EE8D9F9C-9811-419D-80C1-017137EAB7CA}" type="pres">
      <dgm:prSet presAssocID="{0ECEE3F1-17A3-46FE-BF0A-3F9FE33C007F}" presName="sibTrans" presStyleCnt="0"/>
      <dgm:spPr/>
    </dgm:pt>
    <dgm:pt modelId="{0EEFA5B5-B41E-4168-8127-A5335C5B8360}" type="pres">
      <dgm:prSet presAssocID="{A1B2FE41-3439-402F-A79F-8647AEF12173}" presName="compositeNode" presStyleCnt="0">
        <dgm:presLayoutVars>
          <dgm:bulletEnabled val="1"/>
        </dgm:presLayoutVars>
      </dgm:prSet>
      <dgm:spPr/>
    </dgm:pt>
    <dgm:pt modelId="{016BFCE3-3398-4372-89DA-1E9C58DF5D62}" type="pres">
      <dgm:prSet presAssocID="{A1B2FE41-3439-402F-A79F-8647AEF12173}" presName="bgRect" presStyleLbl="node1" presStyleIdx="1" presStyleCnt="3"/>
      <dgm:spPr/>
      <dgm:t>
        <a:bodyPr/>
        <a:lstStyle/>
        <a:p>
          <a:endParaRPr lang="en-US"/>
        </a:p>
      </dgm:t>
    </dgm:pt>
    <dgm:pt modelId="{1E3BD0DE-386B-43BB-AF5C-5C8259DAA0D2}" type="pres">
      <dgm:prSet presAssocID="{A1B2FE41-3439-402F-A79F-8647AEF12173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3BD268-019D-43C2-B513-0F34AD298D43}" type="pres">
      <dgm:prSet presAssocID="{A1B2FE41-3439-402F-A79F-8647AEF12173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89141A-CE73-46D1-B2CA-0A4730C42235}" type="pres">
      <dgm:prSet presAssocID="{E6D83941-DE9E-4697-9C9F-A4DDAF678313}" presName="hSp" presStyleCnt="0"/>
      <dgm:spPr/>
    </dgm:pt>
    <dgm:pt modelId="{ED1AB44E-F65E-45F0-A3FB-9AC69977AE66}" type="pres">
      <dgm:prSet presAssocID="{E6D83941-DE9E-4697-9C9F-A4DDAF678313}" presName="vProcSp" presStyleCnt="0"/>
      <dgm:spPr/>
    </dgm:pt>
    <dgm:pt modelId="{76A75665-E41D-444F-84E2-72001F4E7029}" type="pres">
      <dgm:prSet presAssocID="{E6D83941-DE9E-4697-9C9F-A4DDAF678313}" presName="vSp1" presStyleCnt="0"/>
      <dgm:spPr/>
    </dgm:pt>
    <dgm:pt modelId="{3013765D-C13F-4582-BBE0-D00D754BF324}" type="pres">
      <dgm:prSet presAssocID="{E6D83941-DE9E-4697-9C9F-A4DDAF678313}" presName="simulatedConn" presStyleLbl="solidFgAcc1" presStyleIdx="1" presStyleCnt="2"/>
      <dgm:spPr/>
    </dgm:pt>
    <dgm:pt modelId="{0E43475F-1406-47B7-990A-6563BC344FB0}" type="pres">
      <dgm:prSet presAssocID="{E6D83941-DE9E-4697-9C9F-A4DDAF678313}" presName="vSp2" presStyleCnt="0"/>
      <dgm:spPr/>
    </dgm:pt>
    <dgm:pt modelId="{D6992D04-A0E4-476A-B865-A4BC978FDB36}" type="pres">
      <dgm:prSet presAssocID="{E6D83941-DE9E-4697-9C9F-A4DDAF678313}" presName="sibTrans" presStyleCnt="0"/>
      <dgm:spPr/>
    </dgm:pt>
    <dgm:pt modelId="{7D0C3C69-0739-4EF1-8845-3E85334B2406}" type="pres">
      <dgm:prSet presAssocID="{7C0EC365-384E-47EF-8F3B-A6861E1E4D4E}" presName="compositeNode" presStyleCnt="0">
        <dgm:presLayoutVars>
          <dgm:bulletEnabled val="1"/>
        </dgm:presLayoutVars>
      </dgm:prSet>
      <dgm:spPr/>
    </dgm:pt>
    <dgm:pt modelId="{667E4BAF-526A-42CF-810F-D0B091060F25}" type="pres">
      <dgm:prSet presAssocID="{7C0EC365-384E-47EF-8F3B-A6861E1E4D4E}" presName="bgRect" presStyleLbl="node1" presStyleIdx="2" presStyleCnt="3"/>
      <dgm:spPr/>
      <dgm:t>
        <a:bodyPr/>
        <a:lstStyle/>
        <a:p>
          <a:endParaRPr lang="en-US"/>
        </a:p>
      </dgm:t>
    </dgm:pt>
    <dgm:pt modelId="{0C5775F4-5707-46EA-8C3F-3DEBB14050D9}" type="pres">
      <dgm:prSet presAssocID="{7C0EC365-384E-47EF-8F3B-A6861E1E4D4E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2EF1A-0D96-4A97-A826-C2952DCD3EFE}" type="pres">
      <dgm:prSet presAssocID="{7C0EC365-384E-47EF-8F3B-A6861E1E4D4E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66EDB7C-42E2-446F-9799-85B49A2A4911}" type="presOf" srcId="{0CDF7300-3BC0-41CE-9A04-BB31BA4C54B2}" destId="{1D3BD268-019D-43C2-B513-0F34AD298D43}" srcOrd="0" destOrd="0" presId="urn:microsoft.com/office/officeart/2005/8/layout/hProcess7"/>
    <dgm:cxn modelId="{23CF321B-2404-4C67-A3E6-D053E3A6705A}" srcId="{22AA0D2E-671A-4181-BD1E-8D4E28228B82}" destId="{FD1419EC-F597-4AA1-A3C4-091A17EBC6BF}" srcOrd="0" destOrd="0" parTransId="{0617BB5F-D3F7-4F0F-8C46-A9359FF70B7B}" sibTransId="{81AAC35C-DFD9-4849-B63A-19A430734946}"/>
    <dgm:cxn modelId="{A250BF1C-3BF0-4A77-B6A9-6FB5F20A3101}" srcId="{A1B2FE41-3439-402F-A79F-8647AEF12173}" destId="{0CDF7300-3BC0-41CE-9A04-BB31BA4C54B2}" srcOrd="0" destOrd="0" parTransId="{13EFAEF0-CF1C-4D22-B1B1-28EEC1EB1377}" sibTransId="{12CFC4C5-0873-47B4-848F-7C65C38AE9EB}"/>
    <dgm:cxn modelId="{7D1A78C3-0731-4873-9CDD-050C8DB1F88A}" srcId="{8C364063-A6A4-4717-ACB8-AE26670127A2}" destId="{A1B2FE41-3439-402F-A79F-8647AEF12173}" srcOrd="1" destOrd="0" parTransId="{F07E8FBE-17F4-4F1F-8CA6-E3D4CA7809EA}" sibTransId="{E6D83941-DE9E-4697-9C9F-A4DDAF678313}"/>
    <dgm:cxn modelId="{8D5F0F0E-B74A-4F73-9101-BE5D0B3DDD95}" type="presOf" srcId="{22AA0D2E-671A-4181-BD1E-8D4E28228B82}" destId="{244EF539-120A-4FC2-B42D-5F38D1D902EB}" srcOrd="1" destOrd="0" presId="urn:microsoft.com/office/officeart/2005/8/layout/hProcess7"/>
    <dgm:cxn modelId="{D2B4B483-35D3-4DDE-902B-57B8C060D1DA}" srcId="{8C364063-A6A4-4717-ACB8-AE26670127A2}" destId="{22AA0D2E-671A-4181-BD1E-8D4E28228B82}" srcOrd="0" destOrd="0" parTransId="{2EC95877-E333-403F-9E3A-B841933F1513}" sibTransId="{0ECEE3F1-17A3-46FE-BF0A-3F9FE33C007F}"/>
    <dgm:cxn modelId="{F9B4BCFA-6316-4B7A-89F4-4F8339C6F754}" type="presOf" srcId="{FD1419EC-F597-4AA1-A3C4-091A17EBC6BF}" destId="{9994B67B-9450-4DB3-A6A3-4841182E67F8}" srcOrd="0" destOrd="0" presId="urn:microsoft.com/office/officeart/2005/8/layout/hProcess7"/>
    <dgm:cxn modelId="{7E02D2C7-189F-46FF-8E5F-0679063C1EE8}" srcId="{8C364063-A6A4-4717-ACB8-AE26670127A2}" destId="{7C0EC365-384E-47EF-8F3B-A6861E1E4D4E}" srcOrd="2" destOrd="0" parTransId="{1E0C62D7-0D3F-4553-B40C-60B3FA6DFBBF}" sibTransId="{102E62E7-AFDF-4277-8234-3B460A7E72E4}"/>
    <dgm:cxn modelId="{6C1A275B-4EFC-4AC6-9D44-989BD564D4B5}" type="presOf" srcId="{8C364063-A6A4-4717-ACB8-AE26670127A2}" destId="{9F9C5C0B-FC51-4538-888B-BDDC7758A579}" srcOrd="0" destOrd="0" presId="urn:microsoft.com/office/officeart/2005/8/layout/hProcess7"/>
    <dgm:cxn modelId="{D342ABF7-BA7E-400B-9B82-87F06084C7A2}" type="presOf" srcId="{22AA0D2E-671A-4181-BD1E-8D4E28228B82}" destId="{E14CD66A-0355-4329-8BF8-77EB3C9D342D}" srcOrd="0" destOrd="0" presId="urn:microsoft.com/office/officeart/2005/8/layout/hProcess7"/>
    <dgm:cxn modelId="{D1AE6D6B-4324-49AB-BF92-BDC0ACA13606}" type="presOf" srcId="{7C0EC365-384E-47EF-8F3B-A6861E1E4D4E}" destId="{667E4BAF-526A-42CF-810F-D0B091060F25}" srcOrd="0" destOrd="0" presId="urn:microsoft.com/office/officeart/2005/8/layout/hProcess7"/>
    <dgm:cxn modelId="{B93B83A3-7522-43D0-BC6F-2CEA1ED5C23A}" srcId="{7C0EC365-384E-47EF-8F3B-A6861E1E4D4E}" destId="{92A69BF8-23C0-4279-9170-CDE87A5B3DD8}" srcOrd="0" destOrd="0" parTransId="{BF7B6070-5691-4717-A1E1-DB1F567083AD}" sibTransId="{95A9B7E1-A86F-4FFD-8C6A-4C6D07268203}"/>
    <dgm:cxn modelId="{77AAA2F6-EFF7-4B4E-BAF5-53A5D1C0B6BE}" type="presOf" srcId="{A1B2FE41-3439-402F-A79F-8647AEF12173}" destId="{016BFCE3-3398-4372-89DA-1E9C58DF5D62}" srcOrd="0" destOrd="0" presId="urn:microsoft.com/office/officeart/2005/8/layout/hProcess7"/>
    <dgm:cxn modelId="{61174D92-E4AB-485B-9A2A-00BDCA3943A7}" type="presOf" srcId="{92A69BF8-23C0-4279-9170-CDE87A5B3DD8}" destId="{E442EF1A-0D96-4A97-A826-C2952DCD3EFE}" srcOrd="0" destOrd="0" presId="urn:microsoft.com/office/officeart/2005/8/layout/hProcess7"/>
    <dgm:cxn modelId="{361E440E-F8E6-4E30-BFCD-B033F9CE536A}" type="presOf" srcId="{7C0EC365-384E-47EF-8F3B-A6861E1E4D4E}" destId="{0C5775F4-5707-46EA-8C3F-3DEBB14050D9}" srcOrd="1" destOrd="0" presId="urn:microsoft.com/office/officeart/2005/8/layout/hProcess7"/>
    <dgm:cxn modelId="{1CB41C74-A19F-4BA8-9C97-C31D07694297}" type="presOf" srcId="{A1B2FE41-3439-402F-A79F-8647AEF12173}" destId="{1E3BD0DE-386B-43BB-AF5C-5C8259DAA0D2}" srcOrd="1" destOrd="0" presId="urn:microsoft.com/office/officeart/2005/8/layout/hProcess7"/>
    <dgm:cxn modelId="{3797B7D4-D5C6-4BD6-8FAC-472B471497FD}" type="presParOf" srcId="{9F9C5C0B-FC51-4538-888B-BDDC7758A579}" destId="{C8DC2809-EB1B-4B0E-9672-011ABF134868}" srcOrd="0" destOrd="0" presId="urn:microsoft.com/office/officeart/2005/8/layout/hProcess7"/>
    <dgm:cxn modelId="{DE5C75D4-1901-4D4D-AD5E-DD769C0F32FE}" type="presParOf" srcId="{C8DC2809-EB1B-4B0E-9672-011ABF134868}" destId="{E14CD66A-0355-4329-8BF8-77EB3C9D342D}" srcOrd="0" destOrd="0" presId="urn:microsoft.com/office/officeart/2005/8/layout/hProcess7"/>
    <dgm:cxn modelId="{9440C477-DE71-4FF3-81CE-974982CAFF62}" type="presParOf" srcId="{C8DC2809-EB1B-4B0E-9672-011ABF134868}" destId="{244EF539-120A-4FC2-B42D-5F38D1D902EB}" srcOrd="1" destOrd="0" presId="urn:microsoft.com/office/officeart/2005/8/layout/hProcess7"/>
    <dgm:cxn modelId="{D181ADC9-0C32-4256-B1AF-93D0135FD0E2}" type="presParOf" srcId="{C8DC2809-EB1B-4B0E-9672-011ABF134868}" destId="{9994B67B-9450-4DB3-A6A3-4841182E67F8}" srcOrd="2" destOrd="0" presId="urn:microsoft.com/office/officeart/2005/8/layout/hProcess7"/>
    <dgm:cxn modelId="{F98B1B28-DA57-4DFC-87DF-80B978F43B9B}" type="presParOf" srcId="{9F9C5C0B-FC51-4538-888B-BDDC7758A579}" destId="{3C636D54-53C4-48B5-8CA4-F24FEE646DBF}" srcOrd="1" destOrd="0" presId="urn:microsoft.com/office/officeart/2005/8/layout/hProcess7"/>
    <dgm:cxn modelId="{7CA19A5C-0E55-408C-B737-1F0D0ACB5EF3}" type="presParOf" srcId="{9F9C5C0B-FC51-4538-888B-BDDC7758A579}" destId="{7CACFB0F-48C6-4B47-85FB-B4FACD5ED31F}" srcOrd="2" destOrd="0" presId="urn:microsoft.com/office/officeart/2005/8/layout/hProcess7"/>
    <dgm:cxn modelId="{B2A5733B-7B48-4BE0-B47B-A40006D02280}" type="presParOf" srcId="{7CACFB0F-48C6-4B47-85FB-B4FACD5ED31F}" destId="{6FBE4AA7-6ED1-4208-B0E2-BBD654068CDA}" srcOrd="0" destOrd="0" presId="urn:microsoft.com/office/officeart/2005/8/layout/hProcess7"/>
    <dgm:cxn modelId="{2501206B-99BC-4015-AA91-545723123F8F}" type="presParOf" srcId="{7CACFB0F-48C6-4B47-85FB-B4FACD5ED31F}" destId="{A4F85EF7-A3D8-441E-9728-7C48574FB7D5}" srcOrd="1" destOrd="0" presId="urn:microsoft.com/office/officeart/2005/8/layout/hProcess7"/>
    <dgm:cxn modelId="{91C52600-4267-44DA-881A-1E7DD2FD7986}" type="presParOf" srcId="{7CACFB0F-48C6-4B47-85FB-B4FACD5ED31F}" destId="{06858B1C-A655-43FB-9F7A-1F4A300B9B41}" srcOrd="2" destOrd="0" presId="urn:microsoft.com/office/officeart/2005/8/layout/hProcess7"/>
    <dgm:cxn modelId="{B325A50E-16CC-4B7A-8E34-BB9560F9F35D}" type="presParOf" srcId="{9F9C5C0B-FC51-4538-888B-BDDC7758A579}" destId="{EE8D9F9C-9811-419D-80C1-017137EAB7CA}" srcOrd="3" destOrd="0" presId="urn:microsoft.com/office/officeart/2005/8/layout/hProcess7"/>
    <dgm:cxn modelId="{AAFC8EE8-5A93-493F-B79E-279D01AD384E}" type="presParOf" srcId="{9F9C5C0B-FC51-4538-888B-BDDC7758A579}" destId="{0EEFA5B5-B41E-4168-8127-A5335C5B8360}" srcOrd="4" destOrd="0" presId="urn:microsoft.com/office/officeart/2005/8/layout/hProcess7"/>
    <dgm:cxn modelId="{D89B30B2-5C1A-4BD5-8EA9-460C1BEA8D1B}" type="presParOf" srcId="{0EEFA5B5-B41E-4168-8127-A5335C5B8360}" destId="{016BFCE3-3398-4372-89DA-1E9C58DF5D62}" srcOrd="0" destOrd="0" presId="urn:microsoft.com/office/officeart/2005/8/layout/hProcess7"/>
    <dgm:cxn modelId="{F51627A0-1117-4D85-9E8A-B702E2845EBC}" type="presParOf" srcId="{0EEFA5B5-B41E-4168-8127-A5335C5B8360}" destId="{1E3BD0DE-386B-43BB-AF5C-5C8259DAA0D2}" srcOrd="1" destOrd="0" presId="urn:microsoft.com/office/officeart/2005/8/layout/hProcess7"/>
    <dgm:cxn modelId="{59BE5B79-39DB-4A71-BD58-604864185447}" type="presParOf" srcId="{0EEFA5B5-B41E-4168-8127-A5335C5B8360}" destId="{1D3BD268-019D-43C2-B513-0F34AD298D43}" srcOrd="2" destOrd="0" presId="urn:microsoft.com/office/officeart/2005/8/layout/hProcess7"/>
    <dgm:cxn modelId="{200C4751-785D-40E7-870F-2A06E33F40BB}" type="presParOf" srcId="{9F9C5C0B-FC51-4538-888B-BDDC7758A579}" destId="{E189141A-CE73-46D1-B2CA-0A4730C42235}" srcOrd="5" destOrd="0" presId="urn:microsoft.com/office/officeart/2005/8/layout/hProcess7"/>
    <dgm:cxn modelId="{2292FF82-0EAA-4D32-B079-169C21353ABB}" type="presParOf" srcId="{9F9C5C0B-FC51-4538-888B-BDDC7758A579}" destId="{ED1AB44E-F65E-45F0-A3FB-9AC69977AE66}" srcOrd="6" destOrd="0" presId="urn:microsoft.com/office/officeart/2005/8/layout/hProcess7"/>
    <dgm:cxn modelId="{FCE55CBB-3392-4DE8-9465-80A0A91DB096}" type="presParOf" srcId="{ED1AB44E-F65E-45F0-A3FB-9AC69977AE66}" destId="{76A75665-E41D-444F-84E2-72001F4E7029}" srcOrd="0" destOrd="0" presId="urn:microsoft.com/office/officeart/2005/8/layout/hProcess7"/>
    <dgm:cxn modelId="{6EEF2F02-C42D-4F65-AF79-F255219BD40A}" type="presParOf" srcId="{ED1AB44E-F65E-45F0-A3FB-9AC69977AE66}" destId="{3013765D-C13F-4582-BBE0-D00D754BF324}" srcOrd="1" destOrd="0" presId="urn:microsoft.com/office/officeart/2005/8/layout/hProcess7"/>
    <dgm:cxn modelId="{A4EC1483-9BB6-465D-AD8B-9D031C3294A1}" type="presParOf" srcId="{ED1AB44E-F65E-45F0-A3FB-9AC69977AE66}" destId="{0E43475F-1406-47B7-990A-6563BC344FB0}" srcOrd="2" destOrd="0" presId="urn:microsoft.com/office/officeart/2005/8/layout/hProcess7"/>
    <dgm:cxn modelId="{7289B254-55FB-41E9-B674-A68C728A3C51}" type="presParOf" srcId="{9F9C5C0B-FC51-4538-888B-BDDC7758A579}" destId="{D6992D04-A0E4-476A-B865-A4BC978FDB36}" srcOrd="7" destOrd="0" presId="urn:microsoft.com/office/officeart/2005/8/layout/hProcess7"/>
    <dgm:cxn modelId="{FBF54B4B-A7C8-4329-8309-729876DAFFFE}" type="presParOf" srcId="{9F9C5C0B-FC51-4538-888B-BDDC7758A579}" destId="{7D0C3C69-0739-4EF1-8845-3E85334B2406}" srcOrd="8" destOrd="0" presId="urn:microsoft.com/office/officeart/2005/8/layout/hProcess7"/>
    <dgm:cxn modelId="{88F5F4DF-09A9-40B9-A848-CC34BFA5EAE1}" type="presParOf" srcId="{7D0C3C69-0739-4EF1-8845-3E85334B2406}" destId="{667E4BAF-526A-42CF-810F-D0B091060F25}" srcOrd="0" destOrd="0" presId="urn:microsoft.com/office/officeart/2005/8/layout/hProcess7"/>
    <dgm:cxn modelId="{1EE12D39-9AA4-4D75-88CC-2D1053CBB9AC}" type="presParOf" srcId="{7D0C3C69-0739-4EF1-8845-3E85334B2406}" destId="{0C5775F4-5707-46EA-8C3F-3DEBB14050D9}" srcOrd="1" destOrd="0" presId="urn:microsoft.com/office/officeart/2005/8/layout/hProcess7"/>
    <dgm:cxn modelId="{AB8F5137-3EFD-4AD0-AA4B-A19CBE7D884A}" type="presParOf" srcId="{7D0C3C69-0739-4EF1-8845-3E85334B2406}" destId="{E442EF1A-0D96-4A97-A826-C2952DCD3EFE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2C57A0-5231-4D09-BB35-103FD07DCCD5}" type="doc">
      <dgm:prSet loTypeId="urn:microsoft.com/office/officeart/2005/8/layout/cycle6" loCatId="cycle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BB2441B2-FADB-4285-BB2C-A2DA950C737C}">
      <dgm:prSet phldrT="[Text]" custT="1"/>
      <dgm:spPr/>
      <dgm:t>
        <a:bodyPr/>
        <a:lstStyle/>
        <a:p>
          <a:r>
            <a:rPr lang="en-US" sz="2800" b="1" dirty="0" err="1" smtClean="0">
              <a:solidFill>
                <a:srgbClr val="0070C0"/>
              </a:solidFill>
            </a:rPr>
            <a:t>যশোরের</a:t>
          </a:r>
          <a:r>
            <a:rPr lang="en-US" sz="2800" b="1" dirty="0" smtClean="0">
              <a:solidFill>
                <a:srgbClr val="0070C0"/>
              </a:solidFill>
            </a:rPr>
            <a:t> </a:t>
          </a:r>
          <a:r>
            <a:rPr lang="en-US" sz="2800" b="1" dirty="0" err="1" smtClean="0">
              <a:solidFill>
                <a:srgbClr val="0070C0"/>
              </a:solidFill>
            </a:rPr>
            <a:t>সাগরদাঁড়ি</a:t>
          </a:r>
          <a:r>
            <a:rPr lang="en-US" sz="2800" b="1" dirty="0" smtClean="0">
              <a:solidFill>
                <a:srgbClr val="0070C0"/>
              </a:solidFill>
            </a:rPr>
            <a:t> </a:t>
          </a:r>
          <a:r>
            <a:rPr lang="en-US" sz="2800" b="1" dirty="0" err="1" smtClean="0">
              <a:solidFill>
                <a:srgbClr val="0070C0"/>
              </a:solidFill>
            </a:rPr>
            <a:t>তে</a:t>
          </a:r>
          <a:r>
            <a:rPr lang="en-US" sz="2800" b="1" dirty="0" smtClean="0">
              <a:solidFill>
                <a:srgbClr val="0070C0"/>
              </a:solidFill>
            </a:rPr>
            <a:t> </a:t>
          </a:r>
          <a:r>
            <a:rPr lang="en-US" sz="2800" b="1" dirty="0" err="1" smtClean="0">
              <a:solidFill>
                <a:srgbClr val="0070C0"/>
              </a:solidFill>
            </a:rPr>
            <a:t>জন্ম</a:t>
          </a:r>
          <a:endParaRPr lang="en-US" sz="2800" b="1" dirty="0">
            <a:solidFill>
              <a:srgbClr val="0070C0"/>
            </a:solidFill>
          </a:endParaRPr>
        </a:p>
      </dgm:t>
    </dgm:pt>
    <dgm:pt modelId="{E6D4AC34-D93E-4FDC-A181-16F12DA4E850}" type="parTrans" cxnId="{12E238BD-12AC-4B24-9055-EF51AED84E7D}">
      <dgm:prSet/>
      <dgm:spPr/>
      <dgm:t>
        <a:bodyPr/>
        <a:lstStyle/>
        <a:p>
          <a:endParaRPr lang="en-US"/>
        </a:p>
      </dgm:t>
    </dgm:pt>
    <dgm:pt modelId="{2AD42225-DB29-4615-8D57-11BE0DFECB2F}" type="sibTrans" cxnId="{12E238BD-12AC-4B24-9055-EF51AED84E7D}">
      <dgm:prSet/>
      <dgm:spPr/>
      <dgm:t>
        <a:bodyPr/>
        <a:lstStyle/>
        <a:p>
          <a:endParaRPr lang="en-US"/>
        </a:p>
      </dgm:t>
    </dgm:pt>
    <dgm:pt modelId="{4BD58D14-03DF-47D1-A504-7490C7AC001F}">
      <dgm:prSet phldrT="[Text]" custT="1"/>
      <dgm:spPr/>
      <dgm:t>
        <a:bodyPr/>
        <a:lstStyle/>
        <a:p>
          <a:r>
            <a:rPr lang="en-US" sz="2800" b="1" dirty="0" err="1" smtClean="0">
              <a:solidFill>
                <a:srgbClr val="0070C0"/>
              </a:solidFill>
            </a:rPr>
            <a:t>আত্মোপলব্ধি</a:t>
          </a:r>
          <a:r>
            <a:rPr lang="en-US" sz="2800" b="1" dirty="0" smtClean="0">
              <a:solidFill>
                <a:srgbClr val="0070C0"/>
              </a:solidFill>
            </a:rPr>
            <a:t> </a:t>
          </a:r>
          <a:endParaRPr lang="en-US" sz="2800" b="1" dirty="0">
            <a:solidFill>
              <a:srgbClr val="0070C0"/>
            </a:solidFill>
          </a:endParaRPr>
        </a:p>
      </dgm:t>
    </dgm:pt>
    <dgm:pt modelId="{7EDC7814-F491-4746-896A-33A73B7787ED}" type="parTrans" cxnId="{3BA72DB6-D72D-4797-95B7-EBECD004404E}">
      <dgm:prSet/>
      <dgm:spPr/>
      <dgm:t>
        <a:bodyPr/>
        <a:lstStyle/>
        <a:p>
          <a:endParaRPr lang="en-US"/>
        </a:p>
      </dgm:t>
    </dgm:pt>
    <dgm:pt modelId="{6854653B-8AC0-4897-A608-80654E1E22E3}" type="sibTrans" cxnId="{3BA72DB6-D72D-4797-95B7-EBECD004404E}">
      <dgm:prSet/>
      <dgm:spPr/>
      <dgm:t>
        <a:bodyPr/>
        <a:lstStyle/>
        <a:p>
          <a:endParaRPr lang="en-US"/>
        </a:p>
      </dgm:t>
    </dgm:pt>
    <dgm:pt modelId="{C593C599-11A3-4CBE-A2F1-43FE74971780}">
      <dgm:prSet phldrT="[Text]" custT="1"/>
      <dgm:spPr/>
      <dgm:t>
        <a:bodyPr/>
        <a:lstStyle/>
        <a:p>
          <a:r>
            <a:rPr lang="en-US" sz="2800" b="1" dirty="0" err="1" smtClean="0">
              <a:solidFill>
                <a:srgbClr val="0070C0"/>
              </a:solidFill>
            </a:rPr>
            <a:t>প্রবাসে</a:t>
          </a:r>
          <a:r>
            <a:rPr lang="en-US" sz="2800" b="1" dirty="0" smtClean="0">
              <a:solidFill>
                <a:srgbClr val="0070C0"/>
              </a:solidFill>
            </a:rPr>
            <a:t> </a:t>
          </a:r>
          <a:r>
            <a:rPr lang="en-US" sz="2800" b="1" dirty="0" err="1" smtClean="0">
              <a:solidFill>
                <a:srgbClr val="0070C0"/>
              </a:solidFill>
            </a:rPr>
            <a:t>গমন</a:t>
          </a:r>
          <a:r>
            <a:rPr lang="en-US" sz="2800" b="1" dirty="0" smtClean="0">
              <a:solidFill>
                <a:srgbClr val="0070C0"/>
              </a:solidFill>
            </a:rPr>
            <a:t>, </a:t>
          </a:r>
          <a:r>
            <a:rPr lang="en-US" sz="2800" b="1" dirty="0" err="1" smtClean="0">
              <a:solidFill>
                <a:srgbClr val="0070C0"/>
              </a:solidFill>
            </a:rPr>
            <a:t>ইংরেজি</a:t>
          </a:r>
          <a:r>
            <a:rPr lang="en-US" sz="2800" b="1" dirty="0" smtClean="0">
              <a:solidFill>
                <a:srgbClr val="0070C0"/>
              </a:solidFill>
            </a:rPr>
            <a:t> </a:t>
          </a:r>
          <a:r>
            <a:rPr lang="en-US" sz="2800" b="1" dirty="0" err="1" smtClean="0">
              <a:solidFill>
                <a:srgbClr val="0070C0"/>
              </a:solidFill>
            </a:rPr>
            <a:t>সাহিত্যে</a:t>
          </a:r>
          <a:r>
            <a:rPr lang="en-US" sz="2800" b="1" dirty="0" smtClean="0">
              <a:solidFill>
                <a:srgbClr val="0070C0"/>
              </a:solidFill>
            </a:rPr>
            <a:t> </a:t>
          </a:r>
          <a:r>
            <a:rPr lang="en-US" sz="2800" b="1" dirty="0" err="1" smtClean="0">
              <a:solidFill>
                <a:srgbClr val="0070C0"/>
              </a:solidFill>
            </a:rPr>
            <a:t>বিফলতা</a:t>
          </a:r>
          <a:endParaRPr lang="en-US" sz="2800" b="1" dirty="0">
            <a:solidFill>
              <a:srgbClr val="0070C0"/>
            </a:solidFill>
          </a:endParaRPr>
        </a:p>
      </dgm:t>
    </dgm:pt>
    <dgm:pt modelId="{3D7789E0-51CA-4C9F-82B6-E0650135824E}" type="parTrans" cxnId="{43408DE1-7EE3-43BE-81DB-EC065C617FAB}">
      <dgm:prSet/>
      <dgm:spPr/>
      <dgm:t>
        <a:bodyPr/>
        <a:lstStyle/>
        <a:p>
          <a:endParaRPr lang="en-US"/>
        </a:p>
      </dgm:t>
    </dgm:pt>
    <dgm:pt modelId="{8845F28F-5B99-4056-A240-55BE2BAB632E}" type="sibTrans" cxnId="{43408DE1-7EE3-43BE-81DB-EC065C617FAB}">
      <dgm:prSet/>
      <dgm:spPr/>
      <dgm:t>
        <a:bodyPr/>
        <a:lstStyle/>
        <a:p>
          <a:endParaRPr lang="en-US"/>
        </a:p>
      </dgm:t>
    </dgm:pt>
    <dgm:pt modelId="{F8EE712F-0D9D-4949-B9CC-23EDA9684142}">
      <dgm:prSet phldrT="[Text]" custT="1"/>
      <dgm:spPr/>
      <dgm:t>
        <a:bodyPr/>
        <a:lstStyle/>
        <a:p>
          <a:r>
            <a:rPr lang="en-US" sz="2800" b="1" dirty="0" err="1" smtClean="0">
              <a:solidFill>
                <a:srgbClr val="0070C0"/>
              </a:solidFill>
            </a:rPr>
            <a:t>্সাহিত্য</a:t>
          </a:r>
          <a:r>
            <a:rPr lang="en-US" sz="2800" b="1" dirty="0" smtClean="0">
              <a:solidFill>
                <a:srgbClr val="0070C0"/>
              </a:solidFill>
            </a:rPr>
            <a:t> </a:t>
          </a:r>
          <a:r>
            <a:rPr lang="en-US" sz="2800" b="1" dirty="0" err="1" smtClean="0">
              <a:solidFill>
                <a:srgbClr val="0070C0"/>
              </a:solidFill>
            </a:rPr>
            <a:t>সাধনা</a:t>
          </a:r>
          <a:r>
            <a:rPr lang="en-US" sz="2800" b="1" dirty="0" smtClean="0">
              <a:solidFill>
                <a:srgbClr val="0070C0"/>
              </a:solidFill>
            </a:rPr>
            <a:t>, </a:t>
          </a:r>
          <a:r>
            <a:rPr lang="en-US" sz="2800" b="1" dirty="0" err="1" smtClean="0">
              <a:solidFill>
                <a:srgbClr val="0070C0"/>
              </a:solidFill>
            </a:rPr>
            <a:t>ধর্মান্তর</a:t>
          </a:r>
          <a:endParaRPr lang="en-US" sz="2800" b="1" dirty="0">
            <a:solidFill>
              <a:srgbClr val="0070C0"/>
            </a:solidFill>
          </a:endParaRPr>
        </a:p>
      </dgm:t>
    </dgm:pt>
    <dgm:pt modelId="{96B78C71-C0FF-472C-9BD1-1027EE10096A}" type="parTrans" cxnId="{63702A44-180E-4D56-B5D8-EFE0364B21D1}">
      <dgm:prSet/>
      <dgm:spPr/>
      <dgm:t>
        <a:bodyPr/>
        <a:lstStyle/>
        <a:p>
          <a:endParaRPr lang="en-US"/>
        </a:p>
      </dgm:t>
    </dgm:pt>
    <dgm:pt modelId="{D9F14F5F-9F56-4DE7-A3A9-4F0139A5006C}" type="sibTrans" cxnId="{63702A44-180E-4D56-B5D8-EFE0364B21D1}">
      <dgm:prSet/>
      <dgm:spPr/>
      <dgm:t>
        <a:bodyPr/>
        <a:lstStyle/>
        <a:p>
          <a:endParaRPr lang="en-US"/>
        </a:p>
      </dgm:t>
    </dgm:pt>
    <dgm:pt modelId="{71728700-5B07-4398-8765-C993E0699595}">
      <dgm:prSet phldrT="[Text]" custT="1"/>
      <dgm:spPr/>
      <dgm:t>
        <a:bodyPr/>
        <a:lstStyle/>
        <a:p>
          <a:r>
            <a:rPr lang="en-US" sz="2800" b="1" dirty="0" err="1" smtClean="0">
              <a:solidFill>
                <a:srgbClr val="0070C0"/>
              </a:solidFill>
            </a:rPr>
            <a:t>পাশ্চাত্য</a:t>
          </a:r>
          <a:r>
            <a:rPr lang="en-US" sz="2800" b="1" dirty="0" smtClean="0">
              <a:solidFill>
                <a:srgbClr val="0070C0"/>
              </a:solidFill>
            </a:rPr>
            <a:t> </a:t>
          </a:r>
          <a:r>
            <a:rPr lang="en-US" sz="2800" b="1" dirty="0" err="1" smtClean="0">
              <a:solidFill>
                <a:srgbClr val="0070C0"/>
              </a:solidFill>
            </a:rPr>
            <a:t>সাহিত্যের</a:t>
          </a:r>
          <a:r>
            <a:rPr lang="en-US" sz="2800" b="1" dirty="0" smtClean="0">
              <a:solidFill>
                <a:srgbClr val="0070C0"/>
              </a:solidFill>
            </a:rPr>
            <a:t> </a:t>
          </a:r>
          <a:r>
            <a:rPr lang="en-US" sz="2800" b="1" dirty="0" err="1" smtClean="0">
              <a:solidFill>
                <a:srgbClr val="0070C0"/>
              </a:solidFill>
            </a:rPr>
            <a:t>প্রতি</a:t>
          </a:r>
          <a:r>
            <a:rPr lang="en-US" sz="2800" b="1" dirty="0" smtClean="0">
              <a:solidFill>
                <a:srgbClr val="0070C0"/>
              </a:solidFill>
            </a:rPr>
            <a:t> </a:t>
          </a:r>
          <a:r>
            <a:rPr lang="en-US" sz="2800" b="1" dirty="0" err="1" smtClean="0">
              <a:solidFill>
                <a:srgbClr val="0070C0"/>
              </a:solidFill>
            </a:rPr>
            <a:t>অনুরাগ</a:t>
          </a:r>
          <a:endParaRPr lang="en-US" sz="2800" b="1" dirty="0">
            <a:solidFill>
              <a:srgbClr val="0070C0"/>
            </a:solidFill>
          </a:endParaRPr>
        </a:p>
      </dgm:t>
    </dgm:pt>
    <dgm:pt modelId="{C3B02902-290F-44C5-BED2-840375756D11}" type="parTrans" cxnId="{4FB96A3C-F072-4717-A710-44580C5D6B40}">
      <dgm:prSet/>
      <dgm:spPr/>
      <dgm:t>
        <a:bodyPr/>
        <a:lstStyle/>
        <a:p>
          <a:endParaRPr lang="en-US"/>
        </a:p>
      </dgm:t>
    </dgm:pt>
    <dgm:pt modelId="{CF167024-91D5-49E7-B826-34D3ABE1A05C}" type="sibTrans" cxnId="{4FB96A3C-F072-4717-A710-44580C5D6B40}">
      <dgm:prSet/>
      <dgm:spPr/>
      <dgm:t>
        <a:bodyPr/>
        <a:lstStyle/>
        <a:p>
          <a:endParaRPr lang="en-US"/>
        </a:p>
      </dgm:t>
    </dgm:pt>
    <dgm:pt modelId="{D6C67F23-8B72-4E58-A386-3627B7E06D4F}" type="pres">
      <dgm:prSet presAssocID="{652C57A0-5231-4D09-BB35-103FD07DCCD5}" presName="cycle" presStyleCnt="0">
        <dgm:presLayoutVars>
          <dgm:dir/>
          <dgm:resizeHandles val="exact"/>
        </dgm:presLayoutVars>
      </dgm:prSet>
      <dgm:spPr/>
    </dgm:pt>
    <dgm:pt modelId="{E582FE9A-BECB-4596-AE3E-6E38DCB0C0CB}" type="pres">
      <dgm:prSet presAssocID="{BB2441B2-FADB-4285-BB2C-A2DA950C737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EAF05C-4B48-4248-BF1C-E8B81EA449D5}" type="pres">
      <dgm:prSet presAssocID="{BB2441B2-FADB-4285-BB2C-A2DA950C737C}" presName="spNode" presStyleCnt="0"/>
      <dgm:spPr/>
    </dgm:pt>
    <dgm:pt modelId="{B86484D4-179B-4354-BF78-D1156B3B469D}" type="pres">
      <dgm:prSet presAssocID="{2AD42225-DB29-4615-8D57-11BE0DFECB2F}" presName="sibTrans" presStyleLbl="sibTrans1D1" presStyleIdx="0" presStyleCnt="5"/>
      <dgm:spPr/>
    </dgm:pt>
    <dgm:pt modelId="{D593A673-9E31-407D-BED3-3DCF587083E8}" type="pres">
      <dgm:prSet presAssocID="{4BD58D14-03DF-47D1-A504-7490C7AC001F}" presName="node" presStyleLbl="node1" presStyleIdx="1" presStyleCnt="5" custRadScaleRad="99375" custRadScaleInc="7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38535E-CADF-48F9-A532-57E82B293835}" type="pres">
      <dgm:prSet presAssocID="{4BD58D14-03DF-47D1-A504-7490C7AC001F}" presName="spNode" presStyleCnt="0"/>
      <dgm:spPr/>
    </dgm:pt>
    <dgm:pt modelId="{B1E40F67-DA38-4647-A418-9CDFFB78A924}" type="pres">
      <dgm:prSet presAssocID="{6854653B-8AC0-4897-A608-80654E1E22E3}" presName="sibTrans" presStyleLbl="sibTrans1D1" presStyleIdx="1" presStyleCnt="5"/>
      <dgm:spPr/>
    </dgm:pt>
    <dgm:pt modelId="{E2DBDCFF-380C-4F7F-A020-3640AC63E7CD}" type="pres">
      <dgm:prSet presAssocID="{C593C599-11A3-4CBE-A2F1-43FE7497178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C9AAEF-FF32-4E79-B876-671E029FEBB0}" type="pres">
      <dgm:prSet presAssocID="{C593C599-11A3-4CBE-A2F1-43FE74971780}" presName="spNode" presStyleCnt="0"/>
      <dgm:spPr/>
    </dgm:pt>
    <dgm:pt modelId="{2DC096DC-CC88-4A41-868C-5E360422393C}" type="pres">
      <dgm:prSet presAssocID="{8845F28F-5B99-4056-A240-55BE2BAB632E}" presName="sibTrans" presStyleLbl="sibTrans1D1" presStyleIdx="2" presStyleCnt="5"/>
      <dgm:spPr/>
    </dgm:pt>
    <dgm:pt modelId="{D3B95262-E4A4-4A69-A9B3-B4843D89D913}" type="pres">
      <dgm:prSet presAssocID="{F8EE712F-0D9D-4949-B9CC-23EDA968414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847489-8DA2-45FE-81B7-F41ACC983A7D}" type="pres">
      <dgm:prSet presAssocID="{F8EE712F-0D9D-4949-B9CC-23EDA9684142}" presName="spNode" presStyleCnt="0"/>
      <dgm:spPr/>
    </dgm:pt>
    <dgm:pt modelId="{24088906-6F8A-48EB-AC4E-A6C5EEC4AE8E}" type="pres">
      <dgm:prSet presAssocID="{D9F14F5F-9F56-4DE7-A3A9-4F0139A5006C}" presName="sibTrans" presStyleLbl="sibTrans1D1" presStyleIdx="3" presStyleCnt="5"/>
      <dgm:spPr/>
    </dgm:pt>
    <dgm:pt modelId="{C81E3DFE-3135-4A3D-9849-D66563F1659B}" type="pres">
      <dgm:prSet presAssocID="{71728700-5B07-4398-8765-C993E069959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78AABB-BF15-4B9A-9F9F-F1357F2F2402}" type="pres">
      <dgm:prSet presAssocID="{71728700-5B07-4398-8765-C993E0699595}" presName="spNode" presStyleCnt="0"/>
      <dgm:spPr/>
    </dgm:pt>
    <dgm:pt modelId="{69D10762-8D0E-44ED-AEAB-3725CF67E8C5}" type="pres">
      <dgm:prSet presAssocID="{CF167024-91D5-49E7-B826-34D3ABE1A05C}" presName="sibTrans" presStyleLbl="sibTrans1D1" presStyleIdx="4" presStyleCnt="5"/>
      <dgm:spPr/>
    </dgm:pt>
  </dgm:ptLst>
  <dgm:cxnLst>
    <dgm:cxn modelId="{BB7EAA4F-C78B-44CD-8E8B-9D834FFD17F5}" type="presOf" srcId="{F8EE712F-0D9D-4949-B9CC-23EDA9684142}" destId="{D3B95262-E4A4-4A69-A9B3-B4843D89D913}" srcOrd="0" destOrd="0" presId="urn:microsoft.com/office/officeart/2005/8/layout/cycle6"/>
    <dgm:cxn modelId="{4FB96A3C-F072-4717-A710-44580C5D6B40}" srcId="{652C57A0-5231-4D09-BB35-103FD07DCCD5}" destId="{71728700-5B07-4398-8765-C993E0699595}" srcOrd="4" destOrd="0" parTransId="{C3B02902-290F-44C5-BED2-840375756D11}" sibTransId="{CF167024-91D5-49E7-B826-34D3ABE1A05C}"/>
    <dgm:cxn modelId="{A87B6226-1EB4-4485-AE1D-D1DF61BEC8E8}" type="presOf" srcId="{4BD58D14-03DF-47D1-A504-7490C7AC001F}" destId="{D593A673-9E31-407D-BED3-3DCF587083E8}" srcOrd="0" destOrd="0" presId="urn:microsoft.com/office/officeart/2005/8/layout/cycle6"/>
    <dgm:cxn modelId="{5AB02447-4588-47A4-A729-DB3AF0201DDE}" type="presOf" srcId="{6854653B-8AC0-4897-A608-80654E1E22E3}" destId="{B1E40F67-DA38-4647-A418-9CDFFB78A924}" srcOrd="0" destOrd="0" presId="urn:microsoft.com/office/officeart/2005/8/layout/cycle6"/>
    <dgm:cxn modelId="{F9439753-56DF-4ADD-9D5D-C13DDBB2A8B0}" type="presOf" srcId="{652C57A0-5231-4D09-BB35-103FD07DCCD5}" destId="{D6C67F23-8B72-4E58-A386-3627B7E06D4F}" srcOrd="0" destOrd="0" presId="urn:microsoft.com/office/officeart/2005/8/layout/cycle6"/>
    <dgm:cxn modelId="{1ECD426B-7D4E-49FB-B789-5E24037C4EFF}" type="presOf" srcId="{CF167024-91D5-49E7-B826-34D3ABE1A05C}" destId="{69D10762-8D0E-44ED-AEAB-3725CF67E8C5}" srcOrd="0" destOrd="0" presId="urn:microsoft.com/office/officeart/2005/8/layout/cycle6"/>
    <dgm:cxn modelId="{94BF98A4-772F-4498-AF95-64ED1EE7AE98}" type="presOf" srcId="{BB2441B2-FADB-4285-BB2C-A2DA950C737C}" destId="{E582FE9A-BECB-4596-AE3E-6E38DCB0C0CB}" srcOrd="0" destOrd="0" presId="urn:microsoft.com/office/officeart/2005/8/layout/cycle6"/>
    <dgm:cxn modelId="{3BA72DB6-D72D-4797-95B7-EBECD004404E}" srcId="{652C57A0-5231-4D09-BB35-103FD07DCCD5}" destId="{4BD58D14-03DF-47D1-A504-7490C7AC001F}" srcOrd="1" destOrd="0" parTransId="{7EDC7814-F491-4746-896A-33A73B7787ED}" sibTransId="{6854653B-8AC0-4897-A608-80654E1E22E3}"/>
    <dgm:cxn modelId="{43408DE1-7EE3-43BE-81DB-EC065C617FAB}" srcId="{652C57A0-5231-4D09-BB35-103FD07DCCD5}" destId="{C593C599-11A3-4CBE-A2F1-43FE74971780}" srcOrd="2" destOrd="0" parTransId="{3D7789E0-51CA-4C9F-82B6-E0650135824E}" sibTransId="{8845F28F-5B99-4056-A240-55BE2BAB632E}"/>
    <dgm:cxn modelId="{E37ED6F8-020F-4A27-8D7B-7B9DECCE8CB7}" type="presOf" srcId="{8845F28F-5B99-4056-A240-55BE2BAB632E}" destId="{2DC096DC-CC88-4A41-868C-5E360422393C}" srcOrd="0" destOrd="0" presId="urn:microsoft.com/office/officeart/2005/8/layout/cycle6"/>
    <dgm:cxn modelId="{63702A44-180E-4D56-B5D8-EFE0364B21D1}" srcId="{652C57A0-5231-4D09-BB35-103FD07DCCD5}" destId="{F8EE712F-0D9D-4949-B9CC-23EDA9684142}" srcOrd="3" destOrd="0" parTransId="{96B78C71-C0FF-472C-9BD1-1027EE10096A}" sibTransId="{D9F14F5F-9F56-4DE7-A3A9-4F0139A5006C}"/>
    <dgm:cxn modelId="{0873D784-BE75-42B8-B485-CD6487705CE6}" type="presOf" srcId="{2AD42225-DB29-4615-8D57-11BE0DFECB2F}" destId="{B86484D4-179B-4354-BF78-D1156B3B469D}" srcOrd="0" destOrd="0" presId="urn:microsoft.com/office/officeart/2005/8/layout/cycle6"/>
    <dgm:cxn modelId="{7DC3E59F-BC2B-4B83-BFA6-079B50B2E646}" type="presOf" srcId="{71728700-5B07-4398-8765-C993E0699595}" destId="{C81E3DFE-3135-4A3D-9849-D66563F1659B}" srcOrd="0" destOrd="0" presId="urn:microsoft.com/office/officeart/2005/8/layout/cycle6"/>
    <dgm:cxn modelId="{12E238BD-12AC-4B24-9055-EF51AED84E7D}" srcId="{652C57A0-5231-4D09-BB35-103FD07DCCD5}" destId="{BB2441B2-FADB-4285-BB2C-A2DA950C737C}" srcOrd="0" destOrd="0" parTransId="{E6D4AC34-D93E-4FDC-A181-16F12DA4E850}" sibTransId="{2AD42225-DB29-4615-8D57-11BE0DFECB2F}"/>
    <dgm:cxn modelId="{A9B56CA6-CAF1-4C51-85E8-80B9F5CB94A9}" type="presOf" srcId="{D9F14F5F-9F56-4DE7-A3A9-4F0139A5006C}" destId="{24088906-6F8A-48EB-AC4E-A6C5EEC4AE8E}" srcOrd="0" destOrd="0" presId="urn:microsoft.com/office/officeart/2005/8/layout/cycle6"/>
    <dgm:cxn modelId="{78B55B13-F13F-43B7-B9DD-2F12C7BFA850}" type="presOf" srcId="{C593C599-11A3-4CBE-A2F1-43FE74971780}" destId="{E2DBDCFF-380C-4F7F-A020-3640AC63E7CD}" srcOrd="0" destOrd="0" presId="urn:microsoft.com/office/officeart/2005/8/layout/cycle6"/>
    <dgm:cxn modelId="{7075C5C0-50DB-498D-BC7F-BB3BB0BAA0AF}" type="presParOf" srcId="{D6C67F23-8B72-4E58-A386-3627B7E06D4F}" destId="{E582FE9A-BECB-4596-AE3E-6E38DCB0C0CB}" srcOrd="0" destOrd="0" presId="urn:microsoft.com/office/officeart/2005/8/layout/cycle6"/>
    <dgm:cxn modelId="{6E9A995D-274E-4DE3-AA19-7680187BD9CE}" type="presParOf" srcId="{D6C67F23-8B72-4E58-A386-3627B7E06D4F}" destId="{46EAF05C-4B48-4248-BF1C-E8B81EA449D5}" srcOrd="1" destOrd="0" presId="urn:microsoft.com/office/officeart/2005/8/layout/cycle6"/>
    <dgm:cxn modelId="{34D572B8-C854-4D50-92DE-63EA43B46177}" type="presParOf" srcId="{D6C67F23-8B72-4E58-A386-3627B7E06D4F}" destId="{B86484D4-179B-4354-BF78-D1156B3B469D}" srcOrd="2" destOrd="0" presId="urn:microsoft.com/office/officeart/2005/8/layout/cycle6"/>
    <dgm:cxn modelId="{0F24D724-F19B-4877-9A70-F6709648A24A}" type="presParOf" srcId="{D6C67F23-8B72-4E58-A386-3627B7E06D4F}" destId="{D593A673-9E31-407D-BED3-3DCF587083E8}" srcOrd="3" destOrd="0" presId="urn:microsoft.com/office/officeart/2005/8/layout/cycle6"/>
    <dgm:cxn modelId="{81B8252E-0EC1-42B7-8EED-6E8FF704FAA5}" type="presParOf" srcId="{D6C67F23-8B72-4E58-A386-3627B7E06D4F}" destId="{6038535E-CADF-48F9-A532-57E82B293835}" srcOrd="4" destOrd="0" presId="urn:microsoft.com/office/officeart/2005/8/layout/cycle6"/>
    <dgm:cxn modelId="{8E2E9951-9AFB-49AF-A6AD-AE4CA48F98E5}" type="presParOf" srcId="{D6C67F23-8B72-4E58-A386-3627B7E06D4F}" destId="{B1E40F67-DA38-4647-A418-9CDFFB78A924}" srcOrd="5" destOrd="0" presId="urn:microsoft.com/office/officeart/2005/8/layout/cycle6"/>
    <dgm:cxn modelId="{21F030D4-8B4B-4F53-AD1A-FF0DA00CE755}" type="presParOf" srcId="{D6C67F23-8B72-4E58-A386-3627B7E06D4F}" destId="{E2DBDCFF-380C-4F7F-A020-3640AC63E7CD}" srcOrd="6" destOrd="0" presId="urn:microsoft.com/office/officeart/2005/8/layout/cycle6"/>
    <dgm:cxn modelId="{816AC14D-06B5-45AA-8C5F-1E25A7241890}" type="presParOf" srcId="{D6C67F23-8B72-4E58-A386-3627B7E06D4F}" destId="{2CC9AAEF-FF32-4E79-B876-671E029FEBB0}" srcOrd="7" destOrd="0" presId="urn:microsoft.com/office/officeart/2005/8/layout/cycle6"/>
    <dgm:cxn modelId="{CC5FAB98-F6C5-4B97-9584-A0C612632844}" type="presParOf" srcId="{D6C67F23-8B72-4E58-A386-3627B7E06D4F}" destId="{2DC096DC-CC88-4A41-868C-5E360422393C}" srcOrd="8" destOrd="0" presId="urn:microsoft.com/office/officeart/2005/8/layout/cycle6"/>
    <dgm:cxn modelId="{7A1A5470-7925-499F-888A-B00B2A6F8E38}" type="presParOf" srcId="{D6C67F23-8B72-4E58-A386-3627B7E06D4F}" destId="{D3B95262-E4A4-4A69-A9B3-B4843D89D913}" srcOrd="9" destOrd="0" presId="urn:microsoft.com/office/officeart/2005/8/layout/cycle6"/>
    <dgm:cxn modelId="{5FE7F5B9-905D-4FE2-B9E6-ACFB192E1FD7}" type="presParOf" srcId="{D6C67F23-8B72-4E58-A386-3627B7E06D4F}" destId="{BA847489-8DA2-45FE-81B7-F41ACC983A7D}" srcOrd="10" destOrd="0" presId="urn:microsoft.com/office/officeart/2005/8/layout/cycle6"/>
    <dgm:cxn modelId="{F2138BC5-7A55-4B71-A093-2F285C7AA251}" type="presParOf" srcId="{D6C67F23-8B72-4E58-A386-3627B7E06D4F}" destId="{24088906-6F8A-48EB-AC4E-A6C5EEC4AE8E}" srcOrd="11" destOrd="0" presId="urn:microsoft.com/office/officeart/2005/8/layout/cycle6"/>
    <dgm:cxn modelId="{6A6CA1F4-D91A-4C61-AAE4-472CAC5C2850}" type="presParOf" srcId="{D6C67F23-8B72-4E58-A386-3627B7E06D4F}" destId="{C81E3DFE-3135-4A3D-9849-D66563F1659B}" srcOrd="12" destOrd="0" presId="urn:microsoft.com/office/officeart/2005/8/layout/cycle6"/>
    <dgm:cxn modelId="{A5EFC405-F1CF-4038-888D-C0CFA43BA79C}" type="presParOf" srcId="{D6C67F23-8B72-4E58-A386-3627B7E06D4F}" destId="{F878AABB-BF15-4B9A-9F9F-F1357F2F2402}" srcOrd="13" destOrd="0" presId="urn:microsoft.com/office/officeart/2005/8/layout/cycle6"/>
    <dgm:cxn modelId="{5C7FE0A3-67C6-482F-913F-13CBE05468EB}" type="presParOf" srcId="{D6C67F23-8B72-4E58-A386-3627B7E06D4F}" destId="{69D10762-8D0E-44ED-AEAB-3725CF67E8C5}" srcOrd="14" destOrd="0" presId="urn:microsoft.com/office/officeart/2005/8/layout/cycle6"/>
  </dgm:cxnLst>
  <dgm:bg>
    <a:solidFill>
      <a:schemeClr val="accent2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F22A48-4F63-4692-A8CF-3C2B3DA2EB9D}">
      <dsp:nvSpPr>
        <dsp:cNvPr id="0" name=""/>
        <dsp:cNvSpPr/>
      </dsp:nvSpPr>
      <dsp:spPr>
        <a:xfrm rot="2552605">
          <a:off x="2747597" y="4681793"/>
          <a:ext cx="1136744" cy="64072"/>
        </a:xfrm>
        <a:custGeom>
          <a:avLst/>
          <a:gdLst/>
          <a:ahLst/>
          <a:cxnLst/>
          <a:rect l="0" t="0" r="0" b="0"/>
          <a:pathLst>
            <a:path>
              <a:moveTo>
                <a:pt x="0" y="32036"/>
              </a:moveTo>
              <a:lnTo>
                <a:pt x="1136744" y="3203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751681-16A7-487D-B932-BE3325687D79}">
      <dsp:nvSpPr>
        <dsp:cNvPr id="0" name=""/>
        <dsp:cNvSpPr/>
      </dsp:nvSpPr>
      <dsp:spPr>
        <a:xfrm>
          <a:off x="2897212" y="3264391"/>
          <a:ext cx="1282243" cy="64072"/>
        </a:xfrm>
        <a:custGeom>
          <a:avLst/>
          <a:gdLst/>
          <a:ahLst/>
          <a:cxnLst/>
          <a:rect l="0" t="0" r="0" b="0"/>
          <a:pathLst>
            <a:path>
              <a:moveTo>
                <a:pt x="0" y="32036"/>
              </a:moveTo>
              <a:lnTo>
                <a:pt x="1282243" y="3203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A246B-79B9-4BF7-9429-D02120A65F96}">
      <dsp:nvSpPr>
        <dsp:cNvPr id="0" name=""/>
        <dsp:cNvSpPr/>
      </dsp:nvSpPr>
      <dsp:spPr>
        <a:xfrm rot="19062502">
          <a:off x="2733971" y="1818325"/>
          <a:ext cx="1254396" cy="64072"/>
        </a:xfrm>
        <a:custGeom>
          <a:avLst/>
          <a:gdLst/>
          <a:ahLst/>
          <a:cxnLst/>
          <a:rect l="0" t="0" r="0" b="0"/>
          <a:pathLst>
            <a:path>
              <a:moveTo>
                <a:pt x="0" y="32036"/>
              </a:moveTo>
              <a:lnTo>
                <a:pt x="1254396" y="3203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9281D3-AF07-4FE3-BB2E-5F297AF2F7EF}">
      <dsp:nvSpPr>
        <dsp:cNvPr id="0" name=""/>
        <dsp:cNvSpPr/>
      </dsp:nvSpPr>
      <dsp:spPr>
        <a:xfrm>
          <a:off x="163334" y="1688263"/>
          <a:ext cx="3216326" cy="3216326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D7277C-A7DC-40DB-95B0-FD5F52F38AD4}">
      <dsp:nvSpPr>
        <dsp:cNvPr id="0" name=""/>
        <dsp:cNvSpPr/>
      </dsp:nvSpPr>
      <dsp:spPr>
        <a:xfrm>
          <a:off x="3578583" y="211927"/>
          <a:ext cx="1612402" cy="14145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জন্মঃ</a:t>
          </a:r>
          <a:r>
            <a:rPr lang="en-US" sz="2000" kern="1200" dirty="0" smtClean="0"/>
            <a:t> ২৫ </a:t>
          </a:r>
          <a:r>
            <a:rPr lang="en-US" sz="2000" kern="1200" dirty="0" err="1" smtClean="0"/>
            <a:t>জানুয়ারি</a:t>
          </a:r>
          <a:r>
            <a:rPr lang="en-US" sz="2000" kern="1200" dirty="0" smtClean="0"/>
            <a:t>, ১৮২৪, </a:t>
          </a:r>
          <a:r>
            <a:rPr lang="en-US" sz="2000" kern="1200" dirty="0" err="1" smtClean="0"/>
            <a:t>যশোর</a:t>
          </a:r>
          <a:r>
            <a:rPr lang="en-US" sz="2000" kern="1200" dirty="0" smtClean="0"/>
            <a:t> </a:t>
          </a:r>
          <a:endParaRPr lang="en-US" sz="2000" kern="1200" dirty="0"/>
        </a:p>
      </dsp:txBody>
      <dsp:txXfrm>
        <a:off x="3814714" y="419087"/>
        <a:ext cx="1140140" cy="1000259"/>
      </dsp:txXfrm>
    </dsp:sp>
    <dsp:sp modelId="{1A083D29-477B-49C9-BA00-DAA8AF663717}">
      <dsp:nvSpPr>
        <dsp:cNvPr id="0" name=""/>
        <dsp:cNvSpPr/>
      </dsp:nvSpPr>
      <dsp:spPr>
        <a:xfrm>
          <a:off x="5780707" y="211927"/>
          <a:ext cx="2418603" cy="1414579"/>
        </a:xfrm>
        <a:prstGeom prst="rect">
          <a:avLst/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মাতাঃ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জাহ্নবী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দেবী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পিতাঃ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রাজনারায়ণ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দত্ত</a:t>
          </a:r>
          <a:endParaRPr lang="en-US" sz="2000" kern="1200" dirty="0"/>
        </a:p>
        <a:p>
          <a:pPr marL="285750" lvl="1" indent="-285750" algn="l" defTabSz="2311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200" kern="1200" dirty="0"/>
        </a:p>
      </dsp:txBody>
      <dsp:txXfrm>
        <a:off x="5780707" y="211927"/>
        <a:ext cx="2418603" cy="1414579"/>
      </dsp:txXfrm>
    </dsp:sp>
    <dsp:sp modelId="{28A66CCD-2802-4637-8CEC-A26806E6640A}">
      <dsp:nvSpPr>
        <dsp:cNvPr id="0" name=""/>
        <dsp:cNvSpPr/>
      </dsp:nvSpPr>
      <dsp:spPr>
        <a:xfrm>
          <a:off x="4179455" y="2348849"/>
          <a:ext cx="1670161" cy="18951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শ্রেষ্ঠ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কীর্তিঃ</a:t>
          </a:r>
          <a:r>
            <a:rPr lang="en-US" sz="2000" kern="1200" dirty="0" smtClean="0"/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মেঘনাদ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বধ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কাব্য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বীরাঙ্গনা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কাব্য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চতুর্দশপদী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কবিতাবলী</a:t>
          </a:r>
          <a:endParaRPr lang="en-US" sz="1600" kern="1200" dirty="0"/>
        </a:p>
      </dsp:txBody>
      <dsp:txXfrm>
        <a:off x="4424044" y="2626388"/>
        <a:ext cx="1180983" cy="1340078"/>
      </dsp:txXfrm>
    </dsp:sp>
    <dsp:sp modelId="{5F89A9AD-9CDE-4E3B-B51B-6EA6AC932EE5}">
      <dsp:nvSpPr>
        <dsp:cNvPr id="0" name=""/>
        <dsp:cNvSpPr/>
      </dsp:nvSpPr>
      <dsp:spPr>
        <a:xfrm>
          <a:off x="6367140" y="2348849"/>
          <a:ext cx="2505242" cy="1895156"/>
        </a:xfrm>
        <a:prstGeom prst="rect">
          <a:avLst/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নাটক</a:t>
          </a:r>
          <a:r>
            <a:rPr lang="en-US" sz="2000" kern="1200" dirty="0" smtClean="0"/>
            <a:t>, </a:t>
          </a:r>
          <a:r>
            <a:rPr lang="en-US" sz="2000" kern="1200" dirty="0" err="1" smtClean="0"/>
            <a:t>মহাকাব্য</a:t>
          </a:r>
          <a:r>
            <a:rPr lang="en-US" sz="2000" kern="1200" dirty="0" smtClean="0"/>
            <a:t>, </a:t>
          </a:r>
          <a:r>
            <a:rPr lang="en-US" sz="2000" kern="1200" dirty="0" err="1" smtClean="0"/>
            <a:t>প্রহসন</a:t>
          </a:r>
          <a:r>
            <a:rPr lang="en-US" sz="2000" kern="1200" dirty="0" smtClean="0"/>
            <a:t>, </a:t>
          </a:r>
          <a:r>
            <a:rPr lang="en-US" sz="2000" kern="1200" dirty="0" err="1" smtClean="0"/>
            <a:t>সনেট</a:t>
          </a:r>
          <a:r>
            <a:rPr lang="en-US" sz="2000" kern="1200" dirty="0" smtClean="0"/>
            <a:t>  </a:t>
          </a:r>
          <a:r>
            <a:rPr lang="en-US" sz="2000" kern="1200" dirty="0" err="1" smtClean="0"/>
            <a:t>লিখেছেন</a:t>
          </a:r>
          <a:r>
            <a:rPr lang="en-US" sz="2000" kern="1200" dirty="0" smtClean="0"/>
            <a:t>।</a:t>
          </a:r>
          <a:endParaRPr lang="en-US" sz="2000" kern="1200" dirty="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700" kern="1200" dirty="0"/>
        </a:p>
      </dsp:txBody>
      <dsp:txXfrm>
        <a:off x="6367140" y="2348849"/>
        <a:ext cx="2505242" cy="1895156"/>
      </dsp:txXfrm>
    </dsp:sp>
    <dsp:sp modelId="{4FB48AE0-8E1E-43E5-8DF7-282BE9044236}">
      <dsp:nvSpPr>
        <dsp:cNvPr id="0" name=""/>
        <dsp:cNvSpPr/>
      </dsp:nvSpPr>
      <dsp:spPr>
        <a:xfrm>
          <a:off x="3463784" y="4869646"/>
          <a:ext cx="1796080" cy="16079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মৃত্যুঃ</a:t>
          </a:r>
          <a:r>
            <a:rPr lang="en-US" sz="2000" kern="1200" dirty="0" smtClean="0"/>
            <a:t> ২৯ জুন,১৮৭৩, </a:t>
          </a:r>
          <a:r>
            <a:rPr lang="en-US" sz="2000" kern="1200" dirty="0" err="1" smtClean="0"/>
            <a:t>কলকাতা</a:t>
          </a:r>
          <a:endParaRPr lang="en-US" sz="2000" kern="1200" dirty="0"/>
        </a:p>
      </dsp:txBody>
      <dsp:txXfrm>
        <a:off x="3726814" y="5105130"/>
        <a:ext cx="1270020" cy="1137015"/>
      </dsp:txXfrm>
    </dsp:sp>
    <dsp:sp modelId="{915EF94B-2AA0-407F-8C18-9F60C6EE3E9F}">
      <dsp:nvSpPr>
        <dsp:cNvPr id="0" name=""/>
        <dsp:cNvSpPr/>
      </dsp:nvSpPr>
      <dsp:spPr>
        <a:xfrm>
          <a:off x="5619989" y="4869646"/>
          <a:ext cx="2694120" cy="1607983"/>
        </a:xfrm>
        <a:prstGeom prst="rect">
          <a:avLst/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বাংলা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আধুনিক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কবিতার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জনক</a:t>
          </a:r>
          <a:r>
            <a:rPr lang="en-US" sz="2000" kern="1200" dirty="0" smtClean="0"/>
            <a:t> </a:t>
          </a:r>
          <a:endParaRPr lang="en-US" sz="2000" kern="1200" dirty="0"/>
        </a:p>
        <a:p>
          <a:pPr marL="285750" lvl="1" indent="-285750" algn="l" defTabSz="2311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200" kern="1200"/>
        </a:p>
      </dsp:txBody>
      <dsp:txXfrm>
        <a:off x="5619989" y="4869646"/>
        <a:ext cx="2694120" cy="16079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CD66A-0355-4329-8BF8-77EB3C9D342D}">
      <dsp:nvSpPr>
        <dsp:cNvPr id="0" name=""/>
        <dsp:cNvSpPr/>
      </dsp:nvSpPr>
      <dsp:spPr>
        <a:xfrm>
          <a:off x="0" y="895044"/>
          <a:ext cx="3669072" cy="4203795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44018" rIns="186690" bIns="0" numCol="1" spcCol="1270" anchor="t" anchorCtr="0">
          <a:noAutofit/>
        </a:bodyPr>
        <a:lstStyle/>
        <a:p>
          <a:pPr lvl="0" algn="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200" kern="1200" dirty="0"/>
        </a:p>
      </dsp:txBody>
      <dsp:txXfrm rot="16200000">
        <a:off x="-1356648" y="2251693"/>
        <a:ext cx="3447112" cy="733814"/>
      </dsp:txXfrm>
    </dsp:sp>
    <dsp:sp modelId="{9994B67B-9450-4DB3-A6A3-4841182E67F8}">
      <dsp:nvSpPr>
        <dsp:cNvPr id="0" name=""/>
        <dsp:cNvSpPr/>
      </dsp:nvSpPr>
      <dsp:spPr>
        <a:xfrm>
          <a:off x="721786" y="895044"/>
          <a:ext cx="2733459" cy="4203795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কবির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আত্মোপলব্ধি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জনিত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প্রগাঢ়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দেশপ্রেম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ফুটে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উঠেছে</a:t>
          </a:r>
          <a:r>
            <a:rPr lang="en-US" sz="2400" kern="1200" dirty="0" smtClean="0"/>
            <a:t> এ </a:t>
          </a:r>
          <a:r>
            <a:rPr lang="en-US" sz="2400" kern="1200" dirty="0" err="1" smtClean="0"/>
            <a:t>কবিতায়</a:t>
          </a:r>
          <a:r>
            <a:rPr lang="en-US" sz="2400" kern="1200" dirty="0" smtClean="0"/>
            <a:t>।</a:t>
          </a:r>
          <a:endParaRPr lang="en-US" sz="2400" kern="1200" dirty="0"/>
        </a:p>
      </dsp:txBody>
      <dsp:txXfrm>
        <a:off x="721786" y="895044"/>
        <a:ext cx="2733459" cy="4203795"/>
      </dsp:txXfrm>
    </dsp:sp>
    <dsp:sp modelId="{016BFCE3-3398-4372-89DA-1E9C58DF5D62}">
      <dsp:nvSpPr>
        <dsp:cNvPr id="0" name=""/>
        <dsp:cNvSpPr/>
      </dsp:nvSpPr>
      <dsp:spPr>
        <a:xfrm>
          <a:off x="3799725" y="846953"/>
          <a:ext cx="3503163" cy="4203795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7160" rIns="177800" bIns="0" numCol="1" spcCol="1270" anchor="t" anchorCtr="0">
          <a:noAutofit/>
        </a:bodyPr>
        <a:lstStyle/>
        <a:p>
          <a:pPr lvl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/>
        </a:p>
      </dsp:txBody>
      <dsp:txXfrm rot="16200000">
        <a:off x="2426485" y="2220193"/>
        <a:ext cx="3447112" cy="700632"/>
      </dsp:txXfrm>
    </dsp:sp>
    <dsp:sp modelId="{A4F85EF7-A3D8-441E-9728-7C48574FB7D5}">
      <dsp:nvSpPr>
        <dsp:cNvPr id="0" name=""/>
        <dsp:cNvSpPr/>
      </dsp:nvSpPr>
      <dsp:spPr>
        <a:xfrm rot="5400000">
          <a:off x="3508305" y="4188464"/>
          <a:ext cx="617871" cy="52547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3BD268-019D-43C2-B513-0F34AD298D43}">
      <dsp:nvSpPr>
        <dsp:cNvPr id="0" name=""/>
        <dsp:cNvSpPr/>
      </dsp:nvSpPr>
      <dsp:spPr>
        <a:xfrm>
          <a:off x="4500357" y="846953"/>
          <a:ext cx="2609856" cy="4203795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উপমার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সুচারু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ব্যবহারে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বঙ্গভূমির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অপরূপ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সৌন্দর্য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ধরা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পরেছে</a:t>
          </a:r>
          <a:r>
            <a:rPr lang="en-US" sz="2400" kern="1200" dirty="0" smtClean="0"/>
            <a:t>।</a:t>
          </a:r>
          <a:endParaRPr lang="en-US" sz="2400" kern="1200" dirty="0"/>
        </a:p>
      </dsp:txBody>
      <dsp:txXfrm>
        <a:off x="4500357" y="846953"/>
        <a:ext cx="2609856" cy="4203795"/>
      </dsp:txXfrm>
    </dsp:sp>
    <dsp:sp modelId="{667E4BAF-526A-42CF-810F-D0B091060F25}">
      <dsp:nvSpPr>
        <dsp:cNvPr id="0" name=""/>
        <dsp:cNvSpPr/>
      </dsp:nvSpPr>
      <dsp:spPr>
        <a:xfrm>
          <a:off x="7425499" y="846953"/>
          <a:ext cx="3503163" cy="4203795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7160" rIns="177800" bIns="0" numCol="1" spcCol="1270" anchor="t" anchorCtr="0">
          <a:noAutofit/>
        </a:bodyPr>
        <a:lstStyle/>
        <a:p>
          <a:pPr lvl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/>
        </a:p>
      </dsp:txBody>
      <dsp:txXfrm rot="16200000">
        <a:off x="6052259" y="2220193"/>
        <a:ext cx="3447112" cy="700632"/>
      </dsp:txXfrm>
    </dsp:sp>
    <dsp:sp modelId="{3013765D-C13F-4582-BBE0-D00D754BF324}">
      <dsp:nvSpPr>
        <dsp:cNvPr id="0" name=""/>
        <dsp:cNvSpPr/>
      </dsp:nvSpPr>
      <dsp:spPr>
        <a:xfrm rot="5400000">
          <a:off x="7134079" y="4188464"/>
          <a:ext cx="617871" cy="52547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42EF1A-0D96-4A97-A826-C2952DCD3EFE}">
      <dsp:nvSpPr>
        <dsp:cNvPr id="0" name=""/>
        <dsp:cNvSpPr/>
      </dsp:nvSpPr>
      <dsp:spPr>
        <a:xfrm>
          <a:off x="8126131" y="846953"/>
          <a:ext cx="2609856" cy="4203795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মাতৃভুমির </a:t>
          </a:r>
          <a:r>
            <a:rPr lang="en-US" sz="2400" kern="1200" dirty="0" err="1" smtClean="0"/>
            <a:t>টান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উপেক্ষা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করা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কঠিন</a:t>
          </a:r>
          <a:r>
            <a:rPr lang="en-US" sz="2400" kern="1200" dirty="0" smtClean="0"/>
            <a:t> – </a:t>
          </a:r>
          <a:r>
            <a:rPr lang="en-US" sz="2400" kern="1200" dirty="0" err="1" smtClean="0"/>
            <a:t>এই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সত্যই</a:t>
          </a:r>
          <a:r>
            <a:rPr lang="en-US" sz="2400" kern="1200" dirty="0" smtClean="0"/>
            <a:t> </a:t>
          </a:r>
          <a:r>
            <a:rPr lang="en-US" sz="2400" kern="1200" err="1" smtClean="0"/>
            <a:t>কবিতার</a:t>
          </a:r>
          <a:r>
            <a:rPr lang="en-US" sz="2400" kern="1200" smtClean="0"/>
            <a:t> মূলভাব ।</a:t>
          </a:r>
          <a:endParaRPr lang="en-US" sz="2400" kern="1200" dirty="0"/>
        </a:p>
      </dsp:txBody>
      <dsp:txXfrm>
        <a:off x="8126131" y="846953"/>
        <a:ext cx="2609856" cy="42037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82FE9A-BECB-4596-AE3E-6E38DCB0C0CB}">
      <dsp:nvSpPr>
        <dsp:cNvPr id="0" name=""/>
        <dsp:cNvSpPr/>
      </dsp:nvSpPr>
      <dsp:spPr>
        <a:xfrm>
          <a:off x="4969370" y="3160"/>
          <a:ext cx="2253257" cy="146461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solidFill>
                <a:srgbClr val="0070C0"/>
              </a:solidFill>
            </a:rPr>
            <a:t>যশোরের</a:t>
          </a:r>
          <a:r>
            <a:rPr lang="en-US" sz="2800" b="1" kern="1200" dirty="0" smtClean="0">
              <a:solidFill>
                <a:srgbClr val="0070C0"/>
              </a:solidFill>
            </a:rPr>
            <a:t> </a:t>
          </a:r>
          <a:r>
            <a:rPr lang="en-US" sz="2800" b="1" kern="1200" dirty="0" err="1" smtClean="0">
              <a:solidFill>
                <a:srgbClr val="0070C0"/>
              </a:solidFill>
            </a:rPr>
            <a:t>সাগরদাঁড়ি</a:t>
          </a:r>
          <a:r>
            <a:rPr lang="en-US" sz="2800" b="1" kern="1200" dirty="0" smtClean="0">
              <a:solidFill>
                <a:srgbClr val="0070C0"/>
              </a:solidFill>
            </a:rPr>
            <a:t> </a:t>
          </a:r>
          <a:r>
            <a:rPr lang="en-US" sz="2800" b="1" kern="1200" dirty="0" err="1" smtClean="0">
              <a:solidFill>
                <a:srgbClr val="0070C0"/>
              </a:solidFill>
            </a:rPr>
            <a:t>তে</a:t>
          </a:r>
          <a:r>
            <a:rPr lang="en-US" sz="2800" b="1" kern="1200" dirty="0" smtClean="0">
              <a:solidFill>
                <a:srgbClr val="0070C0"/>
              </a:solidFill>
            </a:rPr>
            <a:t> </a:t>
          </a:r>
          <a:r>
            <a:rPr lang="en-US" sz="2800" b="1" kern="1200" dirty="0" err="1" smtClean="0">
              <a:solidFill>
                <a:srgbClr val="0070C0"/>
              </a:solidFill>
            </a:rPr>
            <a:t>জন্ম</a:t>
          </a:r>
          <a:endParaRPr lang="en-US" sz="2800" b="1" kern="1200" dirty="0">
            <a:solidFill>
              <a:srgbClr val="0070C0"/>
            </a:solidFill>
          </a:endParaRPr>
        </a:p>
      </dsp:txBody>
      <dsp:txXfrm>
        <a:off x="5040867" y="74657"/>
        <a:ext cx="2110263" cy="1321623"/>
      </dsp:txXfrm>
    </dsp:sp>
    <dsp:sp modelId="{B86484D4-179B-4354-BF78-D1156B3B469D}">
      <dsp:nvSpPr>
        <dsp:cNvPr id="0" name=""/>
        <dsp:cNvSpPr/>
      </dsp:nvSpPr>
      <dsp:spPr>
        <a:xfrm>
          <a:off x="3140921" y="722495"/>
          <a:ext cx="5848979" cy="5848979"/>
        </a:xfrm>
        <a:custGeom>
          <a:avLst/>
          <a:gdLst/>
          <a:ahLst/>
          <a:cxnLst/>
          <a:rect l="0" t="0" r="0" b="0"/>
          <a:pathLst>
            <a:path>
              <a:moveTo>
                <a:pt x="4097088" y="245375"/>
              </a:moveTo>
              <a:arcTo wR="2924489" hR="2924489" stAng="17618286" swAng="1959878"/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93A673-9E31-407D-BED3-3DCF587083E8}">
      <dsp:nvSpPr>
        <dsp:cNvPr id="0" name=""/>
        <dsp:cNvSpPr/>
      </dsp:nvSpPr>
      <dsp:spPr>
        <a:xfrm>
          <a:off x="7736206" y="2038442"/>
          <a:ext cx="2253257" cy="146461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solidFill>
                <a:srgbClr val="0070C0"/>
              </a:solidFill>
            </a:rPr>
            <a:t>আত্মোপলব্ধি</a:t>
          </a:r>
          <a:r>
            <a:rPr lang="en-US" sz="2800" b="1" kern="1200" dirty="0" smtClean="0">
              <a:solidFill>
                <a:srgbClr val="0070C0"/>
              </a:solidFill>
            </a:rPr>
            <a:t> </a:t>
          </a:r>
          <a:endParaRPr lang="en-US" sz="2800" b="1" kern="1200" dirty="0">
            <a:solidFill>
              <a:srgbClr val="0070C0"/>
            </a:solidFill>
          </a:endParaRPr>
        </a:p>
      </dsp:txBody>
      <dsp:txXfrm>
        <a:off x="7807703" y="2109939"/>
        <a:ext cx="2110263" cy="1321623"/>
      </dsp:txXfrm>
    </dsp:sp>
    <dsp:sp modelId="{B1E40F67-DA38-4647-A418-9CDFFB78A924}">
      <dsp:nvSpPr>
        <dsp:cNvPr id="0" name=""/>
        <dsp:cNvSpPr/>
      </dsp:nvSpPr>
      <dsp:spPr>
        <a:xfrm>
          <a:off x="3154673" y="760750"/>
          <a:ext cx="5848979" cy="5848979"/>
        </a:xfrm>
        <a:custGeom>
          <a:avLst/>
          <a:gdLst/>
          <a:ahLst/>
          <a:cxnLst/>
          <a:rect l="0" t="0" r="0" b="0"/>
          <a:pathLst>
            <a:path>
              <a:moveTo>
                <a:pt x="5844395" y="2760805"/>
              </a:moveTo>
              <a:arcTo wR="2924489" hR="2924489" stAng="21407488" swAng="2172615"/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DBDCFF-380C-4F7F-A020-3640AC63E7CD}">
      <dsp:nvSpPr>
        <dsp:cNvPr id="0" name=""/>
        <dsp:cNvSpPr/>
      </dsp:nvSpPr>
      <dsp:spPr>
        <a:xfrm>
          <a:off x="6688342" y="5293612"/>
          <a:ext cx="2253257" cy="146461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solidFill>
                <a:srgbClr val="0070C0"/>
              </a:solidFill>
            </a:rPr>
            <a:t>প্রবাসে</a:t>
          </a:r>
          <a:r>
            <a:rPr lang="en-US" sz="2800" b="1" kern="1200" dirty="0" smtClean="0">
              <a:solidFill>
                <a:srgbClr val="0070C0"/>
              </a:solidFill>
            </a:rPr>
            <a:t> </a:t>
          </a:r>
          <a:r>
            <a:rPr lang="en-US" sz="2800" b="1" kern="1200" dirty="0" err="1" smtClean="0">
              <a:solidFill>
                <a:srgbClr val="0070C0"/>
              </a:solidFill>
            </a:rPr>
            <a:t>গমন</a:t>
          </a:r>
          <a:r>
            <a:rPr lang="en-US" sz="2800" b="1" kern="1200" dirty="0" smtClean="0">
              <a:solidFill>
                <a:srgbClr val="0070C0"/>
              </a:solidFill>
            </a:rPr>
            <a:t>, </a:t>
          </a:r>
          <a:r>
            <a:rPr lang="en-US" sz="2800" b="1" kern="1200" dirty="0" err="1" smtClean="0">
              <a:solidFill>
                <a:srgbClr val="0070C0"/>
              </a:solidFill>
            </a:rPr>
            <a:t>ইংরেজি</a:t>
          </a:r>
          <a:r>
            <a:rPr lang="en-US" sz="2800" b="1" kern="1200" dirty="0" smtClean="0">
              <a:solidFill>
                <a:srgbClr val="0070C0"/>
              </a:solidFill>
            </a:rPr>
            <a:t> </a:t>
          </a:r>
          <a:r>
            <a:rPr lang="en-US" sz="2800" b="1" kern="1200" dirty="0" err="1" smtClean="0">
              <a:solidFill>
                <a:srgbClr val="0070C0"/>
              </a:solidFill>
            </a:rPr>
            <a:t>সাহিত্যে</a:t>
          </a:r>
          <a:r>
            <a:rPr lang="en-US" sz="2800" b="1" kern="1200" dirty="0" smtClean="0">
              <a:solidFill>
                <a:srgbClr val="0070C0"/>
              </a:solidFill>
            </a:rPr>
            <a:t> </a:t>
          </a:r>
          <a:r>
            <a:rPr lang="en-US" sz="2800" b="1" kern="1200" dirty="0" err="1" smtClean="0">
              <a:solidFill>
                <a:srgbClr val="0070C0"/>
              </a:solidFill>
            </a:rPr>
            <a:t>বিফলতা</a:t>
          </a:r>
          <a:endParaRPr lang="en-US" sz="2800" b="1" kern="1200" dirty="0">
            <a:solidFill>
              <a:srgbClr val="0070C0"/>
            </a:solidFill>
          </a:endParaRPr>
        </a:p>
      </dsp:txBody>
      <dsp:txXfrm>
        <a:off x="6759839" y="5365109"/>
        <a:ext cx="2110263" cy="1321623"/>
      </dsp:txXfrm>
    </dsp:sp>
    <dsp:sp modelId="{2DC096DC-CC88-4A41-868C-5E360422393C}">
      <dsp:nvSpPr>
        <dsp:cNvPr id="0" name=""/>
        <dsp:cNvSpPr/>
      </dsp:nvSpPr>
      <dsp:spPr>
        <a:xfrm>
          <a:off x="3171509" y="735468"/>
          <a:ext cx="5848979" cy="5848979"/>
        </a:xfrm>
        <a:custGeom>
          <a:avLst/>
          <a:gdLst/>
          <a:ahLst/>
          <a:cxnLst/>
          <a:rect l="0" t="0" r="0" b="0"/>
          <a:pathLst>
            <a:path>
              <a:moveTo>
                <a:pt x="3505227" y="5790739"/>
              </a:moveTo>
              <a:arcTo wR="2924489" hR="2924489" stAng="4712774" swAng="1374453"/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B95262-E4A4-4A69-A9B3-B4843D89D913}">
      <dsp:nvSpPr>
        <dsp:cNvPr id="0" name=""/>
        <dsp:cNvSpPr/>
      </dsp:nvSpPr>
      <dsp:spPr>
        <a:xfrm>
          <a:off x="3250398" y="5293612"/>
          <a:ext cx="2253257" cy="146461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solidFill>
                <a:srgbClr val="0070C0"/>
              </a:solidFill>
            </a:rPr>
            <a:t>্সাহিত্য</a:t>
          </a:r>
          <a:r>
            <a:rPr lang="en-US" sz="2800" b="1" kern="1200" dirty="0" smtClean="0">
              <a:solidFill>
                <a:srgbClr val="0070C0"/>
              </a:solidFill>
            </a:rPr>
            <a:t> </a:t>
          </a:r>
          <a:r>
            <a:rPr lang="en-US" sz="2800" b="1" kern="1200" dirty="0" err="1" smtClean="0">
              <a:solidFill>
                <a:srgbClr val="0070C0"/>
              </a:solidFill>
            </a:rPr>
            <a:t>সাধনা</a:t>
          </a:r>
          <a:r>
            <a:rPr lang="en-US" sz="2800" b="1" kern="1200" dirty="0" smtClean="0">
              <a:solidFill>
                <a:srgbClr val="0070C0"/>
              </a:solidFill>
            </a:rPr>
            <a:t>, </a:t>
          </a:r>
          <a:r>
            <a:rPr lang="en-US" sz="2800" b="1" kern="1200" dirty="0" err="1" smtClean="0">
              <a:solidFill>
                <a:srgbClr val="0070C0"/>
              </a:solidFill>
            </a:rPr>
            <a:t>ধর্মান্তর</a:t>
          </a:r>
          <a:endParaRPr lang="en-US" sz="2800" b="1" kern="1200" dirty="0">
            <a:solidFill>
              <a:srgbClr val="0070C0"/>
            </a:solidFill>
          </a:endParaRPr>
        </a:p>
      </dsp:txBody>
      <dsp:txXfrm>
        <a:off x="3321895" y="5365109"/>
        <a:ext cx="2110263" cy="1321623"/>
      </dsp:txXfrm>
    </dsp:sp>
    <dsp:sp modelId="{24088906-6F8A-48EB-AC4E-A6C5EEC4AE8E}">
      <dsp:nvSpPr>
        <dsp:cNvPr id="0" name=""/>
        <dsp:cNvSpPr/>
      </dsp:nvSpPr>
      <dsp:spPr>
        <a:xfrm>
          <a:off x="3171509" y="735468"/>
          <a:ext cx="5848979" cy="5848979"/>
        </a:xfrm>
        <a:custGeom>
          <a:avLst/>
          <a:gdLst/>
          <a:ahLst/>
          <a:cxnLst/>
          <a:rect l="0" t="0" r="0" b="0"/>
          <a:pathLst>
            <a:path>
              <a:moveTo>
                <a:pt x="488427" y="4542588"/>
              </a:moveTo>
              <a:arcTo wR="2924489" hR="2924489" stAng="8784409" swAng="2195199"/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1E3DFE-3135-4A3D-9849-D66563F1659B}">
      <dsp:nvSpPr>
        <dsp:cNvPr id="0" name=""/>
        <dsp:cNvSpPr/>
      </dsp:nvSpPr>
      <dsp:spPr>
        <a:xfrm>
          <a:off x="2188015" y="2023933"/>
          <a:ext cx="2253257" cy="146461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solidFill>
                <a:srgbClr val="0070C0"/>
              </a:solidFill>
            </a:rPr>
            <a:t>পাশ্চাত্য</a:t>
          </a:r>
          <a:r>
            <a:rPr lang="en-US" sz="2800" b="1" kern="1200" dirty="0" smtClean="0">
              <a:solidFill>
                <a:srgbClr val="0070C0"/>
              </a:solidFill>
            </a:rPr>
            <a:t> </a:t>
          </a:r>
          <a:r>
            <a:rPr lang="en-US" sz="2800" b="1" kern="1200" dirty="0" err="1" smtClean="0">
              <a:solidFill>
                <a:srgbClr val="0070C0"/>
              </a:solidFill>
            </a:rPr>
            <a:t>সাহিত্যের</a:t>
          </a:r>
          <a:r>
            <a:rPr lang="en-US" sz="2800" b="1" kern="1200" dirty="0" smtClean="0">
              <a:solidFill>
                <a:srgbClr val="0070C0"/>
              </a:solidFill>
            </a:rPr>
            <a:t> </a:t>
          </a:r>
          <a:r>
            <a:rPr lang="en-US" sz="2800" b="1" kern="1200" dirty="0" err="1" smtClean="0">
              <a:solidFill>
                <a:srgbClr val="0070C0"/>
              </a:solidFill>
            </a:rPr>
            <a:t>প্রতি</a:t>
          </a:r>
          <a:r>
            <a:rPr lang="en-US" sz="2800" b="1" kern="1200" dirty="0" smtClean="0">
              <a:solidFill>
                <a:srgbClr val="0070C0"/>
              </a:solidFill>
            </a:rPr>
            <a:t> </a:t>
          </a:r>
          <a:r>
            <a:rPr lang="en-US" sz="2800" b="1" kern="1200" dirty="0" err="1" smtClean="0">
              <a:solidFill>
                <a:srgbClr val="0070C0"/>
              </a:solidFill>
            </a:rPr>
            <a:t>অনুরাগ</a:t>
          </a:r>
          <a:endParaRPr lang="en-US" sz="2800" b="1" kern="1200" dirty="0">
            <a:solidFill>
              <a:srgbClr val="0070C0"/>
            </a:solidFill>
          </a:endParaRPr>
        </a:p>
      </dsp:txBody>
      <dsp:txXfrm>
        <a:off x="2259512" y="2095430"/>
        <a:ext cx="2110263" cy="1321623"/>
      </dsp:txXfrm>
    </dsp:sp>
    <dsp:sp modelId="{69D10762-8D0E-44ED-AEAB-3725CF67E8C5}">
      <dsp:nvSpPr>
        <dsp:cNvPr id="0" name=""/>
        <dsp:cNvSpPr/>
      </dsp:nvSpPr>
      <dsp:spPr>
        <a:xfrm>
          <a:off x="3171509" y="735468"/>
          <a:ext cx="5848979" cy="5848979"/>
        </a:xfrm>
        <a:custGeom>
          <a:avLst/>
          <a:gdLst/>
          <a:ahLst/>
          <a:cxnLst/>
          <a:rect l="0" t="0" r="0" b="0"/>
          <a:pathLst>
            <a:path>
              <a:moveTo>
                <a:pt x="509853" y="1274589"/>
              </a:moveTo>
              <a:arcTo wR="2924489" hR="2924489" stAng="12860667" swAng="1960102"/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92EE-C1C2-4EFA-B4E2-A13D19F60730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F5EF-520D-4813-B142-6A7E9ED4F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98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92EE-C1C2-4EFA-B4E2-A13D19F60730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F5EF-520D-4813-B142-6A7E9ED4F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31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92EE-C1C2-4EFA-B4E2-A13D19F60730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F5EF-520D-4813-B142-6A7E9ED4F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2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92EE-C1C2-4EFA-B4E2-A13D19F60730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F5EF-520D-4813-B142-6A7E9ED4F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87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92EE-C1C2-4EFA-B4E2-A13D19F60730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F5EF-520D-4813-B142-6A7E9ED4F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23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92EE-C1C2-4EFA-B4E2-A13D19F60730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F5EF-520D-4813-B142-6A7E9ED4F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608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92EE-C1C2-4EFA-B4E2-A13D19F60730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F5EF-520D-4813-B142-6A7E9ED4F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27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92EE-C1C2-4EFA-B4E2-A13D19F60730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F5EF-520D-4813-B142-6A7E9ED4F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23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92EE-C1C2-4EFA-B4E2-A13D19F60730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F5EF-520D-4813-B142-6A7E9ED4F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738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92EE-C1C2-4EFA-B4E2-A13D19F60730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F5EF-520D-4813-B142-6A7E9ED4F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49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92EE-C1C2-4EFA-B4E2-A13D19F60730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F5EF-520D-4813-B142-6A7E9ED4F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434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892EE-C1C2-4EFA-B4E2-A13D19F60730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DF5EF-520D-4813-B142-6A7E9ED4F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7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6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41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en-US" sz="5400" b="1" dirty="0" err="1" smtClean="0">
                <a:solidFill>
                  <a:srgbClr val="002060"/>
                </a:solidFill>
              </a:rPr>
              <a:t>সনেট</a:t>
            </a:r>
            <a:r>
              <a:rPr lang="en-US" sz="5400" b="1" dirty="0" smtClean="0">
                <a:solidFill>
                  <a:srgbClr val="002060"/>
                </a:solidFill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</a:rPr>
              <a:t>কবিতা</a:t>
            </a:r>
            <a:endParaRPr lang="en-US" sz="54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3600" dirty="0" err="1" smtClean="0"/>
              <a:t>সনেট</a:t>
            </a:r>
            <a:r>
              <a:rPr lang="en-US" sz="3600" dirty="0" smtClean="0"/>
              <a:t> </a:t>
            </a:r>
            <a:r>
              <a:rPr lang="en-US" sz="3600" dirty="0" err="1" smtClean="0"/>
              <a:t>কবিতাকে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আমরা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বাংলায়</a:t>
            </a:r>
            <a:r>
              <a:rPr lang="en-US" sz="3600" dirty="0" smtClean="0"/>
              <a:t> </a:t>
            </a:r>
            <a:r>
              <a:rPr lang="en-US" sz="3600" dirty="0" err="1" smtClean="0"/>
              <a:t>বলি</a:t>
            </a:r>
            <a:r>
              <a:rPr lang="en-US" sz="3600" dirty="0" smtClean="0"/>
              <a:t> </a:t>
            </a:r>
            <a:r>
              <a:rPr lang="en-US" sz="3600" dirty="0" err="1" smtClean="0"/>
              <a:t>চতুর্দশপদী</a:t>
            </a:r>
            <a:r>
              <a:rPr lang="en-US" sz="3600" dirty="0" smtClean="0"/>
              <a:t> </a:t>
            </a:r>
            <a:r>
              <a:rPr lang="en-US" sz="3600" dirty="0" err="1" smtClean="0"/>
              <a:t>কবিতা</a:t>
            </a:r>
            <a:r>
              <a:rPr lang="en-US" sz="3600" dirty="0" smtClean="0"/>
              <a:t>। </a:t>
            </a:r>
            <a:r>
              <a:rPr lang="en-US" sz="3600" dirty="0" err="1" smtClean="0"/>
              <a:t>কপোতাক্ষ</a:t>
            </a:r>
            <a:r>
              <a:rPr lang="en-US" sz="3600" dirty="0" smtClean="0"/>
              <a:t> </a:t>
            </a:r>
            <a:r>
              <a:rPr lang="en-US" sz="3600" dirty="0" err="1" smtClean="0"/>
              <a:t>নদ</a:t>
            </a:r>
            <a:r>
              <a:rPr lang="en-US" sz="3600" dirty="0" smtClean="0"/>
              <a:t> –</a:t>
            </a:r>
            <a:r>
              <a:rPr lang="en-US" sz="3600" dirty="0" err="1" smtClean="0"/>
              <a:t>একটি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সার্থক</a:t>
            </a:r>
            <a:r>
              <a:rPr lang="en-US" sz="3600" dirty="0" smtClean="0"/>
              <a:t> </a:t>
            </a:r>
            <a:r>
              <a:rPr lang="en-US" sz="3600" dirty="0" err="1" smtClean="0"/>
              <a:t>সনেট</a:t>
            </a:r>
            <a:r>
              <a:rPr lang="en-US" sz="3600" dirty="0" smtClean="0"/>
              <a:t> </a:t>
            </a:r>
            <a:r>
              <a:rPr lang="en-US" sz="3600" dirty="0" err="1" smtClean="0"/>
              <a:t>কবিতা</a:t>
            </a:r>
            <a:r>
              <a:rPr lang="en-US" sz="3600" dirty="0" smtClean="0"/>
              <a:t>। </a:t>
            </a:r>
            <a:r>
              <a:rPr lang="en-US" sz="3600" dirty="0" err="1" smtClean="0"/>
              <a:t>সনেটের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নিম্নলিখিত</a:t>
            </a:r>
            <a:r>
              <a:rPr lang="en-US" sz="3600" dirty="0" smtClean="0"/>
              <a:t> </a:t>
            </a:r>
            <a:r>
              <a:rPr lang="en-US" sz="3600" dirty="0" err="1" smtClean="0"/>
              <a:t>বইশিষ্ট্যগুলো</a:t>
            </a:r>
            <a:r>
              <a:rPr lang="en-US" sz="3600" dirty="0" smtClean="0"/>
              <a:t> </a:t>
            </a:r>
            <a:r>
              <a:rPr lang="en-US" sz="3600" dirty="0" err="1" smtClean="0"/>
              <a:t>এতে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বিদ্যমানঃ</a:t>
            </a:r>
            <a:endParaRPr lang="en-US" sz="3600" dirty="0" smtClean="0"/>
          </a:p>
          <a:p>
            <a:r>
              <a:rPr lang="en-US" sz="3600" dirty="0" smtClean="0"/>
              <a:t>(ক) </a:t>
            </a:r>
            <a:r>
              <a:rPr lang="en-US" sz="3600" dirty="0" err="1" smtClean="0"/>
              <a:t>চতুর্দশ</a:t>
            </a:r>
            <a:r>
              <a:rPr lang="en-US" sz="3600" dirty="0" smtClean="0"/>
              <a:t> </a:t>
            </a:r>
            <a:r>
              <a:rPr lang="en-US" sz="3600" dirty="0" err="1" smtClean="0"/>
              <a:t>বা</a:t>
            </a:r>
            <a:r>
              <a:rPr lang="en-US" sz="3600" dirty="0" smtClean="0"/>
              <a:t> </a:t>
            </a:r>
            <a:r>
              <a:rPr lang="en-US" sz="3600" dirty="0" err="1" smtClean="0"/>
              <a:t>চৌদ্দ</a:t>
            </a:r>
            <a:r>
              <a:rPr lang="en-US" sz="3600" dirty="0" smtClean="0"/>
              <a:t> </a:t>
            </a:r>
            <a:r>
              <a:rPr lang="en-US" sz="3600" dirty="0" err="1" smtClean="0"/>
              <a:t>লাইন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বিশিষ্ট</a:t>
            </a:r>
            <a:r>
              <a:rPr lang="en-US" sz="3600" dirty="0" smtClean="0"/>
              <a:t> ।</a:t>
            </a:r>
          </a:p>
          <a:p>
            <a:r>
              <a:rPr lang="en-US" sz="3600" dirty="0" smtClean="0"/>
              <a:t>(খ) </a:t>
            </a:r>
            <a:r>
              <a:rPr lang="en-US" sz="3600" dirty="0" err="1" smtClean="0"/>
              <a:t>প্রত্যেক</a:t>
            </a:r>
            <a:r>
              <a:rPr lang="en-US" sz="3600" dirty="0" smtClean="0"/>
              <a:t> </a:t>
            </a:r>
            <a:r>
              <a:rPr lang="en-US" sz="3600" dirty="0" err="1" smtClean="0"/>
              <a:t>লাইন</a:t>
            </a:r>
            <a:r>
              <a:rPr lang="en-US" sz="3600" dirty="0" smtClean="0"/>
              <a:t> </a:t>
            </a:r>
            <a:r>
              <a:rPr lang="en-US" sz="3600" dirty="0" err="1" smtClean="0"/>
              <a:t>চৌদ্দ</a:t>
            </a:r>
            <a:r>
              <a:rPr lang="en-US" sz="3600" dirty="0" smtClean="0"/>
              <a:t> </a:t>
            </a:r>
            <a:r>
              <a:rPr lang="en-US" sz="3600" dirty="0" err="1" smtClean="0"/>
              <a:t>মাত্রা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সম্পন্ন</a:t>
            </a:r>
            <a:r>
              <a:rPr lang="en-US" sz="3600" dirty="0" smtClean="0"/>
              <a:t> । </a:t>
            </a:r>
          </a:p>
          <a:p>
            <a:r>
              <a:rPr lang="en-US" sz="3600" dirty="0" smtClean="0"/>
              <a:t>(খ) </a:t>
            </a:r>
            <a:r>
              <a:rPr lang="en-US" sz="3600" dirty="0" err="1" smtClean="0"/>
              <a:t>অষ্টক</a:t>
            </a:r>
            <a:r>
              <a:rPr lang="en-US" sz="3600" dirty="0" smtClean="0"/>
              <a:t> ও </a:t>
            </a:r>
            <a:r>
              <a:rPr lang="en-US" sz="3600" dirty="0" err="1" smtClean="0"/>
              <a:t>ষটক</a:t>
            </a:r>
            <a:r>
              <a:rPr lang="en-US" sz="3600" dirty="0" smtClean="0"/>
              <a:t> – </a:t>
            </a:r>
            <a:r>
              <a:rPr lang="en-US" sz="3600" dirty="0" err="1" smtClean="0"/>
              <a:t>এই</a:t>
            </a:r>
            <a:r>
              <a:rPr lang="en-US" sz="3600" dirty="0" smtClean="0"/>
              <a:t> </a:t>
            </a:r>
            <a:r>
              <a:rPr lang="en-US" sz="3600" dirty="0" err="1" smtClean="0"/>
              <a:t>দুই</a:t>
            </a:r>
            <a:r>
              <a:rPr lang="en-US" sz="3600" dirty="0" smtClean="0"/>
              <a:t> </a:t>
            </a:r>
            <a:r>
              <a:rPr lang="en-US" sz="3600" dirty="0" err="1" smtClean="0"/>
              <a:t>স্তবকে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কবিতা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বিভক্ত</a:t>
            </a:r>
            <a:r>
              <a:rPr lang="en-US" sz="3600" dirty="0" smtClean="0"/>
              <a:t> ।</a:t>
            </a:r>
          </a:p>
          <a:p>
            <a:r>
              <a:rPr lang="en-US" sz="3600" dirty="0" smtClean="0"/>
              <a:t>(গ) </a:t>
            </a:r>
            <a:r>
              <a:rPr lang="en-US" sz="3600" dirty="0" err="1" smtClean="0"/>
              <a:t>প্রথম</a:t>
            </a:r>
            <a:r>
              <a:rPr lang="en-US" sz="3600" dirty="0" smtClean="0"/>
              <a:t> </a:t>
            </a:r>
            <a:r>
              <a:rPr lang="en-US" sz="3600" dirty="0" err="1" smtClean="0"/>
              <a:t>আট</a:t>
            </a:r>
            <a:r>
              <a:rPr lang="en-US" sz="3600" dirty="0" smtClean="0"/>
              <a:t> </a:t>
            </a:r>
            <a:r>
              <a:rPr lang="en-US" sz="3600" dirty="0" err="1" smtClean="0"/>
              <a:t>লাইনে</a:t>
            </a:r>
            <a:r>
              <a:rPr lang="en-US" sz="3600" dirty="0" smtClean="0"/>
              <a:t> </a:t>
            </a:r>
            <a:r>
              <a:rPr lang="en-US" sz="3600" dirty="0" err="1" smtClean="0"/>
              <a:t>ভাবের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প্রবর্তনা</a:t>
            </a:r>
            <a:r>
              <a:rPr lang="en-US" sz="3600" dirty="0" smtClean="0"/>
              <a:t> </a:t>
            </a:r>
            <a:r>
              <a:rPr lang="en-US" sz="3600" dirty="0" err="1" smtClean="0"/>
              <a:t>এবং</a:t>
            </a:r>
            <a:r>
              <a:rPr lang="en-US" sz="3600" dirty="0" smtClean="0"/>
              <a:t> </a:t>
            </a:r>
            <a:r>
              <a:rPr lang="en-US" sz="3600" dirty="0" err="1" smtClean="0"/>
              <a:t>পরের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ছয়</a:t>
            </a:r>
            <a:r>
              <a:rPr lang="en-US" sz="3600" dirty="0" smtClean="0"/>
              <a:t> </a:t>
            </a:r>
            <a:r>
              <a:rPr lang="en-US" sz="3600" dirty="0" err="1" smtClean="0"/>
              <a:t>লাইনে</a:t>
            </a:r>
            <a:r>
              <a:rPr lang="en-US" sz="3600" dirty="0" smtClean="0"/>
              <a:t> </a:t>
            </a:r>
            <a:r>
              <a:rPr lang="en-US" sz="3600" dirty="0" err="1" smtClean="0"/>
              <a:t>ভাবের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পরিসমাপ্তি</a:t>
            </a:r>
            <a:r>
              <a:rPr lang="en-US" sz="3600" dirty="0" smtClean="0"/>
              <a:t> 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4131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en-US" sz="6600" b="1" dirty="0" err="1" smtClean="0">
                <a:solidFill>
                  <a:schemeClr val="accent2"/>
                </a:solidFill>
              </a:rPr>
              <a:t>দলীয়</a:t>
            </a:r>
            <a:r>
              <a:rPr lang="en-US" sz="6600" b="1" dirty="0" smtClean="0">
                <a:solidFill>
                  <a:schemeClr val="accent2"/>
                </a:solidFill>
              </a:rPr>
              <a:t> </a:t>
            </a:r>
            <a:r>
              <a:rPr lang="en-US" sz="6600" b="1" dirty="0" err="1" smtClean="0">
                <a:solidFill>
                  <a:schemeClr val="accent2"/>
                </a:solidFill>
              </a:rPr>
              <a:t>কাজ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4400" b="1" dirty="0" smtClean="0">
                <a:solidFill>
                  <a:srgbClr val="0070C0"/>
                </a:solidFill>
              </a:rPr>
              <a:t>‘</a:t>
            </a:r>
            <a:r>
              <a:rPr lang="en-US" sz="4400" b="1" dirty="0" err="1" smtClean="0">
                <a:solidFill>
                  <a:srgbClr val="0070C0"/>
                </a:solidFill>
              </a:rPr>
              <a:t>সুরমা</a:t>
            </a:r>
            <a:r>
              <a:rPr lang="en-US" sz="4400" b="1" dirty="0" smtClean="0">
                <a:solidFill>
                  <a:srgbClr val="0070C0"/>
                </a:solidFill>
              </a:rPr>
              <a:t>’ </a:t>
            </a:r>
            <a:r>
              <a:rPr lang="en-US" sz="4400" b="1" dirty="0" err="1" smtClean="0">
                <a:solidFill>
                  <a:srgbClr val="0070C0"/>
                </a:solidFill>
              </a:rPr>
              <a:t>দল</a:t>
            </a:r>
            <a:r>
              <a:rPr lang="en-US" sz="4400" b="1" dirty="0" smtClean="0">
                <a:solidFill>
                  <a:srgbClr val="0070C0"/>
                </a:solidFill>
              </a:rPr>
              <a:t> –</a:t>
            </a:r>
            <a:endParaRPr lang="en-US" sz="4400" b="1" dirty="0">
              <a:solidFill>
                <a:srgbClr val="0070C0"/>
              </a:solidFill>
            </a:endParaRPr>
          </a:p>
          <a:p>
            <a:pPr algn="ctr"/>
            <a:r>
              <a:rPr lang="en-US" sz="4400" b="1" dirty="0" err="1" smtClean="0">
                <a:solidFill>
                  <a:srgbClr val="0070C0"/>
                </a:solidFill>
              </a:rPr>
              <a:t>কপোতাক্ষ</a:t>
            </a:r>
            <a:r>
              <a:rPr lang="en-US" sz="4400" b="1" dirty="0" smtClean="0">
                <a:solidFill>
                  <a:srgbClr val="0070C0"/>
                </a:solidFill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</a:rPr>
              <a:t>নদ</a:t>
            </a:r>
            <a:r>
              <a:rPr lang="en-US" sz="4400" b="1" dirty="0" smtClean="0">
                <a:solidFill>
                  <a:srgbClr val="0070C0"/>
                </a:solidFill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</a:rPr>
              <a:t>কবিতার</a:t>
            </a:r>
            <a:r>
              <a:rPr lang="en-US" sz="4400" b="1" dirty="0" smtClean="0">
                <a:solidFill>
                  <a:srgbClr val="0070C0"/>
                </a:solidFill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</a:rPr>
              <a:t>গঠনশৈলী</a:t>
            </a:r>
            <a:r>
              <a:rPr lang="en-US" sz="4400" b="1" dirty="0" smtClean="0">
                <a:solidFill>
                  <a:srgbClr val="0070C0"/>
                </a:solidFill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</a:rPr>
              <a:t>বর্ণনা</a:t>
            </a:r>
            <a:r>
              <a:rPr lang="en-US" sz="4400" b="1" dirty="0" smtClean="0">
                <a:solidFill>
                  <a:srgbClr val="0070C0"/>
                </a:solidFill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</a:rPr>
              <a:t>করো</a:t>
            </a:r>
            <a:r>
              <a:rPr lang="en-US" sz="4400" b="1" dirty="0" smtClean="0">
                <a:solidFill>
                  <a:srgbClr val="0070C0"/>
                </a:solidFill>
              </a:rPr>
              <a:t> ।</a:t>
            </a:r>
          </a:p>
          <a:p>
            <a:pPr algn="ctr"/>
            <a:r>
              <a:rPr lang="en-US" sz="4400" b="1" dirty="0" smtClean="0">
                <a:solidFill>
                  <a:srgbClr val="0070C0"/>
                </a:solidFill>
              </a:rPr>
              <a:t>‘</a:t>
            </a:r>
            <a:r>
              <a:rPr lang="en-US" sz="4400" b="1" dirty="0" err="1" smtClean="0">
                <a:solidFill>
                  <a:srgbClr val="0070C0"/>
                </a:solidFill>
              </a:rPr>
              <a:t>মেঘনা</a:t>
            </a:r>
            <a:r>
              <a:rPr lang="en-US" sz="4400" b="1" dirty="0" smtClean="0">
                <a:solidFill>
                  <a:srgbClr val="0070C0"/>
                </a:solidFill>
              </a:rPr>
              <a:t>’ </a:t>
            </a:r>
            <a:r>
              <a:rPr lang="en-US" sz="4400" b="1" dirty="0" err="1" smtClean="0">
                <a:solidFill>
                  <a:srgbClr val="0070C0"/>
                </a:solidFill>
              </a:rPr>
              <a:t>দল</a:t>
            </a:r>
            <a:r>
              <a:rPr lang="en-US" sz="4400" b="1" dirty="0" smtClean="0">
                <a:solidFill>
                  <a:srgbClr val="0070C0"/>
                </a:solidFill>
              </a:rPr>
              <a:t> –</a:t>
            </a:r>
          </a:p>
          <a:p>
            <a:pPr algn="ctr"/>
            <a:r>
              <a:rPr lang="en-US" sz="4400" b="1" dirty="0" err="1" smtClean="0">
                <a:solidFill>
                  <a:srgbClr val="0070C0"/>
                </a:solidFill>
              </a:rPr>
              <a:t>কপোতাক্ষ</a:t>
            </a:r>
            <a:r>
              <a:rPr lang="en-US" sz="4400" b="1" dirty="0" smtClean="0">
                <a:solidFill>
                  <a:srgbClr val="0070C0"/>
                </a:solidFill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</a:rPr>
              <a:t>নদের</a:t>
            </a:r>
            <a:r>
              <a:rPr lang="en-US" sz="4400" b="1" dirty="0" smtClean="0">
                <a:solidFill>
                  <a:srgbClr val="0070C0"/>
                </a:solidFill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</a:rPr>
              <a:t>রূপকের</a:t>
            </a:r>
            <a:r>
              <a:rPr lang="en-US" sz="4400" b="1" dirty="0" smtClean="0">
                <a:solidFill>
                  <a:srgbClr val="0070C0"/>
                </a:solidFill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</a:rPr>
              <a:t>আড়ালে</a:t>
            </a:r>
            <a:r>
              <a:rPr lang="en-US" sz="4400" b="1" dirty="0" smtClean="0">
                <a:solidFill>
                  <a:srgbClr val="0070C0"/>
                </a:solidFill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</a:rPr>
              <a:t>কবির</a:t>
            </a:r>
            <a:r>
              <a:rPr lang="en-US" sz="4400" b="1" dirty="0" smtClean="0">
                <a:solidFill>
                  <a:srgbClr val="0070C0"/>
                </a:solidFill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</a:rPr>
              <a:t>আত্মোপলব্ধির</a:t>
            </a:r>
            <a:r>
              <a:rPr lang="en-US" sz="4400" b="1" dirty="0" smtClean="0">
                <a:solidFill>
                  <a:srgbClr val="0070C0"/>
                </a:solidFill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</a:rPr>
              <a:t>স্বরূপ</a:t>
            </a:r>
            <a:r>
              <a:rPr lang="en-US" sz="4400" b="1" dirty="0" smtClean="0">
                <a:solidFill>
                  <a:srgbClr val="0070C0"/>
                </a:solidFill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</a:rPr>
              <a:t>তুলে</a:t>
            </a:r>
            <a:r>
              <a:rPr lang="en-US" sz="4400" b="1" dirty="0" smtClean="0">
                <a:solidFill>
                  <a:srgbClr val="0070C0"/>
                </a:solidFill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</a:rPr>
              <a:t>ধরো</a:t>
            </a:r>
            <a:r>
              <a:rPr lang="en-US" sz="4400" b="1" dirty="0" smtClean="0">
                <a:solidFill>
                  <a:srgbClr val="0070C0"/>
                </a:solidFill>
              </a:rPr>
              <a:t> ।</a:t>
            </a:r>
            <a:endParaRPr lang="en-US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484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8000" b="1" dirty="0" err="1" smtClean="0">
                <a:solidFill>
                  <a:srgbClr val="00B050"/>
                </a:solidFill>
              </a:rPr>
              <a:t>মূল্যায়ণ</a:t>
            </a:r>
            <a:endParaRPr lang="en-US" sz="80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</a:rPr>
              <a:t>মধুসূদন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</a:rPr>
              <a:t>দত্তের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</a:rPr>
              <a:t>অমর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</a:rPr>
              <a:t>কীর্তি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</a:rPr>
              <a:t>কোনটি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</a:rPr>
              <a:t> ?</a:t>
            </a:r>
          </a:p>
          <a:p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</a:rPr>
              <a:t>সনেট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</a:rPr>
              <a:t>কবিতা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</a:rPr>
              <a:t>কি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</a:rPr>
              <a:t>?</a:t>
            </a:r>
          </a:p>
          <a:p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</a:rPr>
              <a:t>‘</a:t>
            </a:r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</a:rPr>
              <a:t>আর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</a:rPr>
              <a:t>কি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</a:rPr>
              <a:t>হবে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</a:rPr>
              <a:t>দেখা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</a:rPr>
              <a:t> ?’ </a:t>
            </a:r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</a:rPr>
              <a:t>এখানে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</a:rPr>
              <a:t>কী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</a:rPr>
              <a:t>প্রকাশ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</a:rPr>
              <a:t>পেয়েছে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</a:rPr>
              <a:t> ?</a:t>
            </a:r>
          </a:p>
          <a:p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</a:rPr>
              <a:t>সনেট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</a:rPr>
              <a:t>কবিতার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</a:rPr>
              <a:t>অষ্টকে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</a:rPr>
              <a:t>কি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</a:rPr>
              <a:t>থাকে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</a:rPr>
              <a:t> ?</a:t>
            </a:r>
          </a:p>
          <a:p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</a:rPr>
              <a:t>‘</a:t>
            </a:r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</a:rPr>
              <a:t>ভ্রান্তির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</a:rPr>
              <a:t>ছলনে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</a:rPr>
              <a:t>’  </a:t>
            </a:r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</a:rPr>
              <a:t>এর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</a:rPr>
              <a:t>অর্থ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</a:rPr>
              <a:t>কী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</a:rPr>
              <a:t> ?</a:t>
            </a:r>
          </a:p>
          <a:p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</a:rPr>
              <a:t>কবির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</a:rPr>
              <a:t>পিপাসা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</a:rPr>
              <a:t>কিভাবে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</a:rPr>
              <a:t>মিটবে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</a:rPr>
              <a:t>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75509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9257" y="406401"/>
            <a:ext cx="57621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solidFill>
                  <a:schemeClr val="accent1"/>
                </a:solidFill>
              </a:rPr>
              <a:t>ধন্যবাদ</a:t>
            </a:r>
            <a:endParaRPr lang="en-US" sz="9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13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973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7300" b="1" dirty="0" err="1" smtClean="0">
                <a:solidFill>
                  <a:srgbClr val="92D050"/>
                </a:solidFill>
              </a:rPr>
              <a:t>পরিচিতি</a:t>
            </a:r>
            <a:endParaRPr lang="en-US" sz="7300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</a:rPr>
              <a:t>নামঃ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</a:rPr>
              <a:t>ফেরদৌসী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</a:rPr>
              <a:t>ইয়াছমিন</a:t>
            </a:r>
            <a:endParaRPr lang="en-US" sz="4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</a:rPr>
              <a:t>পদবীঃ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</a:rPr>
              <a:t>প্রভাষক</a:t>
            </a:r>
            <a:endParaRPr lang="en-US" sz="4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</a:rPr>
              <a:t>প্রতিষ্ঠানঃ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</a:rPr>
              <a:t>দোসাইদ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 এ </a:t>
            </a:r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</a:rPr>
              <a:t>কে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</a:rPr>
              <a:t>স্কুল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</a:rPr>
              <a:t>এন্ড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</a:rPr>
              <a:t>কলেজ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,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           </a:t>
            </a:r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</a:rPr>
              <a:t>আশুলিয়া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</a:rPr>
              <a:t>সাভার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</a:rPr>
              <a:t>ঢাকা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।</a:t>
            </a:r>
          </a:p>
          <a:p>
            <a:pPr marL="0" indent="0" algn="ctr">
              <a:buNone/>
            </a:pPr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</a:rPr>
              <a:t>মোবাইল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</a:rPr>
              <a:t>নং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- ০১৭১৮২৭৪৯৫২ 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ই-</a:t>
            </a:r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</a:rPr>
              <a:t>মেইলঃ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 dosaid.bangla@gmail.com</a:t>
            </a:r>
            <a:endParaRPr lang="en-US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 flipV="1">
            <a:off x="4018547" y="962525"/>
            <a:ext cx="45719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347200" y="2278743"/>
            <a:ext cx="1741714" cy="19739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28" y="2278743"/>
            <a:ext cx="1814285" cy="1973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44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000" b="1" dirty="0" err="1" smtClean="0"/>
              <a:t>পাঠ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পরিচিতি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242" y="1825625"/>
            <a:ext cx="10499558" cy="4351338"/>
          </a:xfrm>
          <a:solidFill>
            <a:schemeClr val="bg2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 smtClean="0">
                <a:solidFill>
                  <a:srgbClr val="002060"/>
                </a:solidFill>
              </a:rPr>
              <a:t>শ্রেণীঃ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নবম</a:t>
            </a:r>
            <a:r>
              <a:rPr lang="en-US" sz="4400" dirty="0" smtClean="0">
                <a:solidFill>
                  <a:srgbClr val="002060"/>
                </a:solidFill>
              </a:rPr>
              <a:t> ও </a:t>
            </a:r>
            <a:r>
              <a:rPr lang="en-US" sz="4400" dirty="0" err="1" smtClean="0">
                <a:solidFill>
                  <a:srgbClr val="002060"/>
                </a:solidFill>
              </a:rPr>
              <a:t>দশম</a:t>
            </a:r>
            <a:endParaRPr lang="en-US" sz="4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4400" dirty="0" err="1" smtClean="0">
                <a:solidFill>
                  <a:srgbClr val="002060"/>
                </a:solidFill>
              </a:rPr>
              <a:t>বিষয়ঃ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বাংলা</a:t>
            </a:r>
            <a:r>
              <a:rPr lang="en-US" sz="4400" dirty="0" smtClean="0">
                <a:solidFill>
                  <a:srgbClr val="002060"/>
                </a:solidFill>
              </a:rPr>
              <a:t> ১ম </a:t>
            </a:r>
            <a:r>
              <a:rPr lang="en-US" sz="4400" dirty="0" err="1" smtClean="0">
                <a:solidFill>
                  <a:srgbClr val="002060"/>
                </a:solidFill>
              </a:rPr>
              <a:t>পত্র</a:t>
            </a:r>
            <a:endParaRPr lang="en-US" sz="4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4400" dirty="0" err="1" smtClean="0">
                <a:solidFill>
                  <a:srgbClr val="002060"/>
                </a:solidFill>
              </a:rPr>
              <a:t>অধ্যায়ঃ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পদ্য</a:t>
            </a:r>
            <a:endParaRPr lang="en-US" sz="4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4400" dirty="0" err="1" smtClean="0">
                <a:solidFill>
                  <a:srgbClr val="002060"/>
                </a:solidFill>
              </a:rPr>
              <a:t>তারিখঃ</a:t>
            </a:r>
            <a:r>
              <a:rPr lang="en-US" sz="4400" dirty="0" smtClean="0">
                <a:solidFill>
                  <a:srgbClr val="002060"/>
                </a:solidFill>
              </a:rPr>
              <a:t> ২৬/০৬/২০২১ </a:t>
            </a:r>
            <a:r>
              <a:rPr lang="en-US" sz="4400" dirty="0" err="1" smtClean="0">
                <a:solidFill>
                  <a:srgbClr val="002060"/>
                </a:solidFill>
              </a:rPr>
              <a:t>ইং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84571" y="2177143"/>
            <a:ext cx="2888343" cy="3526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572" y="2177143"/>
            <a:ext cx="2888342" cy="3526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7017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3" y="264696"/>
            <a:ext cx="7062536" cy="5979694"/>
          </a:xfrm>
          <a:prstGeom prst="rect">
            <a:avLst/>
          </a:prstGeom>
        </p:spPr>
      </p:pic>
      <p:sp>
        <p:nvSpPr>
          <p:cNvPr id="3" name="Frame 2"/>
          <p:cNvSpPr/>
          <p:nvPr/>
        </p:nvSpPr>
        <p:spPr>
          <a:xfrm>
            <a:off x="7507705" y="523375"/>
            <a:ext cx="4682291" cy="546233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0365" y="1831809"/>
            <a:ext cx="3416970" cy="2845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63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73653067"/>
              </p:ext>
            </p:extLst>
          </p:nvPr>
        </p:nvGraphicFramePr>
        <p:xfrm>
          <a:off x="1179095" y="168442"/>
          <a:ext cx="9035717" cy="6689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641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1220"/>
            <a:ext cx="10515600" cy="1325563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en-US" sz="6000" b="1" dirty="0" err="1" smtClean="0"/>
              <a:t>শিখনফল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7972"/>
            <a:ext cx="10515600" cy="4351338"/>
          </a:xfrm>
          <a:solidFill>
            <a:schemeClr val="accent1"/>
          </a:solidFill>
        </p:spPr>
        <p:txBody>
          <a:bodyPr/>
          <a:lstStyle/>
          <a:p>
            <a:endParaRPr lang="en-US" dirty="0" smtClean="0"/>
          </a:p>
          <a:p>
            <a:pPr algn="ctr"/>
            <a:r>
              <a:rPr lang="en-US" sz="4000" dirty="0" err="1" smtClean="0"/>
              <a:t>শিক্ষার্থীরা</a:t>
            </a:r>
            <a:r>
              <a:rPr lang="en-US" sz="4000" dirty="0" smtClean="0"/>
              <a:t>, </a:t>
            </a:r>
            <a:r>
              <a:rPr lang="en-US" sz="4000" dirty="0" err="1" smtClean="0"/>
              <a:t>এই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পাঠ</a:t>
            </a:r>
            <a:r>
              <a:rPr lang="en-US" sz="4000" dirty="0" smtClean="0"/>
              <a:t> </a:t>
            </a:r>
            <a:r>
              <a:rPr lang="en-US" sz="4000" dirty="0" err="1" smtClean="0"/>
              <a:t>শেষে</a:t>
            </a:r>
            <a:r>
              <a:rPr lang="en-US" sz="4000" dirty="0" smtClean="0"/>
              <a:t> </a:t>
            </a:r>
            <a:r>
              <a:rPr lang="en-US" sz="4000" dirty="0" err="1" smtClean="0"/>
              <a:t>আমরা</a:t>
            </a:r>
            <a:r>
              <a:rPr lang="en-US" sz="4000" dirty="0" smtClean="0"/>
              <a:t> --------</a:t>
            </a:r>
            <a:endParaRPr lang="en-US" dirty="0"/>
          </a:p>
          <a:p>
            <a:pPr algn="ctr"/>
            <a:r>
              <a:rPr lang="en-US" b="1" dirty="0" err="1" smtClean="0"/>
              <a:t>কবিতাটি</a:t>
            </a:r>
            <a:r>
              <a:rPr lang="en-US" b="1" dirty="0" smtClean="0"/>
              <a:t> </a:t>
            </a:r>
            <a:r>
              <a:rPr lang="en-US" b="1" dirty="0" err="1" smtClean="0"/>
              <a:t>সরবে</a:t>
            </a:r>
            <a:r>
              <a:rPr lang="en-US" b="1" dirty="0" smtClean="0"/>
              <a:t> </a:t>
            </a:r>
            <a:r>
              <a:rPr lang="en-US" b="1" dirty="0" err="1" smtClean="0"/>
              <a:t>পাঠ</a:t>
            </a:r>
            <a:r>
              <a:rPr lang="en-US" b="1" dirty="0" smtClean="0"/>
              <a:t> </a:t>
            </a:r>
            <a:r>
              <a:rPr lang="en-US" b="1" dirty="0" err="1" smtClean="0"/>
              <a:t>করতে</a:t>
            </a:r>
            <a:r>
              <a:rPr lang="en-US" b="1" dirty="0" smtClean="0"/>
              <a:t> </a:t>
            </a:r>
            <a:r>
              <a:rPr lang="en-US" b="1" dirty="0" err="1" smtClean="0"/>
              <a:t>পারবো</a:t>
            </a:r>
            <a:r>
              <a:rPr lang="en-US" b="1" dirty="0"/>
              <a:t> </a:t>
            </a:r>
            <a:r>
              <a:rPr lang="en-US" b="1" dirty="0" smtClean="0"/>
              <a:t>।</a:t>
            </a:r>
            <a:endParaRPr lang="en-US" b="1" dirty="0" smtClean="0"/>
          </a:p>
          <a:p>
            <a:pPr algn="ctr"/>
            <a:r>
              <a:rPr lang="en-US" b="1" dirty="0" err="1" smtClean="0"/>
              <a:t>কপোতাক্ষ</a:t>
            </a:r>
            <a:r>
              <a:rPr lang="en-US" b="1" dirty="0" smtClean="0"/>
              <a:t> </a:t>
            </a:r>
            <a:r>
              <a:rPr lang="en-US" b="1" dirty="0" err="1" smtClean="0"/>
              <a:t>নদ</a:t>
            </a:r>
            <a:r>
              <a:rPr lang="en-US" b="1" dirty="0" smtClean="0"/>
              <a:t> </a:t>
            </a:r>
            <a:r>
              <a:rPr lang="en-US" b="1" dirty="0" err="1" smtClean="0"/>
              <a:t>এর</a:t>
            </a:r>
            <a:r>
              <a:rPr lang="en-US" b="1" dirty="0" smtClean="0"/>
              <a:t> </a:t>
            </a:r>
            <a:r>
              <a:rPr lang="en-US" b="1" dirty="0" err="1" smtClean="0"/>
              <a:t>অবস্থান</a:t>
            </a:r>
            <a:r>
              <a:rPr lang="en-US" b="1" dirty="0" smtClean="0"/>
              <a:t> ও </a:t>
            </a:r>
            <a:r>
              <a:rPr lang="en-US" b="1" dirty="0" err="1" smtClean="0"/>
              <a:t>কবির</a:t>
            </a:r>
            <a:r>
              <a:rPr lang="en-US" b="1" dirty="0" smtClean="0"/>
              <a:t> </a:t>
            </a:r>
            <a:r>
              <a:rPr lang="en-US" b="1" dirty="0" err="1" smtClean="0"/>
              <a:t>স্মৃতিময়</a:t>
            </a:r>
            <a:r>
              <a:rPr lang="en-US" b="1" dirty="0" smtClean="0"/>
              <a:t> </a:t>
            </a:r>
            <a:r>
              <a:rPr lang="en-US" b="1" dirty="0" err="1" smtClean="0"/>
              <a:t>বাল্যকাল</a:t>
            </a:r>
            <a:r>
              <a:rPr lang="en-US" b="1" dirty="0" smtClean="0"/>
              <a:t> </a:t>
            </a:r>
            <a:r>
              <a:rPr lang="en-US" b="1" dirty="0" err="1" smtClean="0"/>
              <a:t>জানতে</a:t>
            </a:r>
            <a:r>
              <a:rPr lang="en-US" b="1" dirty="0" smtClean="0"/>
              <a:t> </a:t>
            </a:r>
            <a:r>
              <a:rPr lang="en-US" b="1" dirty="0" err="1" smtClean="0"/>
              <a:t>পারবো</a:t>
            </a:r>
            <a:r>
              <a:rPr lang="en-US" b="1" dirty="0" smtClean="0"/>
              <a:t>।</a:t>
            </a:r>
          </a:p>
          <a:p>
            <a:pPr algn="ctr"/>
            <a:r>
              <a:rPr lang="en-US" b="1" dirty="0" err="1" smtClean="0"/>
              <a:t>সনেট</a:t>
            </a:r>
            <a:r>
              <a:rPr lang="en-US" b="1" dirty="0" smtClean="0"/>
              <a:t> </a:t>
            </a:r>
            <a:r>
              <a:rPr lang="en-US" b="1" dirty="0" err="1" smtClean="0"/>
              <a:t>কবিতা</a:t>
            </a:r>
            <a:r>
              <a:rPr lang="en-US" b="1" dirty="0" smtClean="0"/>
              <a:t> </a:t>
            </a:r>
            <a:r>
              <a:rPr lang="en-US" b="1" dirty="0" err="1" smtClean="0"/>
              <a:t>সম্পর্কে</a:t>
            </a:r>
            <a:r>
              <a:rPr lang="en-US" b="1" dirty="0" smtClean="0"/>
              <a:t> </a:t>
            </a:r>
            <a:r>
              <a:rPr lang="en-US" b="1" dirty="0" err="1" smtClean="0"/>
              <a:t>সম্যক</a:t>
            </a:r>
            <a:r>
              <a:rPr lang="en-US" b="1" dirty="0" smtClean="0"/>
              <a:t> </a:t>
            </a:r>
            <a:r>
              <a:rPr lang="en-US" b="1" dirty="0" err="1" smtClean="0"/>
              <a:t>ধারণা</a:t>
            </a:r>
            <a:r>
              <a:rPr lang="en-US" b="1" dirty="0" smtClean="0"/>
              <a:t> </a:t>
            </a:r>
            <a:r>
              <a:rPr lang="en-US" b="1" dirty="0" err="1" smtClean="0"/>
              <a:t>লাভ</a:t>
            </a:r>
            <a:r>
              <a:rPr lang="en-US" b="1" dirty="0"/>
              <a:t> </a:t>
            </a:r>
            <a:r>
              <a:rPr lang="en-US" b="1" dirty="0" err="1" smtClean="0"/>
              <a:t>করবো</a:t>
            </a:r>
            <a:r>
              <a:rPr lang="en-US" b="1" dirty="0" smtClean="0"/>
              <a:t> । </a:t>
            </a:r>
            <a:endParaRPr lang="en-US" b="1" dirty="0" smtClean="0"/>
          </a:p>
          <a:p>
            <a:pPr algn="ctr"/>
            <a:r>
              <a:rPr lang="en-US" b="1" dirty="0" err="1" smtClean="0"/>
              <a:t>কবিতার</a:t>
            </a:r>
            <a:r>
              <a:rPr lang="en-US" b="1" dirty="0" smtClean="0"/>
              <a:t> </a:t>
            </a:r>
            <a:r>
              <a:rPr lang="en-US" b="1" dirty="0" err="1" smtClean="0"/>
              <a:t>মূলভাব</a:t>
            </a:r>
            <a:r>
              <a:rPr lang="en-US" b="1" dirty="0" smtClean="0"/>
              <a:t> </a:t>
            </a:r>
            <a:r>
              <a:rPr lang="en-US" b="1" dirty="0" err="1" smtClean="0"/>
              <a:t>ব্যাখ্যা</a:t>
            </a:r>
            <a:r>
              <a:rPr lang="en-US" b="1" dirty="0" smtClean="0"/>
              <a:t> </a:t>
            </a:r>
            <a:r>
              <a:rPr lang="en-US" b="1" dirty="0" err="1" smtClean="0"/>
              <a:t>করতে</a:t>
            </a:r>
            <a:r>
              <a:rPr lang="en-US" b="1" dirty="0" smtClean="0"/>
              <a:t> </a:t>
            </a:r>
            <a:r>
              <a:rPr lang="en-US" b="1" dirty="0" err="1" smtClean="0"/>
              <a:t>পারবো</a:t>
            </a:r>
            <a:r>
              <a:rPr lang="en-US" b="1" dirty="0" smtClean="0"/>
              <a:t>।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5047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Flowchart: Process 4"/>
          <p:cNvSpPr/>
          <p:nvPr/>
        </p:nvSpPr>
        <p:spPr>
          <a:xfrm>
            <a:off x="6400800" y="625642"/>
            <a:ext cx="5474368" cy="5967663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2853" y="818147"/>
            <a:ext cx="4078705" cy="553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48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371341899"/>
              </p:ext>
            </p:extLst>
          </p:nvPr>
        </p:nvGraphicFramePr>
        <p:xfrm>
          <a:off x="806117" y="719666"/>
          <a:ext cx="10936704" cy="5897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9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71043153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2"/>
          <p:cNvSpPr/>
          <p:nvPr/>
        </p:nvSpPr>
        <p:spPr>
          <a:xfrm>
            <a:off x="4978401" y="2220685"/>
            <a:ext cx="2336800" cy="23513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29919" y="2481262"/>
            <a:ext cx="1824024" cy="1800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0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flec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40000"/>
                <a:lumMod val="105000"/>
              </a:schemeClr>
            </a:gs>
            <a:gs pos="41000">
              <a:schemeClr val="phClr">
                <a:tint val="57000"/>
                <a:satMod val="160000"/>
                <a:lumMod val="99000"/>
              </a:schemeClr>
            </a:gs>
            <a:gs pos="100000">
              <a:schemeClr val="phClr">
                <a:tint val="80000"/>
                <a:satMod val="18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15000"/>
                <a:lumMod val="114000"/>
              </a:schemeClr>
            </a:gs>
            <a:gs pos="60000">
              <a:schemeClr val="phClr">
                <a:tint val="100000"/>
                <a:shade val="96000"/>
                <a:satMod val="100000"/>
                <a:lumMod val="108000"/>
              </a:schemeClr>
            </a:gs>
            <a:gs pos="100000">
              <a:schemeClr val="phClr">
                <a:shade val="91000"/>
                <a:sat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50800" dist="31750" dir="5400000" sy="98000" rotWithShape="0">
              <a:srgbClr val="000000">
                <a:alpha val="4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4800000"/>
            </a:lightRig>
          </a:scene3d>
          <a:sp3d prstMaterial="matte">
            <a:bevelT w="25400" h="44450"/>
          </a:sp3d>
        </a:effectStyle>
        <a:effectStyle>
          <a:effectLst>
            <a:reflection blurRad="25400" stA="32000" endPos="28000" dist="8889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312</Words>
  <Application>Microsoft Office PowerPoint</Application>
  <PresentationFormat>Widescreen</PresentationFormat>
  <Paragraphs>66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 পরিচিতি</vt:lpstr>
      <vt:lpstr>পাঠ পরিচিতি</vt:lpstr>
      <vt:lpstr>PowerPoint Presentation</vt:lpstr>
      <vt:lpstr>PowerPoint Presentation</vt:lpstr>
      <vt:lpstr>শিখনফল</vt:lpstr>
      <vt:lpstr>PowerPoint Presentation</vt:lpstr>
      <vt:lpstr>PowerPoint Presentation</vt:lpstr>
      <vt:lpstr>PowerPoint Presentation</vt:lpstr>
      <vt:lpstr>সনেট কবিতা</vt:lpstr>
      <vt:lpstr>দলীয় কাজ</vt:lpstr>
      <vt:lpstr>মূল্যায়ণ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kamrul</dc:creator>
  <cp:lastModifiedBy>kamrul</cp:lastModifiedBy>
  <cp:revision>40</cp:revision>
  <dcterms:created xsi:type="dcterms:W3CDTF">2021-06-26T03:38:38Z</dcterms:created>
  <dcterms:modified xsi:type="dcterms:W3CDTF">2021-06-27T05:26:06Z</dcterms:modified>
</cp:coreProperties>
</file>