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6" r:id="rId3"/>
    <p:sldId id="328" r:id="rId4"/>
    <p:sldId id="259" r:id="rId5"/>
    <p:sldId id="288" r:id="rId6"/>
    <p:sldId id="325" r:id="rId7"/>
    <p:sldId id="326" r:id="rId8"/>
    <p:sldId id="275" r:id="rId9"/>
    <p:sldId id="265" r:id="rId10"/>
    <p:sldId id="266" r:id="rId11"/>
    <p:sldId id="282" r:id="rId12"/>
    <p:sldId id="267" r:id="rId13"/>
    <p:sldId id="324" r:id="rId14"/>
    <p:sldId id="263" r:id="rId15"/>
    <p:sldId id="329" r:id="rId16"/>
    <p:sldId id="276" r:id="rId17"/>
    <p:sldId id="272" r:id="rId18"/>
    <p:sldId id="271" r:id="rId19"/>
    <p:sldId id="257" r:id="rId20"/>
  </p:sldIdLst>
  <p:sldSz cx="100584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FF3399"/>
    <a:srgbClr val="CC0099"/>
    <a:srgbClr val="FF0066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510" y="-96"/>
      </p:cViewPr>
      <p:guideLst>
        <p:guide orient="horz" pos="2400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64F7A-C74D-4830-9A99-F8488B6D7D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F133C-81B4-454B-9077-F9E9212574ED}">
      <dgm:prSet phldrT="[Text]"/>
      <dgm:spPr>
        <a:noFill/>
        <a:ln w="57150"/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পাট চাষের উপযোগী অবস্থা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01A06A-D07B-4801-9F76-C9C8C7BDA684}" type="parTrans" cxnId="{046B9F92-D523-45C7-877B-D2202E10DBFC}">
      <dgm:prSet/>
      <dgm:spPr/>
      <dgm:t>
        <a:bodyPr/>
        <a:lstStyle/>
        <a:p>
          <a:endParaRPr lang="en-US"/>
        </a:p>
      </dgm:t>
    </dgm:pt>
    <dgm:pt modelId="{C6E963B8-3BD8-4162-9A52-9D61F7CAEF91}" type="sibTrans" cxnId="{046B9F92-D523-45C7-877B-D2202E10DBFC}">
      <dgm:prSet/>
      <dgm:spPr/>
      <dgm:t>
        <a:bodyPr/>
        <a:lstStyle/>
        <a:p>
          <a:endParaRPr lang="en-US"/>
        </a:p>
      </dgm:t>
    </dgm:pt>
    <dgm:pt modelId="{27F8DB2C-B6AC-45CE-82E1-7EF8DD337100}">
      <dgm:prSet phldrT="[Text]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তাপমাত্রা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3F553AA-1D22-4E66-861D-376FEBC01A79}" type="parTrans" cxnId="{774CA252-BB83-4AF9-8F3B-39ADFF9CA1C3}">
      <dgm:prSet/>
      <dgm:spPr/>
      <dgm:t>
        <a:bodyPr/>
        <a:lstStyle/>
        <a:p>
          <a:endParaRPr lang="en-US"/>
        </a:p>
      </dgm:t>
    </dgm:pt>
    <dgm:pt modelId="{80249C61-F154-47C6-927F-EC661B63B690}" type="sibTrans" cxnId="{774CA252-BB83-4AF9-8F3B-39ADFF9CA1C3}">
      <dgm:prSet/>
      <dgm:spPr/>
      <dgm:t>
        <a:bodyPr/>
        <a:lstStyle/>
        <a:p>
          <a:endParaRPr lang="en-US"/>
        </a:p>
      </dgm:t>
    </dgm:pt>
    <dgm:pt modelId="{B0FEF546-A2FC-41BB-B108-B285D851D66C}">
      <dgm:prSet phldrT="[Text]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মাটি</a:t>
          </a:r>
          <a:r>
            <a:rPr lang="bn-IN" dirty="0">
              <a:solidFill>
                <a:srgbClr val="002060"/>
              </a:solidFill>
            </a:rPr>
            <a:t> </a:t>
          </a:r>
          <a:endParaRPr lang="en-US" dirty="0">
            <a:solidFill>
              <a:srgbClr val="002060"/>
            </a:solidFill>
          </a:endParaRPr>
        </a:p>
      </dgm:t>
    </dgm:pt>
    <dgm:pt modelId="{FEC5C550-8A28-4C7F-B26E-C0504DD3E080}" type="parTrans" cxnId="{E0440C75-8F03-45C6-A2E9-4885121335CB}">
      <dgm:prSet/>
      <dgm:spPr/>
      <dgm:t>
        <a:bodyPr/>
        <a:lstStyle/>
        <a:p>
          <a:endParaRPr lang="en-US"/>
        </a:p>
      </dgm:t>
    </dgm:pt>
    <dgm:pt modelId="{F8A9E77E-DCA5-431B-8070-0066E0BD8872}" type="sibTrans" cxnId="{E0440C75-8F03-45C6-A2E9-4885121335CB}">
      <dgm:prSet/>
      <dgm:spPr/>
      <dgm:t>
        <a:bodyPr/>
        <a:lstStyle/>
        <a:p>
          <a:endParaRPr lang="en-US"/>
        </a:p>
      </dgm:t>
    </dgm:pt>
    <dgm:pt modelId="{D5E6CC76-2572-4EE0-A1C7-E83CC3C98802}">
      <dgm:prSet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২০-৩৫ ডিগ্রী সেলসিয়াস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D747B5-0ED1-44FD-90EC-C1D1998DF0E0}" type="parTrans" cxnId="{09AEAAD6-3D89-4B3A-BB3F-C459BF6C385F}">
      <dgm:prSet/>
      <dgm:spPr/>
      <dgm:t>
        <a:bodyPr/>
        <a:lstStyle/>
        <a:p>
          <a:endParaRPr lang="en-US"/>
        </a:p>
      </dgm:t>
    </dgm:pt>
    <dgm:pt modelId="{CAC1B6BB-698B-4C35-9471-54874B550A50}" type="sibTrans" cxnId="{09AEAAD6-3D89-4B3A-BB3F-C459BF6C385F}">
      <dgm:prSet/>
      <dgm:spPr/>
      <dgm:t>
        <a:bodyPr/>
        <a:lstStyle/>
        <a:p>
          <a:endParaRPr lang="en-US"/>
        </a:p>
      </dgm:t>
    </dgm:pt>
    <dgm:pt modelId="{4EA47447-E12E-436B-BF0B-7BA837DDB912}">
      <dgm:prSet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পলিযুক্ত দোঁআশ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97D6469-0678-4E32-B81F-0C80231A43A0}" type="parTrans" cxnId="{0524761A-FA27-4904-BB4D-8D9FBC34CA90}">
      <dgm:prSet/>
      <dgm:spPr/>
      <dgm:t>
        <a:bodyPr/>
        <a:lstStyle/>
        <a:p>
          <a:endParaRPr lang="en-US"/>
        </a:p>
      </dgm:t>
    </dgm:pt>
    <dgm:pt modelId="{7394C2C8-2F94-48AC-9C01-4D5A5A0243DA}" type="sibTrans" cxnId="{0524761A-FA27-4904-BB4D-8D9FBC34CA90}">
      <dgm:prSet/>
      <dgm:spPr/>
      <dgm:t>
        <a:bodyPr/>
        <a:lstStyle/>
        <a:p>
          <a:endParaRPr lang="en-US"/>
        </a:p>
      </dgm:t>
    </dgm:pt>
    <dgm:pt modelId="{621E2F42-57DE-46D9-B8AD-99C188EFEE8F}" type="pres">
      <dgm:prSet presAssocID="{B1064F7A-C74D-4830-9A99-F8488B6D7D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A8FE56-6C00-408A-85EB-FB17177AE7E5}" type="pres">
      <dgm:prSet presAssocID="{A4AF133C-81B4-454B-9077-F9E9212574ED}" presName="hierRoot1" presStyleCnt="0">
        <dgm:presLayoutVars>
          <dgm:hierBranch val="init"/>
        </dgm:presLayoutVars>
      </dgm:prSet>
      <dgm:spPr/>
    </dgm:pt>
    <dgm:pt modelId="{A5B4AAD3-A499-4236-9C72-D582A23A4CAC}" type="pres">
      <dgm:prSet presAssocID="{A4AF133C-81B4-454B-9077-F9E9212574ED}" presName="rootComposite1" presStyleCnt="0"/>
      <dgm:spPr/>
    </dgm:pt>
    <dgm:pt modelId="{82342C48-E556-4A08-941B-C04B53DC6721}" type="pres">
      <dgm:prSet presAssocID="{A4AF133C-81B4-454B-9077-F9E9212574ED}" presName="rootText1" presStyleLbl="node0" presStyleIdx="0" presStyleCnt="1" custScaleX="141834" custLinFactNeighborY="-264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481E9-BE5C-4497-A36E-DA5E9E487594}" type="pres">
      <dgm:prSet presAssocID="{A4AF133C-81B4-454B-9077-F9E9212574E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5C9D795-23C6-43AB-BCE2-4FC19315C32F}" type="pres">
      <dgm:prSet presAssocID="{A4AF133C-81B4-454B-9077-F9E9212574ED}" presName="hierChild2" presStyleCnt="0"/>
      <dgm:spPr/>
    </dgm:pt>
    <dgm:pt modelId="{E9D12C9C-3DB1-47DA-A2B2-B5288CB75888}" type="pres">
      <dgm:prSet presAssocID="{B3F553AA-1D22-4E66-861D-376FEBC01A7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6778F13-2555-4024-B08E-A4CBFE66D75D}" type="pres">
      <dgm:prSet presAssocID="{27F8DB2C-B6AC-45CE-82E1-7EF8DD337100}" presName="hierRoot2" presStyleCnt="0">
        <dgm:presLayoutVars>
          <dgm:hierBranch val="init"/>
        </dgm:presLayoutVars>
      </dgm:prSet>
      <dgm:spPr/>
    </dgm:pt>
    <dgm:pt modelId="{4E37C142-ADEB-4832-B2D6-A8418CC82788}" type="pres">
      <dgm:prSet presAssocID="{27F8DB2C-B6AC-45CE-82E1-7EF8DD337100}" presName="rootComposite" presStyleCnt="0"/>
      <dgm:spPr/>
    </dgm:pt>
    <dgm:pt modelId="{212C9F29-CC67-4F2E-91DD-2CDA9D598BA7}" type="pres">
      <dgm:prSet presAssocID="{27F8DB2C-B6AC-45CE-82E1-7EF8DD337100}" presName="rootText" presStyleLbl="node2" presStyleIdx="0" presStyleCnt="2" custLinFactNeighborX="2272" custLinFactNeighborY="-1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B3323-4E75-4282-BA81-F4D05ECE0A03}" type="pres">
      <dgm:prSet presAssocID="{27F8DB2C-B6AC-45CE-82E1-7EF8DD33710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B069534-060A-4E6F-BE6B-3264E9BB8DD0}" type="pres">
      <dgm:prSet presAssocID="{27F8DB2C-B6AC-45CE-82E1-7EF8DD337100}" presName="hierChild4" presStyleCnt="0"/>
      <dgm:spPr/>
    </dgm:pt>
    <dgm:pt modelId="{993F4094-E348-4057-B4D6-4D3CC0B6E230}" type="pres">
      <dgm:prSet presAssocID="{61D747B5-0ED1-44FD-90EC-C1D1998DF0E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EE6BC9E-F508-4E7A-AD58-5ADFDB6CFED5}" type="pres">
      <dgm:prSet presAssocID="{D5E6CC76-2572-4EE0-A1C7-E83CC3C98802}" presName="hierRoot2" presStyleCnt="0">
        <dgm:presLayoutVars>
          <dgm:hierBranch val="init"/>
        </dgm:presLayoutVars>
      </dgm:prSet>
      <dgm:spPr/>
    </dgm:pt>
    <dgm:pt modelId="{B8750217-FA01-40FC-A8FD-E584FB8A9679}" type="pres">
      <dgm:prSet presAssocID="{D5E6CC76-2572-4EE0-A1C7-E83CC3C98802}" presName="rootComposite" presStyleCnt="0"/>
      <dgm:spPr/>
    </dgm:pt>
    <dgm:pt modelId="{88E5D86C-3F3A-4B88-988E-56775BF6D11D}" type="pres">
      <dgm:prSet presAssocID="{D5E6CC76-2572-4EE0-A1C7-E83CC3C988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60185-7F9B-41B6-9BE8-DB5128606B84}" type="pres">
      <dgm:prSet presAssocID="{D5E6CC76-2572-4EE0-A1C7-E83CC3C98802}" presName="rootConnector" presStyleLbl="node3" presStyleIdx="0" presStyleCnt="2"/>
      <dgm:spPr/>
      <dgm:t>
        <a:bodyPr/>
        <a:lstStyle/>
        <a:p>
          <a:endParaRPr lang="en-US"/>
        </a:p>
      </dgm:t>
    </dgm:pt>
    <dgm:pt modelId="{66F19B38-FB9A-42B3-8E1E-3C56D4F95329}" type="pres">
      <dgm:prSet presAssocID="{D5E6CC76-2572-4EE0-A1C7-E83CC3C98802}" presName="hierChild4" presStyleCnt="0"/>
      <dgm:spPr/>
    </dgm:pt>
    <dgm:pt modelId="{6F27E018-DDC2-4326-8A65-45212A4A4E75}" type="pres">
      <dgm:prSet presAssocID="{D5E6CC76-2572-4EE0-A1C7-E83CC3C98802}" presName="hierChild5" presStyleCnt="0"/>
      <dgm:spPr/>
    </dgm:pt>
    <dgm:pt modelId="{2C288E4C-BFBF-4EC8-BD13-EC14A114FA77}" type="pres">
      <dgm:prSet presAssocID="{27F8DB2C-B6AC-45CE-82E1-7EF8DD337100}" presName="hierChild5" presStyleCnt="0"/>
      <dgm:spPr/>
    </dgm:pt>
    <dgm:pt modelId="{878E3D3B-ECAD-40FB-B249-E0630128D514}" type="pres">
      <dgm:prSet presAssocID="{FEC5C550-8A28-4C7F-B26E-C0504DD3E08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81D9273-3900-4F38-80EC-4B9697BD7DD9}" type="pres">
      <dgm:prSet presAssocID="{B0FEF546-A2FC-41BB-B108-B285D851D66C}" presName="hierRoot2" presStyleCnt="0">
        <dgm:presLayoutVars>
          <dgm:hierBranch val="init"/>
        </dgm:presLayoutVars>
      </dgm:prSet>
      <dgm:spPr/>
    </dgm:pt>
    <dgm:pt modelId="{C41037F7-239E-48F3-AE71-7768BAFAD678}" type="pres">
      <dgm:prSet presAssocID="{B0FEF546-A2FC-41BB-B108-B285D851D66C}" presName="rootComposite" presStyleCnt="0"/>
      <dgm:spPr/>
    </dgm:pt>
    <dgm:pt modelId="{235D81E5-6990-4243-B8ED-CCCCD932FEA0}" type="pres">
      <dgm:prSet presAssocID="{B0FEF546-A2FC-41BB-B108-B285D851D6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F317E-3EB5-4007-9675-E9AEA63739F0}" type="pres">
      <dgm:prSet presAssocID="{B0FEF546-A2FC-41BB-B108-B285D851D66C}" presName="rootConnector" presStyleLbl="node2" presStyleIdx="1" presStyleCnt="2"/>
      <dgm:spPr/>
      <dgm:t>
        <a:bodyPr/>
        <a:lstStyle/>
        <a:p>
          <a:endParaRPr lang="en-US"/>
        </a:p>
      </dgm:t>
    </dgm:pt>
    <dgm:pt modelId="{B4F3013D-6E54-4230-9169-CEB46AEA352B}" type="pres">
      <dgm:prSet presAssocID="{B0FEF546-A2FC-41BB-B108-B285D851D66C}" presName="hierChild4" presStyleCnt="0"/>
      <dgm:spPr/>
    </dgm:pt>
    <dgm:pt modelId="{E6C27560-D78D-4694-80B1-06292E8CF0A1}" type="pres">
      <dgm:prSet presAssocID="{F97D6469-0678-4E32-B81F-0C80231A43A0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8B86EA8-82A8-4C54-865F-17C624155378}" type="pres">
      <dgm:prSet presAssocID="{4EA47447-E12E-436B-BF0B-7BA837DDB912}" presName="hierRoot2" presStyleCnt="0">
        <dgm:presLayoutVars>
          <dgm:hierBranch val="init"/>
        </dgm:presLayoutVars>
      </dgm:prSet>
      <dgm:spPr/>
    </dgm:pt>
    <dgm:pt modelId="{BA236C99-5B5C-4ECC-84FD-FAFB2FACBF78}" type="pres">
      <dgm:prSet presAssocID="{4EA47447-E12E-436B-BF0B-7BA837DDB912}" presName="rootComposite" presStyleCnt="0"/>
      <dgm:spPr/>
    </dgm:pt>
    <dgm:pt modelId="{B7D92241-669B-4DD7-A963-D0EFDBC74417}" type="pres">
      <dgm:prSet presAssocID="{4EA47447-E12E-436B-BF0B-7BA837DDB91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7CBBF9-BF3F-4A9B-899C-3A77598C8432}" type="pres">
      <dgm:prSet presAssocID="{4EA47447-E12E-436B-BF0B-7BA837DDB912}" presName="rootConnector" presStyleLbl="node3" presStyleIdx="1" presStyleCnt="2"/>
      <dgm:spPr/>
      <dgm:t>
        <a:bodyPr/>
        <a:lstStyle/>
        <a:p>
          <a:endParaRPr lang="en-US"/>
        </a:p>
      </dgm:t>
    </dgm:pt>
    <dgm:pt modelId="{2D5B7B23-C9E9-4D78-B6D3-A61B1277BF73}" type="pres">
      <dgm:prSet presAssocID="{4EA47447-E12E-436B-BF0B-7BA837DDB912}" presName="hierChild4" presStyleCnt="0"/>
      <dgm:spPr/>
    </dgm:pt>
    <dgm:pt modelId="{6636FE21-D66B-4D29-9C60-307A629504D3}" type="pres">
      <dgm:prSet presAssocID="{4EA47447-E12E-436B-BF0B-7BA837DDB912}" presName="hierChild5" presStyleCnt="0"/>
      <dgm:spPr/>
    </dgm:pt>
    <dgm:pt modelId="{15107B78-1A8C-4415-AC64-A76949AE58B5}" type="pres">
      <dgm:prSet presAssocID="{B0FEF546-A2FC-41BB-B108-B285D851D66C}" presName="hierChild5" presStyleCnt="0"/>
      <dgm:spPr/>
    </dgm:pt>
    <dgm:pt modelId="{CC99121E-4095-460F-8ABA-5B795F666312}" type="pres">
      <dgm:prSet presAssocID="{A4AF133C-81B4-454B-9077-F9E9212574ED}" presName="hierChild3" presStyleCnt="0"/>
      <dgm:spPr/>
    </dgm:pt>
  </dgm:ptLst>
  <dgm:cxnLst>
    <dgm:cxn modelId="{BF02F62D-9277-485E-AE6B-114FFCF37409}" type="presOf" srcId="{27F8DB2C-B6AC-45CE-82E1-7EF8DD337100}" destId="{212C9F29-CC67-4F2E-91DD-2CDA9D598BA7}" srcOrd="0" destOrd="0" presId="urn:microsoft.com/office/officeart/2005/8/layout/orgChart1"/>
    <dgm:cxn modelId="{774CA252-BB83-4AF9-8F3B-39ADFF9CA1C3}" srcId="{A4AF133C-81B4-454B-9077-F9E9212574ED}" destId="{27F8DB2C-B6AC-45CE-82E1-7EF8DD337100}" srcOrd="0" destOrd="0" parTransId="{B3F553AA-1D22-4E66-861D-376FEBC01A79}" sibTransId="{80249C61-F154-47C6-927F-EC661B63B690}"/>
    <dgm:cxn modelId="{70AEF2EE-099A-4DFA-9121-921389B69516}" type="presOf" srcId="{D5E6CC76-2572-4EE0-A1C7-E83CC3C98802}" destId="{88E5D86C-3F3A-4B88-988E-56775BF6D11D}" srcOrd="0" destOrd="0" presId="urn:microsoft.com/office/officeart/2005/8/layout/orgChart1"/>
    <dgm:cxn modelId="{046B9F92-D523-45C7-877B-D2202E10DBFC}" srcId="{B1064F7A-C74D-4830-9A99-F8488B6D7D35}" destId="{A4AF133C-81B4-454B-9077-F9E9212574ED}" srcOrd="0" destOrd="0" parTransId="{8801A06A-D07B-4801-9F76-C9C8C7BDA684}" sibTransId="{C6E963B8-3BD8-4162-9A52-9D61F7CAEF91}"/>
    <dgm:cxn modelId="{4EE71A00-F7EF-452D-B1A1-B287DD8600CE}" type="presOf" srcId="{D5E6CC76-2572-4EE0-A1C7-E83CC3C98802}" destId="{CAD60185-7F9B-41B6-9BE8-DB5128606B84}" srcOrd="1" destOrd="0" presId="urn:microsoft.com/office/officeart/2005/8/layout/orgChart1"/>
    <dgm:cxn modelId="{E4195D39-160B-4EA1-8662-951FA8A011AE}" type="presOf" srcId="{B1064F7A-C74D-4830-9A99-F8488B6D7D35}" destId="{621E2F42-57DE-46D9-B8AD-99C188EFEE8F}" srcOrd="0" destOrd="0" presId="urn:microsoft.com/office/officeart/2005/8/layout/orgChart1"/>
    <dgm:cxn modelId="{F520E513-799B-4006-AEFB-FF89FF86A883}" type="presOf" srcId="{61D747B5-0ED1-44FD-90EC-C1D1998DF0E0}" destId="{993F4094-E348-4057-B4D6-4D3CC0B6E230}" srcOrd="0" destOrd="0" presId="urn:microsoft.com/office/officeart/2005/8/layout/orgChart1"/>
    <dgm:cxn modelId="{214A8F58-EC19-4DE4-AF77-431083FB5933}" type="presOf" srcId="{4EA47447-E12E-436B-BF0B-7BA837DDB912}" destId="{6F7CBBF9-BF3F-4A9B-899C-3A77598C8432}" srcOrd="1" destOrd="0" presId="urn:microsoft.com/office/officeart/2005/8/layout/orgChart1"/>
    <dgm:cxn modelId="{09AEAAD6-3D89-4B3A-BB3F-C459BF6C385F}" srcId="{27F8DB2C-B6AC-45CE-82E1-7EF8DD337100}" destId="{D5E6CC76-2572-4EE0-A1C7-E83CC3C98802}" srcOrd="0" destOrd="0" parTransId="{61D747B5-0ED1-44FD-90EC-C1D1998DF0E0}" sibTransId="{CAC1B6BB-698B-4C35-9471-54874B550A50}"/>
    <dgm:cxn modelId="{F0F46B51-32D7-4CFA-8AA2-9C6E970771B6}" type="presOf" srcId="{B0FEF546-A2FC-41BB-B108-B285D851D66C}" destId="{235D81E5-6990-4243-B8ED-CCCCD932FEA0}" srcOrd="0" destOrd="0" presId="urn:microsoft.com/office/officeart/2005/8/layout/orgChart1"/>
    <dgm:cxn modelId="{02CE60EB-7396-42BC-92F2-153F82EC8890}" type="presOf" srcId="{F97D6469-0678-4E32-B81F-0C80231A43A0}" destId="{E6C27560-D78D-4694-80B1-06292E8CF0A1}" srcOrd="0" destOrd="0" presId="urn:microsoft.com/office/officeart/2005/8/layout/orgChart1"/>
    <dgm:cxn modelId="{69D86FB2-D7C7-4A54-84CC-028C4C87B296}" type="presOf" srcId="{FEC5C550-8A28-4C7F-B26E-C0504DD3E080}" destId="{878E3D3B-ECAD-40FB-B249-E0630128D514}" srcOrd="0" destOrd="0" presId="urn:microsoft.com/office/officeart/2005/8/layout/orgChart1"/>
    <dgm:cxn modelId="{C78FCAC6-121D-4ACE-A4D3-2C3BE455A52A}" type="presOf" srcId="{B3F553AA-1D22-4E66-861D-376FEBC01A79}" destId="{E9D12C9C-3DB1-47DA-A2B2-B5288CB75888}" srcOrd="0" destOrd="0" presId="urn:microsoft.com/office/officeart/2005/8/layout/orgChart1"/>
    <dgm:cxn modelId="{0524761A-FA27-4904-BB4D-8D9FBC34CA90}" srcId="{B0FEF546-A2FC-41BB-B108-B285D851D66C}" destId="{4EA47447-E12E-436B-BF0B-7BA837DDB912}" srcOrd="0" destOrd="0" parTransId="{F97D6469-0678-4E32-B81F-0C80231A43A0}" sibTransId="{7394C2C8-2F94-48AC-9C01-4D5A5A0243DA}"/>
    <dgm:cxn modelId="{935401D1-2828-4846-B8FF-B691BF0069BA}" type="presOf" srcId="{A4AF133C-81B4-454B-9077-F9E9212574ED}" destId="{82342C48-E556-4A08-941B-C04B53DC6721}" srcOrd="0" destOrd="0" presId="urn:microsoft.com/office/officeart/2005/8/layout/orgChart1"/>
    <dgm:cxn modelId="{11DF6346-3B36-493F-8D74-B7898E8CD896}" type="presOf" srcId="{A4AF133C-81B4-454B-9077-F9E9212574ED}" destId="{710481E9-BE5C-4497-A36E-DA5E9E487594}" srcOrd="1" destOrd="0" presId="urn:microsoft.com/office/officeart/2005/8/layout/orgChart1"/>
    <dgm:cxn modelId="{BD06D3D1-BB96-428B-AEE8-B054DDF80AFE}" type="presOf" srcId="{B0FEF546-A2FC-41BB-B108-B285D851D66C}" destId="{E57F317E-3EB5-4007-9675-E9AEA63739F0}" srcOrd="1" destOrd="0" presId="urn:microsoft.com/office/officeart/2005/8/layout/orgChart1"/>
    <dgm:cxn modelId="{0E1767DD-650B-4765-9DAD-8FEF49821C1C}" type="presOf" srcId="{4EA47447-E12E-436B-BF0B-7BA837DDB912}" destId="{B7D92241-669B-4DD7-A963-D0EFDBC74417}" srcOrd="0" destOrd="0" presId="urn:microsoft.com/office/officeart/2005/8/layout/orgChart1"/>
    <dgm:cxn modelId="{E0440C75-8F03-45C6-A2E9-4885121335CB}" srcId="{A4AF133C-81B4-454B-9077-F9E9212574ED}" destId="{B0FEF546-A2FC-41BB-B108-B285D851D66C}" srcOrd="1" destOrd="0" parTransId="{FEC5C550-8A28-4C7F-B26E-C0504DD3E080}" sibTransId="{F8A9E77E-DCA5-431B-8070-0066E0BD8872}"/>
    <dgm:cxn modelId="{C0C0A292-0DF8-40F1-BE99-E5D4A56933D0}" type="presOf" srcId="{27F8DB2C-B6AC-45CE-82E1-7EF8DD337100}" destId="{556B3323-4E75-4282-BA81-F4D05ECE0A03}" srcOrd="1" destOrd="0" presId="urn:microsoft.com/office/officeart/2005/8/layout/orgChart1"/>
    <dgm:cxn modelId="{6EB7AACA-4A7B-4285-9A41-4691962ACBBA}" type="presParOf" srcId="{621E2F42-57DE-46D9-B8AD-99C188EFEE8F}" destId="{88A8FE56-6C00-408A-85EB-FB17177AE7E5}" srcOrd="0" destOrd="0" presId="urn:microsoft.com/office/officeart/2005/8/layout/orgChart1"/>
    <dgm:cxn modelId="{B621492A-017E-46C2-A457-8CFF3140A774}" type="presParOf" srcId="{88A8FE56-6C00-408A-85EB-FB17177AE7E5}" destId="{A5B4AAD3-A499-4236-9C72-D582A23A4CAC}" srcOrd="0" destOrd="0" presId="urn:microsoft.com/office/officeart/2005/8/layout/orgChart1"/>
    <dgm:cxn modelId="{C9D638D3-3E30-46C5-A3C3-50C27B3943C6}" type="presParOf" srcId="{A5B4AAD3-A499-4236-9C72-D582A23A4CAC}" destId="{82342C48-E556-4A08-941B-C04B53DC6721}" srcOrd="0" destOrd="0" presId="urn:microsoft.com/office/officeart/2005/8/layout/orgChart1"/>
    <dgm:cxn modelId="{F5230BC5-736B-4519-A7EA-AA94A19B297D}" type="presParOf" srcId="{A5B4AAD3-A499-4236-9C72-D582A23A4CAC}" destId="{710481E9-BE5C-4497-A36E-DA5E9E487594}" srcOrd="1" destOrd="0" presId="urn:microsoft.com/office/officeart/2005/8/layout/orgChart1"/>
    <dgm:cxn modelId="{C27CBC1F-1518-4E6E-A39B-0CF8E15A84BE}" type="presParOf" srcId="{88A8FE56-6C00-408A-85EB-FB17177AE7E5}" destId="{65C9D795-23C6-43AB-BCE2-4FC19315C32F}" srcOrd="1" destOrd="0" presId="urn:microsoft.com/office/officeart/2005/8/layout/orgChart1"/>
    <dgm:cxn modelId="{9E3B207E-CDBC-42BF-955A-A79D3ECCFE64}" type="presParOf" srcId="{65C9D795-23C6-43AB-BCE2-4FC19315C32F}" destId="{E9D12C9C-3DB1-47DA-A2B2-B5288CB75888}" srcOrd="0" destOrd="0" presId="urn:microsoft.com/office/officeart/2005/8/layout/orgChart1"/>
    <dgm:cxn modelId="{BF8DE7CA-4BA6-4BEE-9A7E-79B86DE71F1A}" type="presParOf" srcId="{65C9D795-23C6-43AB-BCE2-4FC19315C32F}" destId="{06778F13-2555-4024-B08E-A4CBFE66D75D}" srcOrd="1" destOrd="0" presId="urn:microsoft.com/office/officeart/2005/8/layout/orgChart1"/>
    <dgm:cxn modelId="{4A51BB94-9FA8-4EF0-BC63-4197CA731C36}" type="presParOf" srcId="{06778F13-2555-4024-B08E-A4CBFE66D75D}" destId="{4E37C142-ADEB-4832-B2D6-A8418CC82788}" srcOrd="0" destOrd="0" presId="urn:microsoft.com/office/officeart/2005/8/layout/orgChart1"/>
    <dgm:cxn modelId="{1E216A20-D7D4-4BCE-A21C-00F40E01BC6A}" type="presParOf" srcId="{4E37C142-ADEB-4832-B2D6-A8418CC82788}" destId="{212C9F29-CC67-4F2E-91DD-2CDA9D598BA7}" srcOrd="0" destOrd="0" presId="urn:microsoft.com/office/officeart/2005/8/layout/orgChart1"/>
    <dgm:cxn modelId="{1A39F8CA-709D-408C-BAF5-4D610725AD90}" type="presParOf" srcId="{4E37C142-ADEB-4832-B2D6-A8418CC82788}" destId="{556B3323-4E75-4282-BA81-F4D05ECE0A03}" srcOrd="1" destOrd="0" presId="urn:microsoft.com/office/officeart/2005/8/layout/orgChart1"/>
    <dgm:cxn modelId="{61CF9F04-EB19-4416-9917-2E3EB4DEA7EF}" type="presParOf" srcId="{06778F13-2555-4024-B08E-A4CBFE66D75D}" destId="{FB069534-060A-4E6F-BE6B-3264E9BB8DD0}" srcOrd="1" destOrd="0" presId="urn:microsoft.com/office/officeart/2005/8/layout/orgChart1"/>
    <dgm:cxn modelId="{04D96073-BEEF-4C48-9502-98084F7CE039}" type="presParOf" srcId="{FB069534-060A-4E6F-BE6B-3264E9BB8DD0}" destId="{993F4094-E348-4057-B4D6-4D3CC0B6E230}" srcOrd="0" destOrd="0" presId="urn:microsoft.com/office/officeart/2005/8/layout/orgChart1"/>
    <dgm:cxn modelId="{7B0DD768-5F80-41D3-AA72-321290CED5BE}" type="presParOf" srcId="{FB069534-060A-4E6F-BE6B-3264E9BB8DD0}" destId="{4EE6BC9E-F508-4E7A-AD58-5ADFDB6CFED5}" srcOrd="1" destOrd="0" presId="urn:microsoft.com/office/officeart/2005/8/layout/orgChart1"/>
    <dgm:cxn modelId="{1D91D4D9-B0EB-458F-99E1-B67EA7E7BDE4}" type="presParOf" srcId="{4EE6BC9E-F508-4E7A-AD58-5ADFDB6CFED5}" destId="{B8750217-FA01-40FC-A8FD-E584FB8A9679}" srcOrd="0" destOrd="0" presId="urn:microsoft.com/office/officeart/2005/8/layout/orgChart1"/>
    <dgm:cxn modelId="{6B5D9259-A0A5-4227-B4D4-CB8CBEEA4DA0}" type="presParOf" srcId="{B8750217-FA01-40FC-A8FD-E584FB8A9679}" destId="{88E5D86C-3F3A-4B88-988E-56775BF6D11D}" srcOrd="0" destOrd="0" presId="urn:microsoft.com/office/officeart/2005/8/layout/orgChart1"/>
    <dgm:cxn modelId="{64230401-9FE8-40B3-B85A-BA0D4551B3B3}" type="presParOf" srcId="{B8750217-FA01-40FC-A8FD-E584FB8A9679}" destId="{CAD60185-7F9B-41B6-9BE8-DB5128606B84}" srcOrd="1" destOrd="0" presId="urn:microsoft.com/office/officeart/2005/8/layout/orgChart1"/>
    <dgm:cxn modelId="{04F38897-93EA-40B9-9C73-21AB0A5D4F34}" type="presParOf" srcId="{4EE6BC9E-F508-4E7A-AD58-5ADFDB6CFED5}" destId="{66F19B38-FB9A-42B3-8E1E-3C56D4F95329}" srcOrd="1" destOrd="0" presId="urn:microsoft.com/office/officeart/2005/8/layout/orgChart1"/>
    <dgm:cxn modelId="{0E21FDE6-D013-431B-B1DF-C5F65B991F7F}" type="presParOf" srcId="{4EE6BC9E-F508-4E7A-AD58-5ADFDB6CFED5}" destId="{6F27E018-DDC2-4326-8A65-45212A4A4E75}" srcOrd="2" destOrd="0" presId="urn:microsoft.com/office/officeart/2005/8/layout/orgChart1"/>
    <dgm:cxn modelId="{13A776E7-A323-4405-BB09-A4536F1B4202}" type="presParOf" srcId="{06778F13-2555-4024-B08E-A4CBFE66D75D}" destId="{2C288E4C-BFBF-4EC8-BD13-EC14A114FA77}" srcOrd="2" destOrd="0" presId="urn:microsoft.com/office/officeart/2005/8/layout/orgChart1"/>
    <dgm:cxn modelId="{9AA7AE4D-DBC2-43BE-A525-3CE511B7B3F0}" type="presParOf" srcId="{65C9D795-23C6-43AB-BCE2-4FC19315C32F}" destId="{878E3D3B-ECAD-40FB-B249-E0630128D514}" srcOrd="2" destOrd="0" presId="urn:microsoft.com/office/officeart/2005/8/layout/orgChart1"/>
    <dgm:cxn modelId="{DADF44F8-1464-49B8-965F-D4D2CA09058A}" type="presParOf" srcId="{65C9D795-23C6-43AB-BCE2-4FC19315C32F}" destId="{581D9273-3900-4F38-80EC-4B9697BD7DD9}" srcOrd="3" destOrd="0" presId="urn:microsoft.com/office/officeart/2005/8/layout/orgChart1"/>
    <dgm:cxn modelId="{09A78677-D487-4ACB-AE09-9F70067AF630}" type="presParOf" srcId="{581D9273-3900-4F38-80EC-4B9697BD7DD9}" destId="{C41037F7-239E-48F3-AE71-7768BAFAD678}" srcOrd="0" destOrd="0" presId="urn:microsoft.com/office/officeart/2005/8/layout/orgChart1"/>
    <dgm:cxn modelId="{CFA64303-9D13-4C78-A9BD-05A02F6B3EE8}" type="presParOf" srcId="{C41037F7-239E-48F3-AE71-7768BAFAD678}" destId="{235D81E5-6990-4243-B8ED-CCCCD932FEA0}" srcOrd="0" destOrd="0" presId="urn:microsoft.com/office/officeart/2005/8/layout/orgChart1"/>
    <dgm:cxn modelId="{6FBB3635-356B-4062-A4BE-C365F9C37426}" type="presParOf" srcId="{C41037F7-239E-48F3-AE71-7768BAFAD678}" destId="{E57F317E-3EB5-4007-9675-E9AEA63739F0}" srcOrd="1" destOrd="0" presId="urn:microsoft.com/office/officeart/2005/8/layout/orgChart1"/>
    <dgm:cxn modelId="{E70444DB-8C4E-4D82-8C43-7F82DC1A601D}" type="presParOf" srcId="{581D9273-3900-4F38-80EC-4B9697BD7DD9}" destId="{B4F3013D-6E54-4230-9169-CEB46AEA352B}" srcOrd="1" destOrd="0" presId="urn:microsoft.com/office/officeart/2005/8/layout/orgChart1"/>
    <dgm:cxn modelId="{DF2FF787-4EC8-4B3B-B0FC-33F706E373F9}" type="presParOf" srcId="{B4F3013D-6E54-4230-9169-CEB46AEA352B}" destId="{E6C27560-D78D-4694-80B1-06292E8CF0A1}" srcOrd="0" destOrd="0" presId="urn:microsoft.com/office/officeart/2005/8/layout/orgChart1"/>
    <dgm:cxn modelId="{8D4C0C82-C30D-47C1-9E12-72220152EDF8}" type="presParOf" srcId="{B4F3013D-6E54-4230-9169-CEB46AEA352B}" destId="{F8B86EA8-82A8-4C54-865F-17C624155378}" srcOrd="1" destOrd="0" presId="urn:microsoft.com/office/officeart/2005/8/layout/orgChart1"/>
    <dgm:cxn modelId="{9C488BD3-EA29-4F1D-A482-D9F28B092937}" type="presParOf" srcId="{F8B86EA8-82A8-4C54-865F-17C624155378}" destId="{BA236C99-5B5C-4ECC-84FD-FAFB2FACBF78}" srcOrd="0" destOrd="0" presId="urn:microsoft.com/office/officeart/2005/8/layout/orgChart1"/>
    <dgm:cxn modelId="{1F2EA3A0-8129-463D-9556-BBF49EACFF18}" type="presParOf" srcId="{BA236C99-5B5C-4ECC-84FD-FAFB2FACBF78}" destId="{B7D92241-669B-4DD7-A963-D0EFDBC74417}" srcOrd="0" destOrd="0" presId="urn:microsoft.com/office/officeart/2005/8/layout/orgChart1"/>
    <dgm:cxn modelId="{EA5C7EAF-C35E-4006-9906-D3F70233CC4C}" type="presParOf" srcId="{BA236C99-5B5C-4ECC-84FD-FAFB2FACBF78}" destId="{6F7CBBF9-BF3F-4A9B-899C-3A77598C8432}" srcOrd="1" destOrd="0" presId="urn:microsoft.com/office/officeart/2005/8/layout/orgChart1"/>
    <dgm:cxn modelId="{80AE4045-5D4D-434C-B187-6F7B3AB37B9D}" type="presParOf" srcId="{F8B86EA8-82A8-4C54-865F-17C624155378}" destId="{2D5B7B23-C9E9-4D78-B6D3-A61B1277BF73}" srcOrd="1" destOrd="0" presId="urn:microsoft.com/office/officeart/2005/8/layout/orgChart1"/>
    <dgm:cxn modelId="{97689114-662E-49EF-9559-80639589A706}" type="presParOf" srcId="{F8B86EA8-82A8-4C54-865F-17C624155378}" destId="{6636FE21-D66B-4D29-9C60-307A629504D3}" srcOrd="2" destOrd="0" presId="urn:microsoft.com/office/officeart/2005/8/layout/orgChart1"/>
    <dgm:cxn modelId="{FF2AB2BE-CF41-4452-96FE-142DB6283F68}" type="presParOf" srcId="{581D9273-3900-4F38-80EC-4B9697BD7DD9}" destId="{15107B78-1A8C-4415-AC64-A76949AE58B5}" srcOrd="2" destOrd="0" presId="urn:microsoft.com/office/officeart/2005/8/layout/orgChart1"/>
    <dgm:cxn modelId="{FFFB3D1C-82FD-4BB8-8F44-7BC7A5858481}" type="presParOf" srcId="{88A8FE56-6C00-408A-85EB-FB17177AE7E5}" destId="{CC99121E-4095-460F-8ABA-5B795F666312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F781A-88E9-412E-B0BD-31B435E986E7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709CAD-C249-4713-A86B-5B13ACB190C2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7691A7A8-4A0B-4BC8-B020-E012A708DE15}" type="parTrans" cxnId="{4AF901D9-1B2E-43D0-BEC8-D31F444B86F0}">
      <dgm:prSet/>
      <dgm:spPr/>
      <dgm:t>
        <a:bodyPr/>
        <a:lstStyle/>
        <a:p>
          <a:endParaRPr lang="en-US"/>
        </a:p>
      </dgm:t>
    </dgm:pt>
    <dgm:pt modelId="{421AD8A6-446B-4B46-8F70-A627E4FE30F2}" type="sibTrans" cxnId="{4AF901D9-1B2E-43D0-BEC8-D31F444B86F0}">
      <dgm:prSet/>
      <dgm:spPr/>
      <dgm:t>
        <a:bodyPr/>
        <a:lstStyle/>
        <a:p>
          <a:endParaRPr lang="en-US"/>
        </a:p>
      </dgm:t>
    </dgm:pt>
    <dgm:pt modelId="{35415B2D-AC3C-4675-8E55-3055390EB93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মাটি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5C8B776-6127-4A15-887F-30B915F98DE9}" type="parTrans" cxnId="{94C7DCD1-8457-443F-B964-98467796C0E8}">
      <dgm:prSet/>
      <dgm:spPr/>
      <dgm:t>
        <a:bodyPr/>
        <a:lstStyle/>
        <a:p>
          <a:endParaRPr lang="en-US"/>
        </a:p>
      </dgm:t>
    </dgm:pt>
    <dgm:pt modelId="{97B02D91-585A-418B-94C1-16A6895EA000}" type="sibTrans" cxnId="{94C7DCD1-8457-443F-B964-98467796C0E8}">
      <dgm:prSet/>
      <dgm:spPr/>
      <dgm:t>
        <a:bodyPr/>
        <a:lstStyle/>
        <a:p>
          <a:endParaRPr lang="en-US"/>
        </a:p>
      </dgm:t>
    </dgm:pt>
    <dgm:pt modelId="{530A7400-EE13-44C8-BCAE-47CC956D08DF}">
      <dgm:prSet phldrT="[Text]"/>
      <dgm:spPr/>
      <dgm:t>
        <a:bodyPr/>
        <a:lstStyle/>
        <a:p>
          <a:r>
            <a:rPr lang="en-US" dirty="0">
              <a:latin typeface="NikoshBAN" pitchFamily="2" charset="0"/>
              <a:cs typeface="NikoshBAN" pitchFamily="2" charset="0"/>
            </a:rPr>
            <a:t>১৯-৩০ </a:t>
          </a:r>
          <a:r>
            <a:rPr lang="en-US" dirty="0" err="1">
              <a:latin typeface="NikoshBAN" pitchFamily="2" charset="0"/>
              <a:cs typeface="NikoshBAN" pitchFamily="2" charset="0"/>
            </a:rPr>
            <a:t>ডিগ্রী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সেলসিয়াস</a:t>
          </a:r>
          <a:r>
            <a:rPr lang="en-US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7F520063-1A6B-472C-A4E7-5DDAE1DBFF1E}" type="sibTrans" cxnId="{EF7CE8D8-3C71-402B-97A6-4C3C88888DD6}">
      <dgm:prSet/>
      <dgm:spPr/>
      <dgm:t>
        <a:bodyPr/>
        <a:lstStyle/>
        <a:p>
          <a:endParaRPr lang="en-US"/>
        </a:p>
      </dgm:t>
    </dgm:pt>
    <dgm:pt modelId="{93295B06-C04B-4F81-9667-186A1B413C17}" type="parTrans" cxnId="{EF7CE8D8-3C71-402B-97A6-4C3C88888DD6}">
      <dgm:prSet/>
      <dgm:spPr/>
      <dgm:t>
        <a:bodyPr/>
        <a:lstStyle/>
        <a:p>
          <a:endParaRPr lang="en-US"/>
        </a:p>
      </dgm:t>
    </dgm:pt>
    <dgm:pt modelId="{F12BA1B3-1545-4AE0-B3BF-0F2D9599BB4C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বেলে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দোঁআশ</a:t>
          </a:r>
          <a:r>
            <a:rPr lang="en-US" dirty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কর্দমাক্ত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দোঁআশ</a:t>
          </a:r>
          <a:r>
            <a:rPr lang="en-US" dirty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59C1CCC7-A1B8-4B94-8189-DE954E74B632}" type="sibTrans" cxnId="{C44EFB24-E0AB-4B59-9644-E36317E4A7BF}">
      <dgm:prSet/>
      <dgm:spPr/>
      <dgm:t>
        <a:bodyPr/>
        <a:lstStyle/>
        <a:p>
          <a:endParaRPr lang="en-US"/>
        </a:p>
      </dgm:t>
    </dgm:pt>
    <dgm:pt modelId="{87D43999-9F7C-44E2-87AD-1EA6FD99FFE6}" type="parTrans" cxnId="{C44EFB24-E0AB-4B59-9644-E36317E4A7BF}">
      <dgm:prSet/>
      <dgm:spPr/>
      <dgm:t>
        <a:bodyPr/>
        <a:lstStyle/>
        <a:p>
          <a:endParaRPr lang="en-US"/>
        </a:p>
      </dgm:t>
    </dgm:pt>
    <dgm:pt modelId="{A4D760AB-6C9C-4D5D-9D3F-A017A40B945A}" type="pres">
      <dgm:prSet presAssocID="{CF5F781A-88E9-412E-B0BD-31B435E986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55AA6-7213-4BAC-8F13-0FE506E93709}" type="pres">
      <dgm:prSet presAssocID="{CF5F781A-88E9-412E-B0BD-31B435E986E7}" presName="cycle" presStyleCnt="0"/>
      <dgm:spPr/>
    </dgm:pt>
    <dgm:pt modelId="{8B4D7AAE-D3B5-40D8-8BDA-0DD1F50BFFD3}" type="pres">
      <dgm:prSet presAssocID="{CF5F781A-88E9-412E-B0BD-31B435E986E7}" presName="centerShape" presStyleCnt="0"/>
      <dgm:spPr/>
    </dgm:pt>
    <dgm:pt modelId="{A54BA2F9-105F-4EC3-99B2-921E2622CC87}" type="pres">
      <dgm:prSet presAssocID="{CF5F781A-88E9-412E-B0BD-31B435E986E7}" presName="connSite" presStyleLbl="node1" presStyleIdx="0" presStyleCnt="3"/>
      <dgm:spPr/>
    </dgm:pt>
    <dgm:pt modelId="{42C9FF56-CE5D-4708-840F-8E5F87D33DEF}" type="pres">
      <dgm:prSet presAssocID="{CF5F781A-88E9-412E-B0BD-31B435E986E7}" presName="visible" presStyleLbl="node1" presStyleIdx="0" presStyleCnt="3" custLinFactNeighborY="915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3B27E5-89FA-4500-A6C6-76D7FF0C8F40}" type="pres">
      <dgm:prSet presAssocID="{7691A7A8-4A0B-4BC8-B020-E012A708DE15}" presName="Name25" presStyleLbl="parChTrans1D1" presStyleIdx="0" presStyleCnt="2"/>
      <dgm:spPr/>
      <dgm:t>
        <a:bodyPr/>
        <a:lstStyle/>
        <a:p>
          <a:endParaRPr lang="en-US"/>
        </a:p>
      </dgm:t>
    </dgm:pt>
    <dgm:pt modelId="{061DE83C-5E65-45A1-82DC-6CC0CB5E9D76}" type="pres">
      <dgm:prSet presAssocID="{26709CAD-C249-4713-A86B-5B13ACB190C2}" presName="node" presStyleCnt="0"/>
      <dgm:spPr/>
    </dgm:pt>
    <dgm:pt modelId="{56AC33FE-E19E-42BB-903F-8CEE547BFA08}" type="pres">
      <dgm:prSet presAssocID="{26709CAD-C249-4713-A86B-5B13ACB190C2}" presName="parentNode" presStyleLbl="node1" presStyleIdx="1" presStyleCnt="3" custLinFactNeighborX="-11916" custLinFactNeighborY="1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427AD-DC74-47EB-B68D-65067712B9A5}" type="pres">
      <dgm:prSet presAssocID="{26709CAD-C249-4713-A86B-5B13ACB190C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ACEB8-5764-4398-831C-F48E6DFDB07C}" type="pres">
      <dgm:prSet presAssocID="{25C8B776-6127-4A15-887F-30B915F98DE9}" presName="Name25" presStyleLbl="parChTrans1D1" presStyleIdx="1" presStyleCnt="2"/>
      <dgm:spPr/>
      <dgm:t>
        <a:bodyPr/>
        <a:lstStyle/>
        <a:p>
          <a:endParaRPr lang="en-US"/>
        </a:p>
      </dgm:t>
    </dgm:pt>
    <dgm:pt modelId="{C897DEC0-381C-4103-ABC5-B144373D3489}" type="pres">
      <dgm:prSet presAssocID="{35415B2D-AC3C-4675-8E55-3055390EB93F}" presName="node" presStyleCnt="0"/>
      <dgm:spPr/>
    </dgm:pt>
    <dgm:pt modelId="{F96EECAD-5D9D-4775-9DBD-FF305053360E}" type="pres">
      <dgm:prSet presAssocID="{35415B2D-AC3C-4675-8E55-3055390EB93F}" presName="parentNode" presStyleLbl="node1" presStyleIdx="2" presStyleCnt="3" custLinFactNeighborX="-7794" custLinFactNeighborY="1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1F0A0-98B8-4449-B819-62CB2A28652A}" type="pres">
      <dgm:prSet presAssocID="{35415B2D-AC3C-4675-8E55-3055390EB93F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49292-B435-488E-991D-168B76C4D544}" type="presOf" srcId="{26709CAD-C249-4713-A86B-5B13ACB190C2}" destId="{56AC33FE-E19E-42BB-903F-8CEE547BFA08}" srcOrd="0" destOrd="0" presId="urn:microsoft.com/office/officeart/2005/8/layout/radial2"/>
    <dgm:cxn modelId="{94C7DCD1-8457-443F-B964-98467796C0E8}" srcId="{CF5F781A-88E9-412E-B0BD-31B435E986E7}" destId="{35415B2D-AC3C-4675-8E55-3055390EB93F}" srcOrd="1" destOrd="0" parTransId="{25C8B776-6127-4A15-887F-30B915F98DE9}" sibTransId="{97B02D91-585A-418B-94C1-16A6895EA000}"/>
    <dgm:cxn modelId="{6471C616-EF19-4B7C-A527-EC2E4E26E947}" type="presOf" srcId="{7691A7A8-4A0B-4BC8-B020-E012A708DE15}" destId="{A73B27E5-89FA-4500-A6C6-76D7FF0C8F40}" srcOrd="0" destOrd="0" presId="urn:microsoft.com/office/officeart/2005/8/layout/radial2"/>
    <dgm:cxn modelId="{C3ED2505-418C-418A-AAA5-9ACEB5607BE0}" type="presOf" srcId="{CF5F781A-88E9-412E-B0BD-31B435E986E7}" destId="{A4D760AB-6C9C-4D5D-9D3F-A017A40B945A}" srcOrd="0" destOrd="0" presId="urn:microsoft.com/office/officeart/2005/8/layout/radial2"/>
    <dgm:cxn modelId="{EF7CE8D8-3C71-402B-97A6-4C3C88888DD6}" srcId="{26709CAD-C249-4713-A86B-5B13ACB190C2}" destId="{530A7400-EE13-44C8-BCAE-47CC956D08DF}" srcOrd="0" destOrd="0" parTransId="{93295B06-C04B-4F81-9667-186A1B413C17}" sibTransId="{7F520063-1A6B-472C-A4E7-5DDAE1DBFF1E}"/>
    <dgm:cxn modelId="{9C2853A6-1032-4352-8272-03AA22EBCC8D}" type="presOf" srcId="{530A7400-EE13-44C8-BCAE-47CC956D08DF}" destId="{702427AD-DC74-47EB-B68D-65067712B9A5}" srcOrd="0" destOrd="0" presId="urn:microsoft.com/office/officeart/2005/8/layout/radial2"/>
    <dgm:cxn modelId="{6C4AB803-4CA6-418E-BAC4-D2236025D1FE}" type="presOf" srcId="{F12BA1B3-1545-4AE0-B3BF-0F2D9599BB4C}" destId="{8D11F0A0-98B8-4449-B819-62CB2A28652A}" srcOrd="0" destOrd="0" presId="urn:microsoft.com/office/officeart/2005/8/layout/radial2"/>
    <dgm:cxn modelId="{82F7639A-78BA-4A60-B80E-F4A4E0DC9A76}" type="presOf" srcId="{35415B2D-AC3C-4675-8E55-3055390EB93F}" destId="{F96EECAD-5D9D-4775-9DBD-FF305053360E}" srcOrd="0" destOrd="0" presId="urn:microsoft.com/office/officeart/2005/8/layout/radial2"/>
    <dgm:cxn modelId="{A8A6DE9B-01ED-4BC5-BEBB-C2E07727EBCF}" type="presOf" srcId="{25C8B776-6127-4A15-887F-30B915F98DE9}" destId="{C8CACEB8-5764-4398-831C-F48E6DFDB07C}" srcOrd="0" destOrd="0" presId="urn:microsoft.com/office/officeart/2005/8/layout/radial2"/>
    <dgm:cxn modelId="{4AF901D9-1B2E-43D0-BEC8-D31F444B86F0}" srcId="{CF5F781A-88E9-412E-B0BD-31B435E986E7}" destId="{26709CAD-C249-4713-A86B-5B13ACB190C2}" srcOrd="0" destOrd="0" parTransId="{7691A7A8-4A0B-4BC8-B020-E012A708DE15}" sibTransId="{421AD8A6-446B-4B46-8F70-A627E4FE30F2}"/>
    <dgm:cxn modelId="{C44EFB24-E0AB-4B59-9644-E36317E4A7BF}" srcId="{35415B2D-AC3C-4675-8E55-3055390EB93F}" destId="{F12BA1B3-1545-4AE0-B3BF-0F2D9599BB4C}" srcOrd="0" destOrd="0" parTransId="{87D43999-9F7C-44E2-87AD-1EA6FD99FFE6}" sibTransId="{59C1CCC7-A1B8-4B94-8189-DE954E74B632}"/>
    <dgm:cxn modelId="{F52ECCEB-52B8-4442-8B06-F8817D17CFB5}" type="presParOf" srcId="{A4D760AB-6C9C-4D5D-9D3F-A017A40B945A}" destId="{63255AA6-7213-4BAC-8F13-0FE506E93709}" srcOrd="0" destOrd="0" presId="urn:microsoft.com/office/officeart/2005/8/layout/radial2"/>
    <dgm:cxn modelId="{CA9F7096-EB24-4C7F-A113-3B4468830BD4}" type="presParOf" srcId="{63255AA6-7213-4BAC-8F13-0FE506E93709}" destId="{8B4D7AAE-D3B5-40D8-8BDA-0DD1F50BFFD3}" srcOrd="0" destOrd="0" presId="urn:microsoft.com/office/officeart/2005/8/layout/radial2"/>
    <dgm:cxn modelId="{CCB0A646-AEBD-4889-8AF4-BB1568F60F0B}" type="presParOf" srcId="{8B4D7AAE-D3B5-40D8-8BDA-0DD1F50BFFD3}" destId="{A54BA2F9-105F-4EC3-99B2-921E2622CC87}" srcOrd="0" destOrd="0" presId="urn:microsoft.com/office/officeart/2005/8/layout/radial2"/>
    <dgm:cxn modelId="{F62CA3BB-B9AF-4E89-9082-3B075987956A}" type="presParOf" srcId="{8B4D7AAE-D3B5-40D8-8BDA-0DD1F50BFFD3}" destId="{42C9FF56-CE5D-4708-840F-8E5F87D33DEF}" srcOrd="1" destOrd="0" presId="urn:microsoft.com/office/officeart/2005/8/layout/radial2"/>
    <dgm:cxn modelId="{50F961B7-DFEA-4D83-A95A-D9D1BFD131A1}" type="presParOf" srcId="{63255AA6-7213-4BAC-8F13-0FE506E93709}" destId="{A73B27E5-89FA-4500-A6C6-76D7FF0C8F40}" srcOrd="1" destOrd="0" presId="urn:microsoft.com/office/officeart/2005/8/layout/radial2"/>
    <dgm:cxn modelId="{8126B2F1-857B-4472-B6F2-02F9549D79D7}" type="presParOf" srcId="{63255AA6-7213-4BAC-8F13-0FE506E93709}" destId="{061DE83C-5E65-45A1-82DC-6CC0CB5E9D76}" srcOrd="2" destOrd="0" presId="urn:microsoft.com/office/officeart/2005/8/layout/radial2"/>
    <dgm:cxn modelId="{DE9F0080-8D6A-472C-BA8C-2E8A76F74751}" type="presParOf" srcId="{061DE83C-5E65-45A1-82DC-6CC0CB5E9D76}" destId="{56AC33FE-E19E-42BB-903F-8CEE547BFA08}" srcOrd="0" destOrd="0" presId="urn:microsoft.com/office/officeart/2005/8/layout/radial2"/>
    <dgm:cxn modelId="{623A9D1A-B1E8-41CA-AD61-6D419F317F01}" type="presParOf" srcId="{061DE83C-5E65-45A1-82DC-6CC0CB5E9D76}" destId="{702427AD-DC74-47EB-B68D-65067712B9A5}" srcOrd="1" destOrd="0" presId="urn:microsoft.com/office/officeart/2005/8/layout/radial2"/>
    <dgm:cxn modelId="{2B54CB24-95AC-4870-BAC9-278A95394930}" type="presParOf" srcId="{63255AA6-7213-4BAC-8F13-0FE506E93709}" destId="{C8CACEB8-5764-4398-831C-F48E6DFDB07C}" srcOrd="3" destOrd="0" presId="urn:microsoft.com/office/officeart/2005/8/layout/radial2"/>
    <dgm:cxn modelId="{D03DF313-CBF4-4ED8-9342-6DD1F2E948CA}" type="presParOf" srcId="{63255AA6-7213-4BAC-8F13-0FE506E93709}" destId="{C897DEC0-381C-4103-ABC5-B144373D3489}" srcOrd="4" destOrd="0" presId="urn:microsoft.com/office/officeart/2005/8/layout/radial2"/>
    <dgm:cxn modelId="{23E4A1ED-3C9A-45C4-A888-6CE2E223759F}" type="presParOf" srcId="{C897DEC0-381C-4103-ABC5-B144373D3489}" destId="{F96EECAD-5D9D-4775-9DBD-FF305053360E}" srcOrd="0" destOrd="0" presId="urn:microsoft.com/office/officeart/2005/8/layout/radial2"/>
    <dgm:cxn modelId="{349A7863-A47F-4467-8720-56CD936650E7}" type="presParOf" srcId="{C897DEC0-381C-4103-ABC5-B144373D3489}" destId="{8D11F0A0-98B8-4449-B819-62CB2A28652A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27560-D78D-4694-80B1-06292E8CF0A1}">
      <dsp:nvSpPr>
        <dsp:cNvPr id="0" name=""/>
        <dsp:cNvSpPr/>
      </dsp:nvSpPr>
      <dsp:spPr>
        <a:xfrm>
          <a:off x="4037275" y="3380569"/>
          <a:ext cx="418997" cy="128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926"/>
              </a:lnTo>
              <a:lnTo>
                <a:pt x="418997" y="128492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E3D3B-ECAD-40FB-B249-E0630128D514}">
      <dsp:nvSpPr>
        <dsp:cNvPr id="0" name=""/>
        <dsp:cNvSpPr/>
      </dsp:nvSpPr>
      <dsp:spPr>
        <a:xfrm>
          <a:off x="3464645" y="1396658"/>
          <a:ext cx="1689957" cy="58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53"/>
              </a:lnTo>
              <a:lnTo>
                <a:pt x="1689957" y="293953"/>
              </a:lnTo>
              <a:lnTo>
                <a:pt x="1689957" y="58725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F4094-E348-4057-B4D6-4D3CC0B6E230}">
      <dsp:nvSpPr>
        <dsp:cNvPr id="0" name=""/>
        <dsp:cNvSpPr/>
      </dsp:nvSpPr>
      <dsp:spPr>
        <a:xfrm>
          <a:off x="720824" y="3353669"/>
          <a:ext cx="355533" cy="131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25"/>
              </a:lnTo>
              <a:lnTo>
                <a:pt x="355533" y="1311825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2C9C-3DB1-47DA-A2B2-B5288CB75888}">
      <dsp:nvSpPr>
        <dsp:cNvPr id="0" name=""/>
        <dsp:cNvSpPr/>
      </dsp:nvSpPr>
      <dsp:spPr>
        <a:xfrm>
          <a:off x="1838152" y="1396658"/>
          <a:ext cx="1626493" cy="560351"/>
        </a:xfrm>
        <a:custGeom>
          <a:avLst/>
          <a:gdLst/>
          <a:ahLst/>
          <a:cxnLst/>
          <a:rect l="0" t="0" r="0" b="0"/>
          <a:pathLst>
            <a:path>
              <a:moveTo>
                <a:pt x="1626493" y="0"/>
              </a:moveTo>
              <a:lnTo>
                <a:pt x="1626493" y="267053"/>
              </a:lnTo>
              <a:lnTo>
                <a:pt x="0" y="267053"/>
              </a:lnTo>
              <a:lnTo>
                <a:pt x="0" y="56035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42C48-E556-4A08-941B-C04B53DC6721}">
      <dsp:nvSpPr>
        <dsp:cNvPr id="0" name=""/>
        <dsp:cNvSpPr/>
      </dsp:nvSpPr>
      <dsp:spPr>
        <a:xfrm>
          <a:off x="1483708" y="0"/>
          <a:ext cx="3961874" cy="1396658"/>
        </a:xfrm>
        <a:prstGeom prst="rect">
          <a:avLst/>
        </a:pr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পাট চাষের উপযোগী অবস্থা </a:t>
          </a:r>
          <a:endParaRPr lang="en-US" sz="4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83708" y="0"/>
        <a:ext cx="3961874" cy="1396658"/>
      </dsp:txXfrm>
    </dsp:sp>
    <dsp:sp modelId="{212C9F29-CC67-4F2E-91DD-2CDA9D598BA7}">
      <dsp:nvSpPr>
        <dsp:cNvPr id="0" name=""/>
        <dsp:cNvSpPr/>
      </dsp:nvSpPr>
      <dsp:spPr>
        <a:xfrm>
          <a:off x="441493" y="1957010"/>
          <a:ext cx="2793317" cy="1396658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তাপমাত্রা</a:t>
          </a:r>
          <a:endParaRPr lang="en-US" sz="49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441493" y="1957010"/>
        <a:ext cx="2793317" cy="1396658"/>
      </dsp:txXfrm>
    </dsp:sp>
    <dsp:sp modelId="{88E5D86C-3F3A-4B88-988E-56775BF6D11D}">
      <dsp:nvSpPr>
        <dsp:cNvPr id="0" name=""/>
        <dsp:cNvSpPr/>
      </dsp:nvSpPr>
      <dsp:spPr>
        <a:xfrm>
          <a:off x="1076358" y="3967166"/>
          <a:ext cx="2793317" cy="1396658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২০-৩৫ ডিগ্রী সেলসিয়াস </a:t>
          </a:r>
          <a:endParaRPr lang="en-US" sz="4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76358" y="3967166"/>
        <a:ext cx="2793317" cy="1396658"/>
      </dsp:txXfrm>
    </dsp:sp>
    <dsp:sp modelId="{235D81E5-6990-4243-B8ED-CCCCD932FEA0}">
      <dsp:nvSpPr>
        <dsp:cNvPr id="0" name=""/>
        <dsp:cNvSpPr/>
      </dsp:nvSpPr>
      <dsp:spPr>
        <a:xfrm>
          <a:off x="3757943" y="1983910"/>
          <a:ext cx="2793317" cy="1396658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মাটি</a:t>
          </a:r>
          <a:r>
            <a:rPr lang="bn-IN" sz="4900" kern="1200" dirty="0">
              <a:solidFill>
                <a:srgbClr val="002060"/>
              </a:solidFill>
            </a:rPr>
            <a:t> </a:t>
          </a:r>
          <a:endParaRPr lang="en-US" sz="4900" kern="1200" dirty="0">
            <a:solidFill>
              <a:srgbClr val="002060"/>
            </a:solidFill>
          </a:endParaRPr>
        </a:p>
      </dsp:txBody>
      <dsp:txXfrm>
        <a:off x="3757943" y="1983910"/>
        <a:ext cx="2793317" cy="1396658"/>
      </dsp:txXfrm>
    </dsp:sp>
    <dsp:sp modelId="{B7D92241-669B-4DD7-A963-D0EFDBC74417}">
      <dsp:nvSpPr>
        <dsp:cNvPr id="0" name=""/>
        <dsp:cNvSpPr/>
      </dsp:nvSpPr>
      <dsp:spPr>
        <a:xfrm>
          <a:off x="4456273" y="3967166"/>
          <a:ext cx="2793317" cy="1396658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পলিযুক্ত দোঁআশ </a:t>
          </a:r>
          <a:endParaRPr lang="en-US" sz="4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56273" y="3967166"/>
        <a:ext cx="2793317" cy="1396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ACEB8-5764-4398-831C-F48E6DFDB07C}">
      <dsp:nvSpPr>
        <dsp:cNvPr id="0" name=""/>
        <dsp:cNvSpPr/>
      </dsp:nvSpPr>
      <dsp:spPr>
        <a:xfrm rot="1846358">
          <a:off x="2836766" y="3584820"/>
          <a:ext cx="876415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876415" y="3396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B27E5-89FA-4500-A6C6-76D7FF0C8F40}">
      <dsp:nvSpPr>
        <dsp:cNvPr id="0" name=""/>
        <dsp:cNvSpPr/>
      </dsp:nvSpPr>
      <dsp:spPr>
        <a:xfrm rot="20007239">
          <a:off x="2861142" y="1904970"/>
          <a:ext cx="70801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08018" y="3396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9FF56-CE5D-4708-840F-8E5F87D33DEF}">
      <dsp:nvSpPr>
        <dsp:cNvPr id="0" name=""/>
        <dsp:cNvSpPr/>
      </dsp:nvSpPr>
      <dsp:spPr>
        <a:xfrm>
          <a:off x="21066" y="1306222"/>
          <a:ext cx="3385173" cy="338517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C33FE-E19E-42BB-903F-8CEE547BFA08}">
      <dsp:nvSpPr>
        <dsp:cNvPr id="0" name=""/>
        <dsp:cNvSpPr/>
      </dsp:nvSpPr>
      <dsp:spPr>
        <a:xfrm>
          <a:off x="3424776" y="311309"/>
          <a:ext cx="2031104" cy="20311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722224" y="608757"/>
        <a:ext cx="1436208" cy="1436208"/>
      </dsp:txXfrm>
    </dsp:sp>
    <dsp:sp modelId="{702427AD-DC74-47EB-B68D-65067712B9A5}">
      <dsp:nvSpPr>
        <dsp:cNvPr id="0" name=""/>
        <dsp:cNvSpPr/>
      </dsp:nvSpPr>
      <dsp:spPr>
        <a:xfrm>
          <a:off x="5658991" y="311309"/>
          <a:ext cx="3046656" cy="203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>
              <a:latin typeface="NikoshBAN" pitchFamily="2" charset="0"/>
              <a:cs typeface="NikoshBAN" pitchFamily="2" charset="0"/>
            </a:rPr>
            <a:t>১৯-৩০ </a:t>
          </a:r>
          <a:r>
            <a:rPr lang="en-US" sz="5000" kern="1200" dirty="0" err="1">
              <a:latin typeface="NikoshBAN" pitchFamily="2" charset="0"/>
              <a:cs typeface="NikoshBAN" pitchFamily="2" charset="0"/>
            </a:rPr>
            <a:t>ডিগ্রী</a:t>
          </a:r>
          <a:r>
            <a:rPr lang="en-US" sz="5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5000" kern="1200" dirty="0" err="1">
              <a:latin typeface="NikoshBAN" pitchFamily="2" charset="0"/>
              <a:cs typeface="NikoshBAN" pitchFamily="2" charset="0"/>
            </a:rPr>
            <a:t>সেলসিয়াস</a:t>
          </a:r>
          <a:r>
            <a:rPr lang="en-US" sz="50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>
        <a:off x="5658991" y="311309"/>
        <a:ext cx="3046656" cy="2031104"/>
      </dsp:txXfrm>
    </dsp:sp>
    <dsp:sp modelId="{F96EECAD-5D9D-4775-9DBD-FF305053360E}">
      <dsp:nvSpPr>
        <dsp:cNvPr id="0" name=""/>
        <dsp:cNvSpPr/>
      </dsp:nvSpPr>
      <dsp:spPr>
        <a:xfrm>
          <a:off x="3508498" y="3347028"/>
          <a:ext cx="2031104" cy="203110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মাটি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805946" y="3644476"/>
        <a:ext cx="1436208" cy="1436208"/>
      </dsp:txXfrm>
    </dsp:sp>
    <dsp:sp modelId="{8D11F0A0-98B8-4449-B819-62CB2A28652A}">
      <dsp:nvSpPr>
        <dsp:cNvPr id="0" name=""/>
        <dsp:cNvSpPr/>
      </dsp:nvSpPr>
      <dsp:spPr>
        <a:xfrm>
          <a:off x="5742713" y="3347028"/>
          <a:ext cx="3046656" cy="203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 err="1">
              <a:latin typeface="NikoshBAN" pitchFamily="2" charset="0"/>
              <a:cs typeface="NikoshBAN" pitchFamily="2" charset="0"/>
            </a:rPr>
            <a:t>বেলে</a:t>
          </a:r>
          <a:r>
            <a:rPr lang="en-US" sz="5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5000" kern="1200" dirty="0" err="1">
              <a:latin typeface="NikoshBAN" pitchFamily="2" charset="0"/>
              <a:cs typeface="NikoshBAN" pitchFamily="2" charset="0"/>
            </a:rPr>
            <a:t>দোঁআশ</a:t>
          </a:r>
          <a:r>
            <a:rPr lang="en-US" sz="50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5000" kern="1200" dirty="0" err="1">
              <a:latin typeface="NikoshBAN" pitchFamily="2" charset="0"/>
              <a:cs typeface="NikoshBAN" pitchFamily="2" charset="0"/>
            </a:rPr>
            <a:t>কর্দমাক্ত</a:t>
          </a:r>
          <a:r>
            <a:rPr lang="en-US" sz="5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5000" kern="1200" dirty="0" err="1">
              <a:latin typeface="NikoshBAN" pitchFamily="2" charset="0"/>
              <a:cs typeface="NikoshBAN" pitchFamily="2" charset="0"/>
            </a:rPr>
            <a:t>দোঁআশ</a:t>
          </a:r>
          <a:r>
            <a:rPr lang="en-US" sz="5000" kern="1200" dirty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5742713" y="3347028"/>
        <a:ext cx="3046656" cy="203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C614EA8-F182-45DB-9DAB-65EA2C394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99F339-61D3-4BD7-A199-EEC520F8E3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3946-B9C3-40D7-8167-A0E6B84F50B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5BB6B7-FEA3-40A0-9082-7459DC347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1E9DD9-AF48-437D-BB21-E2BBB50D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D69D-8362-4483-AF71-D4B79A14A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441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F330-9405-4EF3-B6D8-4E834BB661C6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E402-E830-482C-90C5-C83055A6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842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85800"/>
            <a:ext cx="4714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85800"/>
            <a:ext cx="4714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নিজেদের প্রয়োজন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মেটানোর পর এই ফসল্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গু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লো কি করি?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টপিক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E402-E830-482C-90C5-C83055A6A5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177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85800"/>
            <a:ext cx="4714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5281" y="351131"/>
            <a:ext cx="9385261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10" name="Rounded Rectangle 9"/>
          <p:cNvSpPr/>
          <p:nvPr/>
        </p:nvSpPr>
        <p:spPr>
          <a:xfrm>
            <a:off x="460456" y="463106"/>
            <a:ext cx="9137490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4614" y="1941553"/>
            <a:ext cx="8549640" cy="195072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95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94614" y="3930701"/>
            <a:ext cx="8549640" cy="975360"/>
          </a:xfrm>
          <a:prstGeom prst="rect">
            <a:avLst/>
          </a:prstGeom>
        </p:spPr>
        <p:txBody>
          <a:bodyPr lIns="182880" tIns="0"/>
          <a:lstStyle>
            <a:lvl1pPr marL="40234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2920" indent="0" algn="ctr">
              <a:buNone/>
            </a:lvl2pPr>
            <a:lvl3pPr marL="1005840" indent="0" algn="ctr">
              <a:buNone/>
            </a:lvl3pPr>
            <a:lvl4pPr marL="1508760" indent="0" algn="ctr">
              <a:buNone/>
            </a:lvl4pPr>
            <a:lvl5pPr marL="2011680" indent="0" algn="ctr">
              <a:buNone/>
            </a:lvl5pPr>
            <a:lvl6pPr marL="2514600" indent="0" algn="ctr">
              <a:buNone/>
            </a:lvl6pPr>
            <a:lvl7pPr marL="3017520" indent="0" algn="ctr">
              <a:buNone/>
            </a:lvl7pPr>
            <a:lvl8pPr marL="3520440" indent="0" algn="ctr">
              <a:buNone/>
            </a:lvl8pPr>
            <a:lvl9pPr marL="402336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3F1854CA-785E-48B2-9CD6-96E4F23D8185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12" y="5315712"/>
            <a:ext cx="9002268" cy="1121664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212" y="565709"/>
            <a:ext cx="9002268" cy="4467149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FD224ADF-95C1-47A0-BA6C-15FDC262AE56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568966"/>
            <a:ext cx="2179320" cy="5608319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568964"/>
            <a:ext cx="6537960" cy="560832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0AE4B5A9-080F-4C77-A4DB-53C328EC3D8A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A068-1DD1-4C29-B908-5D2405A8AFC8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6AE2-5702-45C0-A0AB-EB9B6C7C8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57300" y="780288"/>
            <a:ext cx="7040880" cy="370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0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12" y="5315712"/>
            <a:ext cx="9002268" cy="1121664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12" y="565709"/>
            <a:ext cx="9002268" cy="4467149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1FA2C6BA-AAFA-4E17-85E3-8E3ADCF5B0F7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5281" y="351131"/>
            <a:ext cx="9385261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11" name="Rounded Rectangle 10"/>
          <p:cNvSpPr/>
          <p:nvPr/>
        </p:nvSpPr>
        <p:spPr>
          <a:xfrm>
            <a:off x="460456" y="463108"/>
            <a:ext cx="9137490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78" y="5257191"/>
            <a:ext cx="9002268" cy="72176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96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178" y="5999449"/>
            <a:ext cx="9002268" cy="448666"/>
          </a:xfrm>
          <a:prstGeom prst="rect">
            <a:avLst/>
          </a:prstGeom>
        </p:spPr>
        <p:txBody>
          <a:bodyPr lIns="118872" tIns="0" anchor="t"/>
          <a:lstStyle>
            <a:lvl1pPr marL="0" marR="40234" indent="0" algn="l">
              <a:spcBef>
                <a:spcPts val="0"/>
              </a:spcBef>
              <a:spcAft>
                <a:spcPts val="0"/>
              </a:spcAft>
              <a:buNone/>
              <a:defRPr sz="198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9FDCD32B-9346-4206-81BE-E830BDA82B9E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12" y="5317963"/>
            <a:ext cx="9002268" cy="1121664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7" y="565709"/>
            <a:ext cx="4325112" cy="4681728"/>
          </a:xfrm>
          <a:prstGeom prst="rect">
            <a:avLst/>
          </a:prstGeom>
        </p:spPr>
        <p:txBody>
          <a:bodyPr/>
          <a:lstStyle>
            <a:lvl1pPr>
              <a:defRPr sz="2860"/>
            </a:lvl1pPr>
            <a:lvl2pPr>
              <a:defRPr sz="242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96" y="565709"/>
            <a:ext cx="4325112" cy="4681728"/>
          </a:xfrm>
          <a:prstGeom prst="rect">
            <a:avLst/>
          </a:prstGeom>
        </p:spPr>
        <p:txBody>
          <a:bodyPr/>
          <a:lstStyle>
            <a:lvl1pPr>
              <a:defRPr sz="2860"/>
            </a:lvl1pPr>
            <a:lvl2pPr>
              <a:defRPr sz="242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3B4A02C8-244D-45C4-BE73-241796D00F3F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12" y="5315712"/>
            <a:ext cx="9002268" cy="1121664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946" y="618067"/>
            <a:ext cx="4325112" cy="844973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64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80" b="1"/>
            </a:lvl3pPr>
            <a:lvl4pPr>
              <a:buNone/>
              <a:defRPr sz="1760" b="1"/>
            </a:lvl4pPr>
            <a:lvl5pPr>
              <a:buNone/>
              <a:defRPr sz="176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17386" y="618067"/>
            <a:ext cx="4325112" cy="844973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64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80" b="1"/>
            </a:lvl3pPr>
            <a:lvl4pPr>
              <a:buNone/>
              <a:defRPr sz="1760" b="1"/>
            </a:lvl4pPr>
            <a:lvl5pPr>
              <a:buNone/>
              <a:defRPr sz="176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67946" y="1544320"/>
            <a:ext cx="4325112" cy="3722624"/>
          </a:xfrm>
          <a:prstGeom prst="rect">
            <a:avLst/>
          </a:prstGeom>
        </p:spPr>
        <p:txBody>
          <a:bodyPr anchor="t"/>
          <a:lstStyle>
            <a:lvl1pPr algn="l">
              <a:defRPr sz="2640"/>
            </a:lvl1pPr>
            <a:lvl2pPr algn="l">
              <a:defRPr sz="2200"/>
            </a:lvl2pPr>
            <a:lvl3pPr algn="l">
              <a:defRPr sz="1980"/>
            </a:lvl3pPr>
            <a:lvl4pPr algn="l">
              <a:defRPr sz="1760"/>
            </a:lvl4pPr>
            <a:lvl5pPr algn="l">
              <a:defRPr sz="176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386" y="1544320"/>
            <a:ext cx="4325112" cy="3722624"/>
          </a:xfrm>
          <a:prstGeom prst="rect">
            <a:avLst/>
          </a:prstGeom>
        </p:spPr>
        <p:txBody>
          <a:bodyPr anchor="t"/>
          <a:lstStyle>
            <a:lvl1pPr algn="l">
              <a:defRPr sz="2640"/>
            </a:lvl1pPr>
            <a:lvl2pPr algn="l">
              <a:defRPr sz="2200"/>
            </a:lvl2pPr>
            <a:lvl3pPr algn="l">
              <a:defRPr sz="1980"/>
            </a:lvl3pPr>
            <a:lvl4pPr algn="l">
              <a:defRPr sz="1760"/>
            </a:lvl4pPr>
            <a:lvl5pPr algn="l">
              <a:defRPr sz="176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2B24BCBE-1AE9-4E3B-8FCC-E88AB0BDC517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1" y="406401"/>
            <a:ext cx="9052561" cy="642112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C7949FFD-9F7C-4290-B692-27FD510DAB4E}" type="datetime1">
              <a:rPr lang="en-US" smtClean="0"/>
              <a:pPr/>
              <a:t>6/27/2021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12" y="5317963"/>
            <a:ext cx="9002268" cy="1121664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E09768CD-395C-4B8E-B809-833B2977A2F7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62" y="568960"/>
            <a:ext cx="3268980" cy="97536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42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2732" y="1544322"/>
            <a:ext cx="3268980" cy="4486519"/>
          </a:xfrm>
          <a:prstGeom prst="rect">
            <a:avLst/>
          </a:prstGeom>
        </p:spPr>
        <p:txBody>
          <a:bodyPr lIns="91440"/>
          <a:lstStyle>
            <a:lvl1pPr marL="20117" marR="20117" indent="0">
              <a:spcBef>
                <a:spcPts val="0"/>
              </a:spcBef>
              <a:buNone/>
              <a:defRPr sz="1540">
                <a:solidFill>
                  <a:schemeClr val="tx1"/>
                </a:solidFill>
              </a:defRPr>
            </a:lvl1pPr>
            <a:lvl2pPr>
              <a:buNone/>
              <a:defRPr sz="132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990">
                <a:solidFill>
                  <a:schemeClr val="tx1"/>
                </a:solidFill>
              </a:defRPr>
            </a:lvl4pPr>
            <a:lvl5pPr>
              <a:buNone/>
              <a:defRPr sz="99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7511" y="992154"/>
            <a:ext cx="5088775" cy="5039362"/>
          </a:xfrm>
          <a:prstGeom prst="rect">
            <a:avLst/>
          </a:prstGeom>
        </p:spPr>
        <p:txBody>
          <a:bodyPr/>
          <a:lstStyle>
            <a:lvl1pPr>
              <a:defRPr sz="3080">
                <a:solidFill>
                  <a:schemeClr val="tx1"/>
                </a:solidFill>
              </a:defRPr>
            </a:lvl1pPr>
            <a:lvl2pPr>
              <a:defRPr sz="2860">
                <a:solidFill>
                  <a:schemeClr val="tx1"/>
                </a:solidFill>
              </a:defRPr>
            </a:lvl2pPr>
            <a:lvl3pPr>
              <a:defRPr sz="264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E91507CE-BFEA-41CA-91B4-0183C1735452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5281" y="351131"/>
            <a:ext cx="9385261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11" name="Round Single Corner Rectangle 10"/>
          <p:cNvSpPr/>
          <p:nvPr/>
        </p:nvSpPr>
        <p:spPr>
          <a:xfrm>
            <a:off x="7040880" y="463106"/>
            <a:ext cx="2557066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46193"/>
            <a:ext cx="9052560" cy="1121664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96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108983" y="568960"/>
            <a:ext cx="2464308" cy="4492245"/>
          </a:xfrm>
          <a:prstGeom prst="rect">
            <a:avLst/>
          </a:prstGeom>
        </p:spPr>
        <p:txBody>
          <a:bodyPr lIns="91440"/>
          <a:lstStyle>
            <a:lvl1pPr marL="50292" indent="0" algn="l">
              <a:spcBef>
                <a:spcPts val="0"/>
              </a:spcBef>
              <a:buNone/>
              <a:defRPr sz="1540">
                <a:solidFill>
                  <a:srgbClr val="FFFFFF"/>
                </a:solidFill>
              </a:defRPr>
            </a:lvl1pPr>
            <a:lvl2pPr>
              <a:defRPr sz="132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990">
                <a:solidFill>
                  <a:srgbClr val="FFFFFF"/>
                </a:solidFill>
              </a:defRPr>
            </a:lvl4pPr>
            <a:lvl5pPr>
              <a:defRPr sz="99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fld id="{CC5140C3-1D76-4768-B603-DD39B2B25698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8561" y="6519335"/>
            <a:ext cx="251460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161" y="6519335"/>
            <a:ext cx="502920" cy="389467"/>
          </a:xfrm>
          <a:prstGeom prst="rect">
            <a:avLst/>
          </a:prstGeom>
        </p:spPr>
        <p:txBody>
          <a:bodyPr/>
          <a:lstStyle/>
          <a:p>
            <a:fld id="{0BE4FC1B-D1C4-4BDE-BBB0-4523FFDC8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628" y="464819"/>
            <a:ext cx="6517843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2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461" y="243841"/>
            <a:ext cx="9545900" cy="6769403"/>
          </a:xfrm>
          <a:prstGeom prst="roundRect">
            <a:avLst>
              <a:gd name="adj" fmla="val 2081"/>
            </a:avLst>
          </a:prstGeom>
          <a:solidFill>
            <a:srgbClr val="FFFF00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488D049-1ED2-4332-9EDB-B04D6935C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434" b="89937" l="9748" r="9779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68" t="19811" b="19811"/>
          <a:stretch/>
        </p:blipFill>
        <p:spPr>
          <a:xfrm rot="14981058">
            <a:off x="9302754" y="250049"/>
            <a:ext cx="888999" cy="502920"/>
          </a:xfrm>
          <a:prstGeom prst="rect">
            <a:avLst/>
          </a:prstGeom>
        </p:spPr>
      </p:pic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E977CB27-D8A3-4FA0-93E4-74105860737E}"/>
              </a:ext>
            </a:extLst>
          </p:cNvPr>
          <p:cNvSpPr/>
          <p:nvPr userDrawn="1"/>
        </p:nvSpPr>
        <p:spPr>
          <a:xfrm>
            <a:off x="419100" y="401939"/>
            <a:ext cx="9220200" cy="6465061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98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358CA8-6504-4C15-8B34-C068FE0D0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434" b="89937" l="9748" r="9779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68" t="19811" b="19811"/>
          <a:stretch/>
        </p:blipFill>
        <p:spPr>
          <a:xfrm rot="14981058">
            <a:off x="9338310" y="6562231"/>
            <a:ext cx="888999" cy="502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F9576C6-6211-4D5E-9B9E-E07DF892F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434" b="89937" l="9748" r="9779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68" t="19811" b="19811"/>
          <a:stretch/>
        </p:blipFill>
        <p:spPr>
          <a:xfrm rot="14981058">
            <a:off x="-143678" y="6644894"/>
            <a:ext cx="888999" cy="502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CECDC7-642C-4E48-A778-972073FAE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434" b="89937" l="9748" r="9779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68" t="19811" b="19811"/>
          <a:stretch/>
        </p:blipFill>
        <p:spPr>
          <a:xfrm rot="14981058">
            <a:off x="-133351" y="222391"/>
            <a:ext cx="888999" cy="502920"/>
          </a:xfrm>
          <a:prstGeom prst="rect">
            <a:avLst/>
          </a:prstGeom>
        </p:spPr>
      </p:pic>
      <p:sp>
        <p:nvSpPr>
          <p:cNvPr id="19" name="Date Placeholder 2">
            <a:extLst>
              <a:ext uri="{FF2B5EF4-FFF2-40B4-BE49-F238E27FC236}">
                <a16:creationId xmlns="" xmlns:a16="http://schemas.microsoft.com/office/drawing/2014/main" id="{1279FDCA-34BB-4C70-BCD0-B53E53EE8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3961" y="6519335"/>
            <a:ext cx="2514600" cy="389467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32112E8-CE7A-49CB-8E88-DCFFB8FF6BC3}" type="datetime1">
              <a:rPr lang="en-US" smtClean="0"/>
              <a:pPr/>
              <a:t>6/27/2021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5" r:id="rId6"/>
    <p:sldLayoutId id="2147483714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>
    <p:pull dir="r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396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1694" indent="-291694" algn="l" rtl="0" eaLnBrk="1" latinLnBrk="0" hangingPunct="1">
        <a:spcBef>
          <a:spcPts val="275"/>
        </a:spcBef>
        <a:buClr>
          <a:schemeClr val="accent1"/>
        </a:buClr>
        <a:buSzPct val="80000"/>
        <a:buFont typeface="Wingdings 2"/>
        <a:buChar char=""/>
        <a:defRPr kumimoji="0" sz="308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3504" indent="-221285" algn="l" rtl="0" eaLnBrk="1" latinLnBrk="0" hangingPunct="1">
        <a:spcBef>
          <a:spcPts val="275"/>
        </a:spcBef>
        <a:buClr>
          <a:schemeClr val="accent1"/>
        </a:buClr>
        <a:buSzPct val="100000"/>
        <a:buFont typeface="Verdana"/>
        <a:buChar char="◦"/>
        <a:defRPr kumimoji="0"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865022" indent="-201168" algn="l" rtl="0" eaLnBrk="1" latinLnBrk="0" hangingPunct="1">
        <a:spcBef>
          <a:spcPts val="27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20" kern="1200">
          <a:solidFill>
            <a:schemeClr val="tx1"/>
          </a:solidFill>
          <a:latin typeface="+mn-lt"/>
          <a:ea typeface="+mn-ea"/>
          <a:cs typeface="+mn-cs"/>
        </a:defRPr>
      </a:lvl3pPr>
      <a:lvl4pPr marL="1126541" indent="-201168" algn="l" rtl="0" eaLnBrk="1" latinLnBrk="0" hangingPunct="1">
        <a:spcBef>
          <a:spcPts val="253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1408176" indent="-201168" algn="l" rtl="0" eaLnBrk="1" latinLnBrk="0" hangingPunct="1">
        <a:spcBef>
          <a:spcPts val="27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1639519" indent="-201168" algn="l" rtl="0" eaLnBrk="1" latinLnBrk="0" hangingPunct="1">
        <a:spcBef>
          <a:spcPts val="27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7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0862" indent="-201168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112264" indent="-20116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3724" indent="-201168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WIViRlOA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62617"/>
            <a:ext cx="645414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8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968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68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968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968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8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968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968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চ্ছা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25154"/>
            <a:ext cx="7543800" cy="4586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0342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CF54F56-8D9C-428D-98D4-3A0043760730}"/>
              </a:ext>
            </a:extLst>
          </p:cNvPr>
          <p:cNvSpPr/>
          <p:nvPr/>
        </p:nvSpPr>
        <p:spPr>
          <a:xfrm>
            <a:off x="3688080" y="942059"/>
            <a:ext cx="2682240" cy="7786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996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TextBox 1"/>
          <p:cNvSpPr txBox="1"/>
          <p:nvPr/>
        </p:nvSpPr>
        <p:spPr>
          <a:xfrm>
            <a:off x="3954840" y="942060"/>
            <a:ext cx="268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020" y="4663441"/>
            <a:ext cx="846582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কী?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 উৎপাদিত কয়েকটি অর্থকরী ফসলের নাম লিখ।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\Desktop\v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8153400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924176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146CCB-D315-468C-8589-352210B0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7" y="406398"/>
            <a:ext cx="9126405" cy="630401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09536493"/>
              </p:ext>
            </p:extLst>
          </p:nvPr>
        </p:nvGraphicFramePr>
        <p:xfrm>
          <a:off x="1173480" y="891540"/>
          <a:ext cx="7627620" cy="536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635501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42C48-E556-4A08-941B-C04B53DC6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2342C48-E556-4A08-941B-C04B53DC6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2C9C-3DB1-47DA-A2B2-B5288CB75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9D12C9C-3DB1-47DA-A2B2-B5288CB75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C9F29-CC67-4F2E-91DD-2CDA9D598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12C9F29-CC67-4F2E-91DD-2CDA9D598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3F4094-E348-4057-B4D6-4D3CC0B6E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93F4094-E348-4057-B4D6-4D3CC0B6E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5D86C-3F3A-4B88-988E-56775BF6D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8E5D86C-3F3A-4B88-988E-56775BF6D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E3D3B-ECAD-40FB-B249-E0630128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78E3D3B-ECAD-40FB-B249-E0630128D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D81E5-6990-4243-B8ED-CCCCD932F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35D81E5-6990-4243-B8ED-CCCCD932F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27560-D78D-4694-80B1-06292E8CF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E6C27560-D78D-4694-80B1-06292E8CF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92241-669B-4DD7-A963-D0EFDBC74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7D92241-669B-4DD7-A963-D0EFDBC74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" y="667387"/>
            <a:ext cx="4191000" cy="634020"/>
          </a:xfrm>
          <a:prstGeom prst="rect">
            <a:avLst/>
          </a:prstGeom>
          <a:noFill/>
          <a:ln w="28575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52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ইক্ষু </a:t>
            </a:r>
            <a:r>
              <a:rPr lang="en-US" sz="352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52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52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bn-IN" sz="3520" b="1" u="sng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3520" b="1" u="sng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679472190"/>
              </p:ext>
            </p:extLst>
          </p:nvPr>
        </p:nvGraphicFramePr>
        <p:xfrm>
          <a:off x="586740" y="1310641"/>
          <a:ext cx="8968740" cy="537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381404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C9FF56-CE5D-4708-840F-8E5F87D3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2C9FF56-CE5D-4708-840F-8E5F87D33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3B27E5-89FA-4500-A6C6-76D7FF0C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73B27E5-89FA-4500-A6C6-76D7FF0C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AC33FE-E19E-42BB-903F-8CEE547B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6AC33FE-E19E-42BB-903F-8CEE547B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2427AD-DC74-47EB-B68D-65067712B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702427AD-DC74-47EB-B68D-65067712B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CACEB8-5764-4398-831C-F48E6DFDB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C8CACEB8-5764-4398-831C-F48E6DFDB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6EECAD-5D9D-4775-9DBD-FF3050533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F96EECAD-5D9D-4775-9DBD-FF3050533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11F0A0-98B8-4449-B819-62CB2A2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8D11F0A0-98B8-4449-B819-62CB2A2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3517446" y="388620"/>
            <a:ext cx="3188154" cy="81568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191" b="1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191" b="1" dirty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191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191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9726547"/>
              </p:ext>
            </p:extLst>
          </p:nvPr>
        </p:nvGraphicFramePr>
        <p:xfrm>
          <a:off x="598713" y="3418116"/>
          <a:ext cx="9020630" cy="310772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510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bn-IN" sz="4200" dirty="0"/>
                        <a:t>    </a:t>
                      </a:r>
                      <a:r>
                        <a:rPr lang="bn-IN" sz="51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ক ’ </a:t>
                      </a:r>
                      <a:endParaRPr lang="en-US" sz="4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5" marR="95795" marT="47897" marB="47897">
                    <a:solidFill>
                      <a:srgbClr val="FF006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1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খ ’ </a:t>
                      </a:r>
                      <a:endParaRPr lang="en-US" sz="5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5" marR="95795" marT="47897" marB="47897">
                    <a:solidFill>
                      <a:srgbClr val="00B0F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012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bn-IN" sz="3500" dirty="0">
                          <a:latin typeface="NikoshBAN" pitchFamily="2" charset="0"/>
                          <a:cs typeface="NikoshBAN" pitchFamily="2" charset="0"/>
                        </a:rPr>
                        <a:t>পাট চাষ</a:t>
                      </a:r>
                      <a:r>
                        <a:rPr lang="bn-IN" sz="3500" baseline="0" dirty="0">
                          <a:latin typeface="NikoshBAN" pitchFamily="2" charset="0"/>
                          <a:cs typeface="NikoshBAN" pitchFamily="2" charset="0"/>
                        </a:rPr>
                        <a:t> করতে হলে 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কী </a:t>
                      </a:r>
                      <a:r>
                        <a:rPr lang="en-US" sz="3500" baseline="0" dirty="0" err="1"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500" baseline="0" dirty="0" err="1"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500" baseline="0" dirty="0" err="1"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500" baseline="0" dirty="0">
                          <a:latin typeface="NikoshBAN" pitchFamily="2" charset="0"/>
                          <a:cs typeface="NikoshBAN" pitchFamily="2" charset="0"/>
                        </a:rPr>
                        <a:t>মাটির প্রয়োজন? </a:t>
                      </a:r>
                      <a:endParaRPr lang="en-US" sz="3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900" dirty="0"/>
                    </a:p>
                  </a:txBody>
                  <a:tcPr marL="95795" marR="95795" marT="47897" marB="478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500" dirty="0">
                          <a:latin typeface="NikoshBAN" pitchFamily="2" charset="0"/>
                          <a:cs typeface="NikoshBAN" pitchFamily="2" charset="0"/>
                        </a:rPr>
                        <a:t>ইক্ষু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500" dirty="0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bn-IN" sz="3500" baseline="0" dirty="0">
                          <a:latin typeface="NikoshBAN" pitchFamily="2" charset="0"/>
                          <a:cs typeface="NikoshBAN" pitchFamily="2" charset="0"/>
                        </a:rPr>
                        <a:t> করতে হলে 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কী </a:t>
                      </a:r>
                      <a:r>
                        <a:rPr lang="en-US" sz="3500" baseline="0" dirty="0" err="1"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500" baseline="0" dirty="0" err="1"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500" baseline="0" dirty="0" err="1"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500" baseline="0" dirty="0">
                          <a:latin typeface="NikoshBAN" pitchFamily="2" charset="0"/>
                          <a:cs typeface="NikoshBAN" pitchFamily="2" charset="0"/>
                        </a:rPr>
                        <a:t>মাটির প্রয়োজন</a:t>
                      </a:r>
                      <a:r>
                        <a:rPr lang="en-US" sz="3500" baseline="0" dirty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1900" dirty="0"/>
                    </a:p>
                  </a:txBody>
                  <a:tcPr marL="95795" marR="95795" marT="47897" marB="478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14C48C-45D1-4345-8030-21182F2E92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49" y="1295400"/>
            <a:ext cx="3831772" cy="210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C0FE25-0320-4DF3-BB1C-D14D54F9BAA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2" y="1310641"/>
            <a:ext cx="3831772" cy="210747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FA32C8-2B62-4660-8A0D-211033BE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6AE2-5702-45C0-A0AB-EB9B6C7C84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753210"/>
            <a:ext cx="1844040" cy="2323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88622"/>
            <a:ext cx="5047244" cy="6431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8300" y="388622"/>
            <a:ext cx="4191000" cy="15142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308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08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bn-IN" sz="3080" dirty="0">
                <a:latin typeface="NikoshBAN" pitchFamily="2" charset="0"/>
                <a:cs typeface="NikoshBAN" pitchFamily="2" charset="0"/>
              </a:rPr>
              <a:t> চাষের উপযোগী অঞ্চল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ইক্ষুর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dirty="0" err="1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08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92" b="8179"/>
          <a:stretch/>
        </p:blipFill>
        <p:spPr>
          <a:xfrm>
            <a:off x="7354330" y="4344458"/>
            <a:ext cx="1633546" cy="2163022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508760" y="1394460"/>
            <a:ext cx="335280" cy="33528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2" name="5-Point Star 11"/>
          <p:cNvSpPr/>
          <p:nvPr/>
        </p:nvSpPr>
        <p:spPr>
          <a:xfrm>
            <a:off x="2697481" y="3201142"/>
            <a:ext cx="335280" cy="33528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3" name="5-Point Star 12"/>
          <p:cNvSpPr/>
          <p:nvPr/>
        </p:nvSpPr>
        <p:spPr>
          <a:xfrm>
            <a:off x="2697481" y="2299200"/>
            <a:ext cx="335280" cy="33528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4" name="5-Point Star 13"/>
          <p:cNvSpPr/>
          <p:nvPr/>
        </p:nvSpPr>
        <p:spPr>
          <a:xfrm>
            <a:off x="2263140" y="2144395"/>
            <a:ext cx="335280" cy="33528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5" name="Explosion 1 14"/>
          <p:cNvSpPr/>
          <p:nvPr/>
        </p:nvSpPr>
        <p:spPr>
          <a:xfrm>
            <a:off x="1005840" y="1394460"/>
            <a:ext cx="335280" cy="33528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6" name="Explosion 1 15"/>
          <p:cNvSpPr/>
          <p:nvPr/>
        </p:nvSpPr>
        <p:spPr>
          <a:xfrm>
            <a:off x="1005840" y="2659380"/>
            <a:ext cx="335280" cy="33528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7" name="Explosion 1 16"/>
          <p:cNvSpPr/>
          <p:nvPr/>
        </p:nvSpPr>
        <p:spPr>
          <a:xfrm>
            <a:off x="1341120" y="3280781"/>
            <a:ext cx="335280" cy="33528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8" name="Explosion 1 17"/>
          <p:cNvSpPr/>
          <p:nvPr/>
        </p:nvSpPr>
        <p:spPr>
          <a:xfrm>
            <a:off x="2156460" y="3750309"/>
            <a:ext cx="335280" cy="33528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3" name="Explosion 1 22"/>
          <p:cNvSpPr/>
          <p:nvPr/>
        </p:nvSpPr>
        <p:spPr>
          <a:xfrm>
            <a:off x="2598420" y="3079221"/>
            <a:ext cx="335280" cy="33528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4" name="Explosion 1 23"/>
          <p:cNvSpPr/>
          <p:nvPr/>
        </p:nvSpPr>
        <p:spPr>
          <a:xfrm>
            <a:off x="2865121" y="2336732"/>
            <a:ext cx="335280" cy="33528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5" name="TextBox 24"/>
          <p:cNvSpPr txBox="1"/>
          <p:nvPr/>
        </p:nvSpPr>
        <p:spPr>
          <a:xfrm>
            <a:off x="7620000" y="3810000"/>
            <a:ext cx="12434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80" dirty="0"/>
              <a:t> </a:t>
            </a:r>
            <a:r>
              <a:rPr lang="bn-IN" sz="3520" dirty="0">
                <a:latin typeface="NikoshBAN" pitchFamily="2" charset="0"/>
                <a:cs typeface="NikoshBAN" pitchFamily="2" charset="0"/>
              </a:rPr>
              <a:t>পাট</a:t>
            </a:r>
            <a:endParaRPr lang="en-US" sz="35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6324600"/>
            <a:ext cx="188595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520" dirty="0"/>
              <a:t> </a:t>
            </a:r>
            <a:r>
              <a:rPr lang="bn-IN" sz="3520" dirty="0">
                <a:latin typeface="NikoshBAN" pitchFamily="2" charset="0"/>
                <a:cs typeface="NikoshBAN" pitchFamily="2" charset="0"/>
              </a:rPr>
              <a:t>ইক্ষু </a:t>
            </a:r>
            <a:endParaRPr lang="en-US" sz="352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4552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8ED30D-3AB2-4C01-AC92-697D39789245}"/>
              </a:ext>
            </a:extLst>
          </p:cNvPr>
          <p:cNvSpPr txBox="1"/>
          <p:nvPr/>
        </p:nvSpPr>
        <p:spPr>
          <a:xfrm>
            <a:off x="875239" y="616803"/>
            <a:ext cx="339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7E431C-8E89-4EEE-BF2F-CB21256A90F3}"/>
              </a:ext>
            </a:extLst>
          </p:cNvPr>
          <p:cNvSpPr txBox="1"/>
          <p:nvPr/>
        </p:nvSpPr>
        <p:spPr>
          <a:xfrm>
            <a:off x="723900" y="1600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ময়মনসিংহ,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              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AD1979-277E-4F71-8C38-29777FFE0B12}"/>
              </a:ext>
            </a:extLst>
          </p:cNvPr>
          <p:cNvSpPr txBox="1"/>
          <p:nvPr/>
        </p:nvSpPr>
        <p:spPr>
          <a:xfrm>
            <a:off x="685800" y="3960674"/>
            <a:ext cx="876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ময়মনসিংহ,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90799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70560" y="1291589"/>
            <a:ext cx="7711440" cy="922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bn-BD" sz="3520" dirty="0">
                <a:latin typeface="NikoshBAN" pitchFamily="2" charset="0"/>
                <a:cs typeface="NikoshBAN" pitchFamily="2" charset="0"/>
              </a:rPr>
              <a:t>?</a:t>
            </a:r>
            <a:endParaRPr lang="en-US" sz="35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65079" y="2213609"/>
            <a:ext cx="2910136" cy="6764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4112" y="2229415"/>
            <a:ext cx="2927216" cy="6764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0" dirty="0"/>
          </a:p>
        </p:txBody>
      </p:sp>
      <p:sp>
        <p:nvSpPr>
          <p:cNvPr id="31" name="Rectangle 30"/>
          <p:cNvSpPr/>
          <p:nvPr/>
        </p:nvSpPr>
        <p:spPr>
          <a:xfrm>
            <a:off x="1465080" y="3263646"/>
            <a:ext cx="2923726" cy="6454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80122" y="3336168"/>
            <a:ext cx="2911249" cy="645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9930" y="3886200"/>
            <a:ext cx="7711440" cy="922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5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5081" y="4724400"/>
            <a:ext cx="3029269" cy="7714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চট্টগ্রাম,রাংগামাটি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564156" y="4748554"/>
            <a:ext cx="2967129" cy="747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52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52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2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52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0" dirty="0"/>
          </a:p>
          <a:p>
            <a:endParaRPr lang="en-US" sz="3520" dirty="0"/>
          </a:p>
        </p:txBody>
      </p:sp>
      <p:sp>
        <p:nvSpPr>
          <p:cNvPr id="24" name="Rectangle 23"/>
          <p:cNvSpPr/>
          <p:nvPr/>
        </p:nvSpPr>
        <p:spPr>
          <a:xfrm>
            <a:off x="1499280" y="5747254"/>
            <a:ext cx="2995069" cy="732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রাজশাহী,রংপুর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0" dirty="0"/>
          </a:p>
        </p:txBody>
      </p:sp>
      <p:sp>
        <p:nvSpPr>
          <p:cNvPr id="26" name="Rectangle 25"/>
          <p:cNvSpPr/>
          <p:nvPr/>
        </p:nvSpPr>
        <p:spPr>
          <a:xfrm>
            <a:off x="5584112" y="5747254"/>
            <a:ext cx="2963138" cy="732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5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35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71800" y="533400"/>
            <a:ext cx="3469204" cy="819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-পর্ব-১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7779" y="3238500"/>
            <a:ext cx="5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7772400" y="518161"/>
            <a:ext cx="1676400" cy="161543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9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814059"/>
            <a:ext cx="83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="" xmlns:p14="http://schemas.microsoft.com/office/powerpoint/2010/main" val="2224864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397" y="1018776"/>
            <a:ext cx="3112925" cy="8463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pPr algn="ctr"/>
            <a:r>
              <a:rPr lang="bn-IN" sz="484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4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-পর্ব-২</a:t>
            </a:r>
            <a:endParaRPr lang="en-US" sz="484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853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অর্থকরী ফসল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762000" y="3581400"/>
            <a:ext cx="853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বাংলাদেশের প্রধান অর্থকরী ফসল কি কি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838200" y="4648200"/>
            <a:ext cx="8458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4325" indent="-314325" algn="r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বাংলাদেশে পাট ও ইক্ষু চাষের উপযোগী অঞ্চল সমূহ মানচিত্রে চিহ্নিত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3565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3015775" y="654025"/>
            <a:ext cx="3351053" cy="8512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0" y="1729740"/>
            <a:ext cx="3939540" cy="259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2920" y="4495800"/>
            <a:ext cx="9052560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তোমার অঞ্চল কোন কোন ফসল উৎপাদনের জন্য উপযোগী</a:t>
            </a:r>
            <a:r>
              <a:rPr lang="en-US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bn-IN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0066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F96290-9963-4DC6-BACB-F9F69CA1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1B-D1C4-4BDE-BBB0-4523FFDC8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50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98385"/>
            <a:ext cx="9105900" cy="6383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4820" y="522261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66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232590-E225-4373-9C0E-AB3A409D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3D57-4488-4833-9E00-6E46E16FDDDF}" type="datetime1">
              <a:rPr lang="en-US" smtClean="0"/>
              <a:pPr/>
              <a:t>6/27/2021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807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1910" y="4038600"/>
            <a:ext cx="9681210" cy="4114800"/>
            <a:chOff x="419100" y="2431474"/>
            <a:chExt cx="8801100" cy="3740726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37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96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2431474"/>
              <a:ext cx="3657600" cy="20984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আঃ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মান্নান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চোকদার</a:t>
              </a:r>
              <a:endParaRPr lang="en-US" sz="36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একতা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বানিয়াচং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400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3232905"/>
              <a:ext cx="3733800" cy="21768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i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ভূগোল ও পরিবেশ </a:t>
              </a:r>
              <a:endParaRPr lang="en-US" sz="44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520" i="1" dirty="0">
                  <a:latin typeface="NikoshBAN" pitchFamily="2" charset="0"/>
                  <a:cs typeface="NikoshBAN" pitchFamily="2" charset="0"/>
                </a:rPr>
                <a:t>নব</a:t>
              </a:r>
              <a:r>
                <a:rPr lang="en-US" sz="3520" i="1" dirty="0">
                  <a:latin typeface="NikoshBAN" pitchFamily="2" charset="0"/>
                  <a:cs typeface="NikoshBAN" pitchFamily="2" charset="0"/>
                </a:rPr>
                <a:t>ম </a:t>
              </a:r>
              <a:r>
                <a:rPr lang="en-US" sz="3520" i="1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520" i="1" dirty="0">
                  <a:latin typeface="NikoshBAN" pitchFamily="2" charset="0"/>
                  <a:cs typeface="NikoshBAN" pitchFamily="2" charset="0"/>
                </a:rPr>
                <a:t>, ১১শ </a:t>
              </a:r>
              <a:r>
                <a:rPr lang="en-US" sz="3520" i="1" dirty="0" err="1">
                  <a:latin typeface="NikoshBAN" pitchFamily="2" charset="0"/>
                  <a:cs typeface="NikoshBAN" pitchFamily="2" charset="0"/>
                </a:rPr>
                <a:t>অধ্যায়</a:t>
              </a:r>
              <a:endParaRPr lang="en-US" sz="3520" i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520" i="1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520" i="1" dirty="0">
                  <a:latin typeface="NikoshBAN" pitchFamily="2" charset="0"/>
                  <a:cs typeface="NikoshBAN" pitchFamily="2" charset="0"/>
                </a:rPr>
                <a:t>- ৪</a:t>
              </a:r>
              <a:r>
                <a:rPr lang="bn-IN" sz="3520" i="1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520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20" i="1" dirty="0" err="1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bn-IN" sz="3520" i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520" i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520" i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52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4380" y="373559"/>
            <a:ext cx="519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i="1" u="sng" dirty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4400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4691300" y="842976"/>
            <a:ext cx="924640" cy="5767471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1405128"/>
            <a:ext cx="2615184" cy="331927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57" name="Picture 1" descr="C:\Users\m\Desktop\AKATA\mann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25146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80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99B439-646D-4366-BC92-12763A10C5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3657600" cy="246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550BC0-DABB-4CE1-BB7F-F828BB0259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9993"/>
            <a:ext cx="3657600" cy="246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2D9E82-7D8B-4688-85E4-D83307663AB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73"/>
          <a:stretch/>
        </p:blipFill>
        <p:spPr>
          <a:xfrm>
            <a:off x="5486400" y="685800"/>
            <a:ext cx="3657600" cy="246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905C6E-8406-40E2-9BD4-D5A0E681BDA2}"/>
              </a:ext>
            </a:extLst>
          </p:cNvPr>
          <p:cNvSpPr txBox="1"/>
          <p:nvPr/>
        </p:nvSpPr>
        <p:spPr>
          <a:xfrm>
            <a:off x="2490866" y="326805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220509-A367-45E3-A67C-940071A9B0CC}"/>
              </a:ext>
            </a:extLst>
          </p:cNvPr>
          <p:cNvSpPr txBox="1"/>
          <p:nvPr/>
        </p:nvSpPr>
        <p:spPr>
          <a:xfrm>
            <a:off x="6881736" y="321755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16D5C6-652C-4447-ADD8-C1A8A7174CB3}"/>
              </a:ext>
            </a:extLst>
          </p:cNvPr>
          <p:cNvSpPr txBox="1"/>
          <p:nvPr/>
        </p:nvSpPr>
        <p:spPr>
          <a:xfrm>
            <a:off x="7419943" y="632402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7BB86E-A7BB-4F45-A306-8D416F55BD53}"/>
              </a:ext>
            </a:extLst>
          </p:cNvPr>
          <p:cNvSpPr txBox="1"/>
          <p:nvPr/>
        </p:nvSpPr>
        <p:spPr>
          <a:xfrm>
            <a:off x="762000" y="4191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79C2F3-95E9-42CB-B897-4957BD0A101E}"/>
              </a:ext>
            </a:extLst>
          </p:cNvPr>
          <p:cNvSpPr txBox="1"/>
          <p:nvPr/>
        </p:nvSpPr>
        <p:spPr>
          <a:xfrm>
            <a:off x="914400" y="5715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10775916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" y="432780"/>
            <a:ext cx="469392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20" dirty="0">
                <a:latin typeface="NikoshBAN" pitchFamily="2" charset="0"/>
                <a:cs typeface="NikoshBAN" pitchFamily="2" charset="0"/>
              </a:rPr>
              <a:t>নিচের ছবিগুলো লক্ষ্য কর-</a:t>
            </a:r>
            <a:endParaRPr lang="en-US" sz="35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760" y="3311402"/>
            <a:ext cx="176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76"/>
          <a:stretch/>
        </p:blipFill>
        <p:spPr>
          <a:xfrm>
            <a:off x="5532122" y="3992880"/>
            <a:ext cx="352044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992880"/>
            <a:ext cx="3520440" cy="2313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705600" y="3311402"/>
            <a:ext cx="176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ইক্ষু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0220" y="6400800"/>
            <a:ext cx="176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0320" y="6324600"/>
            <a:ext cx="176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টাকা বা অর্থ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99"/>
          <a:stretch/>
        </p:blipFill>
        <p:spPr>
          <a:xfrm>
            <a:off x="914400" y="963168"/>
            <a:ext cx="3520440" cy="2313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07"/>
          <a:stretch/>
        </p:blipFill>
        <p:spPr>
          <a:xfrm>
            <a:off x="5448300" y="963168"/>
            <a:ext cx="3520440" cy="2313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896821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320" y="1226820"/>
            <a:ext cx="62865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80" dirty="0"/>
              <a:t> </a:t>
            </a:r>
            <a:endParaRPr lang="en-US" sz="1980" dirty="0"/>
          </a:p>
        </p:txBody>
      </p:sp>
      <p:sp>
        <p:nvSpPr>
          <p:cNvPr id="4" name="Rectangle 3"/>
          <p:cNvSpPr/>
          <p:nvPr/>
        </p:nvSpPr>
        <p:spPr>
          <a:xfrm>
            <a:off x="2133600" y="3581400"/>
            <a:ext cx="5376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143000"/>
            <a:ext cx="662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আজকের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পাঠ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607393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2240" y="600167"/>
            <a:ext cx="3436620" cy="904863"/>
            <a:chOff x="2438400" y="533400"/>
            <a:chExt cx="3581400" cy="1157048"/>
          </a:xfrm>
        </p:grpSpPr>
        <p:sp>
          <p:nvSpPr>
            <p:cNvPr id="5" name="Rounded Rectangle 4"/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533401"/>
              <a:ext cx="3581400" cy="11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2930" indent="-502930" algn="ctr"/>
              <a:r>
                <a:rPr lang="bn-BD" sz="528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28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4107180" y="1422699"/>
            <a:ext cx="586740" cy="51526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E828BF-FF27-4BD0-ABEB-8A28407A25B2}"/>
              </a:ext>
            </a:extLst>
          </p:cNvPr>
          <p:cNvSpPr txBox="1"/>
          <p:nvPr/>
        </p:nvSpPr>
        <p:spPr>
          <a:xfrm>
            <a:off x="754382" y="1805375"/>
            <a:ext cx="5344283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40" u="sng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40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4840" u="sng" dirty="0"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4840" u="sng" dirty="0">
                <a:latin typeface="NikoshBAN" pitchFamily="2" charset="0"/>
                <a:cs typeface="NikoshBAN" pitchFamily="2" charset="0"/>
              </a:rPr>
              <a:t> --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953676-3ACA-4ECD-BF2E-1DB6FAEF858A}"/>
              </a:ext>
            </a:extLst>
          </p:cNvPr>
          <p:cNvSpPr txBox="1"/>
          <p:nvPr/>
        </p:nvSpPr>
        <p:spPr>
          <a:xfrm>
            <a:off x="670562" y="2540818"/>
            <a:ext cx="8884919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indent="-314325">
              <a:buFont typeface="Wingdings" pitchFamily="2" charset="2"/>
              <a:buChar char="Ø"/>
            </a:pPr>
            <a:r>
              <a:rPr lang="bn-IN" sz="3520" dirty="0" smtClean="0">
                <a:latin typeface="NikoshBAN" pitchFamily="2" charset="0"/>
                <a:cs typeface="NikoshBAN" pitchFamily="2" charset="0"/>
              </a:rPr>
              <a:t>অর্থকরী ফসল কী </a:t>
            </a:r>
            <a:r>
              <a:rPr lang="en-US" sz="352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52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2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314325" indent="-314325">
              <a:buFont typeface="Wingdings" pitchFamily="2" charset="2"/>
              <a:buChar char="Ø"/>
            </a:pPr>
            <a:r>
              <a:rPr lang="bn-IN" sz="352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3520" dirty="0">
                <a:latin typeface="NikoshBAN" pitchFamily="2" charset="0"/>
                <a:cs typeface="NikoshBAN" pitchFamily="2" charset="0"/>
              </a:rPr>
              <a:t>প্রধান অর্থকরী ফসল কি কি বলতে পারবে। </a:t>
            </a:r>
          </a:p>
          <a:p>
            <a:pPr marL="314325" indent="-314325">
              <a:buFont typeface="Wingdings" pitchFamily="2" charset="2"/>
              <a:buChar char="Ø"/>
            </a:pPr>
            <a:r>
              <a:rPr lang="en-US" sz="352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520" dirty="0">
                <a:latin typeface="NikoshBAN" pitchFamily="2" charset="0"/>
                <a:cs typeface="NikoshBAN" pitchFamily="2" charset="0"/>
              </a:rPr>
              <a:t>র্থকরী ফসল (পাট ও ইক্ষু )  চাষের জন্য উপযোগী অবস্থা ব্যাখ্যা করতে পারবে।  </a:t>
            </a:r>
          </a:p>
          <a:p>
            <a:pPr marL="314325" indent="-314325">
              <a:buFont typeface="Wingdings" pitchFamily="2" charset="2"/>
              <a:buChar char="Ø"/>
            </a:pPr>
            <a:r>
              <a:rPr lang="bn-IN" sz="3520" dirty="0">
                <a:latin typeface="NikoshBAN" pitchFamily="2" charset="0"/>
                <a:cs typeface="NikoshBAN" pitchFamily="2" charset="0"/>
              </a:rPr>
              <a:t>বাংলাদেশে পাট ও ইক্ষু চাষের উপযোগী অঞ্চল সমূহ মানচিত্রে চিহ্নিত করতে পারবে। </a:t>
            </a:r>
            <a:endParaRPr lang="en-US" sz="352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056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8ECDAF-23AE-4059-AF98-E8AE2342C7A6}"/>
              </a:ext>
            </a:extLst>
          </p:cNvPr>
          <p:cNvSpPr txBox="1"/>
          <p:nvPr/>
        </p:nvSpPr>
        <p:spPr>
          <a:xfrm>
            <a:off x="1143000" y="4800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8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8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BA01F5-2500-4EE5-83EA-9881638C24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9" y="609601"/>
            <a:ext cx="4037539" cy="2716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994B0B-9AF9-44A9-BE69-6480866805B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61" y="609600"/>
            <a:ext cx="4037539" cy="2716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1BCBF24-4385-41BA-8A6E-168075190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9" t="3720" r="32222"/>
          <a:stretch/>
        </p:blipFill>
        <p:spPr>
          <a:xfrm>
            <a:off x="4153962" y="2514600"/>
            <a:ext cx="1656418" cy="206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464417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931920" cy="25603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35"/>
          <a:stretch/>
        </p:blipFill>
        <p:spPr>
          <a:xfrm>
            <a:off x="762000" y="3779520"/>
            <a:ext cx="3931920" cy="25603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2" y="685800"/>
            <a:ext cx="3931920" cy="25603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48300" y="4328160"/>
            <a:ext cx="3436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বাংলাদেশের প্রধান অর্থকরী ফসল -  </a:t>
            </a:r>
            <a:r>
              <a:rPr lang="bn-IN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400" b="1" dirty="0">
                <a:solidFill>
                  <a:srgbClr val="339966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154682"/>
            <a:ext cx="17602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96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9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950" y="3154682"/>
            <a:ext cx="17602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960" b="1" dirty="0">
                <a:solidFill>
                  <a:srgbClr val="339966"/>
                </a:solidFill>
                <a:latin typeface="NikoshBAN" pitchFamily="2" charset="0"/>
                <a:cs typeface="NikoshBAN" pitchFamily="2" charset="0"/>
              </a:rPr>
              <a:t>চা</a:t>
            </a:r>
            <a:endParaRPr lang="en-US" sz="39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308669"/>
            <a:ext cx="17602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96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endParaRPr lang="en-US" sz="39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0184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845"/>
            <a:ext cx="4023360" cy="271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31051" y="3762180"/>
            <a:ext cx="310134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80" dirty="0">
                <a:latin typeface="NikoshBAN" pitchFamily="2" charset="0"/>
                <a:cs typeface="NikoshBAN" pitchFamily="2" charset="0"/>
              </a:rPr>
              <a:t>এসো আমরা একটি ভিডিও দেখি , পাট কেন অর্থকরী ফসল ? </a:t>
            </a:r>
            <a:endParaRPr lang="en-US" sz="308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640080"/>
            <a:ext cx="4023360" cy="271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934199" y="435281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9844FB72-D23A-4286-B217-C554133BDCCE}"/>
              </a:ext>
            </a:extLst>
          </p:cNvPr>
          <p:cNvSpPr/>
          <p:nvPr/>
        </p:nvSpPr>
        <p:spPr>
          <a:xfrm rot="10800000">
            <a:off x="7429500" y="3465211"/>
            <a:ext cx="457200" cy="762000"/>
          </a:xfrm>
          <a:prstGeom prst="downArrow">
            <a:avLst>
              <a:gd name="adj1" fmla="val 50000"/>
              <a:gd name="adj2" fmla="val 46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6547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441</Words>
  <Application>Microsoft Office PowerPoint</Application>
  <PresentationFormat>Custom</PresentationFormat>
  <Paragraphs>92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</cp:lastModifiedBy>
  <cp:revision>239</cp:revision>
  <dcterms:created xsi:type="dcterms:W3CDTF">2019-01-04T12:29:58Z</dcterms:created>
  <dcterms:modified xsi:type="dcterms:W3CDTF">2021-06-27T10:52:02Z</dcterms:modified>
</cp:coreProperties>
</file>