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84DD-037E-41BC-886B-34D61A9E2554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5B8-A1B1-439C-ABAE-82F0E31A7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1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84DD-037E-41BC-886B-34D61A9E2554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5B8-A1B1-439C-ABAE-82F0E31A7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8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84DD-037E-41BC-886B-34D61A9E2554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5B8-A1B1-439C-ABAE-82F0E31A7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9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84DD-037E-41BC-886B-34D61A9E2554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5B8-A1B1-439C-ABAE-82F0E31A7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4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84DD-037E-41BC-886B-34D61A9E2554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5B8-A1B1-439C-ABAE-82F0E31A7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1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84DD-037E-41BC-886B-34D61A9E2554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5B8-A1B1-439C-ABAE-82F0E31A7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9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84DD-037E-41BC-886B-34D61A9E2554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5B8-A1B1-439C-ABAE-82F0E31A7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9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84DD-037E-41BC-886B-34D61A9E2554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5B8-A1B1-439C-ABAE-82F0E31A7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3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84DD-037E-41BC-886B-34D61A9E2554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5B8-A1B1-439C-ABAE-82F0E31A7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84DD-037E-41BC-886B-34D61A9E2554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5B8-A1B1-439C-ABAE-82F0E31A7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3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84DD-037E-41BC-886B-34D61A9E2554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5B8-A1B1-439C-ABAE-82F0E31A7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0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C84DD-037E-41BC-886B-34D61A9E2554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2B5B8-A1B1-439C-ABAE-82F0E31A7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2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4" y="296818"/>
            <a:ext cx="11698309" cy="6361559"/>
          </a:xfrm>
          <a:prstGeom prst="rect">
            <a:avLst/>
          </a:prstGeom>
          <a:ln w="2286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709116" y="6289045"/>
            <a:ext cx="395381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বঙ্গবন্ধুর পরিবারবর্গ</a:t>
            </a:r>
            <a:endParaRPr lang="en-US" b="1">
              <a:ln w="1016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45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7" y="180304"/>
            <a:ext cx="11642503" cy="6465195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99245" y="283335"/>
            <a:ext cx="2408349" cy="166137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ভারতের প্রয়াত প্রধানমন্ত্রী শ্রিমতি ইন্দিরা গান্ধির সাথে </a:t>
            </a:r>
          </a:p>
          <a:p>
            <a:r>
              <a:rPr lang="en-US" b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বঙ্গবন্ধুর পরিবারবর্গ</a:t>
            </a:r>
            <a:endParaRPr lang="en-US" b="1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320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218941"/>
            <a:ext cx="5589431" cy="45204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65" y="218941"/>
            <a:ext cx="5898525" cy="452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42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7964" y="98474"/>
            <a:ext cx="11521440" cy="6316394"/>
            <a:chOff x="407964" y="98474"/>
            <a:chExt cx="11521440" cy="67595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045" y="2446986"/>
              <a:ext cx="11071275" cy="4411014"/>
            </a:xfrm>
            <a:prstGeom prst="rect">
              <a:avLst/>
            </a:prstGeom>
            <a:ln w="228600" cap="sq" cmpd="thickThin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407964" y="98474"/>
              <a:ext cx="11521440" cy="256032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18000">
                  <a:srgbClr val="FFFF00"/>
                </a:gs>
                <a:gs pos="37000">
                  <a:srgbClr val="00B0F0"/>
                </a:gs>
                <a:gs pos="72000">
                  <a:schemeClr val="accent2">
                    <a:lumMod val="75000"/>
                  </a:schemeClr>
                </a:gs>
              </a:gsLst>
              <a:lin ang="5400000" scaled="1"/>
            </a:gra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5400" b="1" smtClean="0">
                  <a:gradFill>
                    <a:gsLst>
                      <a:gs pos="0">
                        <a:srgbClr val="00B050"/>
                      </a:gs>
                      <a:gs pos="18000">
                        <a:srgbClr val="C00000"/>
                      </a:gs>
                      <a:gs pos="37000">
                        <a:srgbClr val="002060"/>
                      </a:gs>
                      <a:gs pos="72000">
                        <a:schemeClr val="accent2">
                          <a:lumMod val="75000"/>
                        </a:schemeClr>
                      </a:gs>
                    </a:gsLst>
                    <a:lin ang="5400000" scaled="1"/>
                  </a:gradFill>
                  <a:latin typeface="Kalpurush" panose="02000600000000000000" pitchFamily="2" charset="0"/>
                  <a:cs typeface="Kalpurush" panose="02000600000000000000" pitchFamily="2" charset="0"/>
                </a:rPr>
                <a:t>বঙ্গবন্ধু কর্ণার</a:t>
              </a:r>
            </a:p>
            <a:p>
              <a:r>
                <a:rPr lang="en-US" b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বড়ৈকান্দি বাহরুল উলূম দাখিল মাদরাসা</a:t>
              </a:r>
            </a:p>
            <a:p>
              <a:r>
                <a:rPr lang="en-US" b="1" smtClean="0">
                  <a:latin typeface="Kalpurush" panose="02000600000000000000" pitchFamily="2" charset="0"/>
                  <a:cs typeface="Kalpurush" panose="02000600000000000000" pitchFamily="2" charset="0"/>
                </a:rPr>
                <a:t>        </a:t>
              </a:r>
              <a:r>
                <a:rPr lang="en-US" b="1" smtClean="0">
                  <a:solidFill>
                    <a:srgbClr val="FFFF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কেরাণীগঞ্জ ,ঢাকা।</a:t>
              </a:r>
              <a:endParaRPr lang="en-US" b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1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সমাপ্ত</a:t>
            </a:r>
            <a:endParaRPr lang="en-US" sz="4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96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9900" b="1" smtClean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endParaRPr lang="en-US" sz="19900" b="1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913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7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chemeClr val="accent5">
                <a:lumMod val="75000"/>
              </a:schemeClr>
            </a:gs>
            <a:gs pos="0">
              <a:srgbClr val="C00000"/>
            </a:gs>
            <a:gs pos="22000">
              <a:schemeClr val="accent1">
                <a:lumMod val="60000"/>
                <a:lumOff val="40000"/>
              </a:schemeClr>
            </a:gs>
            <a:gs pos="55000">
              <a:srgbClr val="00B050"/>
            </a:gs>
            <a:gs pos="35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4" y="0"/>
            <a:ext cx="5542858" cy="2508858"/>
          </a:xfrm>
          <a:prstGeom prst="rect">
            <a:avLst/>
          </a:prstGeom>
          <a:ln w="2286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22941" y="5200461"/>
            <a:ext cx="11495315" cy="1515871"/>
          </a:xfrm>
          <a:prstGeom prst="rect">
            <a:avLst/>
          </a:prstGeom>
          <a:gradFill>
            <a:gsLst>
              <a:gs pos="79000">
                <a:schemeClr val="accent5">
                  <a:lumMod val="75000"/>
                </a:schemeClr>
              </a:gs>
              <a:gs pos="0">
                <a:srgbClr val="00B0F0"/>
              </a:gs>
              <a:gs pos="22000">
                <a:schemeClr val="accent1">
                  <a:lumMod val="60000"/>
                  <a:lumOff val="40000"/>
                </a:schemeClr>
              </a:gs>
              <a:gs pos="55000">
                <a:srgbClr val="00B050"/>
              </a:gs>
              <a:gs pos="35000">
                <a:schemeClr val="accent1">
                  <a:lumMod val="45000"/>
                  <a:lumOff val="5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b="1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79000">
                      <a:schemeClr val="accent5">
                        <a:lumMod val="75000"/>
                      </a:schemeClr>
                    </a:gs>
                    <a:gs pos="0">
                      <a:srgbClr val="C00000"/>
                    </a:gs>
                    <a:gs pos="22000">
                      <a:schemeClr val="tx1">
                        <a:lumMod val="75000"/>
                        <a:lumOff val="25000"/>
                      </a:schemeClr>
                    </a:gs>
                    <a:gs pos="55000">
                      <a:srgbClr val="00B050"/>
                    </a:gs>
                    <a:gs pos="35000">
                      <a:srgbClr val="002060"/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বড়ৈকান্দি বাহরুল উলূম দাখিল মাদরাসা</a:t>
            </a:r>
          </a:p>
          <a:p>
            <a:r>
              <a:rPr lang="en-US" sz="5400" b="1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79000">
                      <a:schemeClr val="accent5">
                        <a:lumMod val="75000"/>
                      </a:schemeClr>
                    </a:gs>
                    <a:gs pos="0">
                      <a:srgbClr val="C00000"/>
                    </a:gs>
                    <a:gs pos="22000">
                      <a:schemeClr val="tx1">
                        <a:lumMod val="75000"/>
                        <a:lumOff val="25000"/>
                      </a:schemeClr>
                    </a:gs>
                    <a:gs pos="55000">
                      <a:srgbClr val="00B050"/>
                    </a:gs>
                    <a:gs pos="35000">
                      <a:srgbClr val="002060"/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কেরাণীগঞ্জ , ঢাকা।</a:t>
            </a:r>
            <a:endParaRPr lang="en-US" sz="4000" b="1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79000">
                    <a:schemeClr val="accent5">
                      <a:lumMod val="75000"/>
                    </a:schemeClr>
                  </a:gs>
                  <a:gs pos="0">
                    <a:srgbClr val="C00000"/>
                  </a:gs>
                  <a:gs pos="22000">
                    <a:schemeClr val="tx1">
                      <a:lumMod val="75000"/>
                      <a:lumOff val="25000"/>
                    </a:schemeClr>
                  </a:gs>
                  <a:gs pos="55000">
                    <a:srgbClr val="00B050"/>
                  </a:gs>
                  <a:gs pos="35000">
                    <a:srgbClr val="002060"/>
                  </a:gs>
                  <a:gs pos="100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75" y="0"/>
            <a:ext cx="5889336" cy="2820500"/>
          </a:xfrm>
          <a:prstGeom prst="rect">
            <a:avLst/>
          </a:prstGeom>
          <a:ln w="2286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88684" y="2461845"/>
            <a:ext cx="11763827" cy="2406367"/>
          </a:xfrm>
          <a:prstGeom prst="rect">
            <a:avLst/>
          </a:prstGeom>
          <a:gradFill>
            <a:gsLst>
              <a:gs pos="79000">
                <a:schemeClr val="accent5">
                  <a:lumMod val="23000"/>
                  <a:lumOff val="77000"/>
                </a:schemeClr>
              </a:gs>
              <a:gs pos="0">
                <a:schemeClr val="accent4"/>
              </a:gs>
              <a:gs pos="22000">
                <a:schemeClr val="accent1">
                  <a:lumMod val="60000"/>
                  <a:lumOff val="40000"/>
                </a:schemeClr>
              </a:gs>
              <a:gs pos="55000">
                <a:srgbClr val="00B050"/>
              </a:gs>
              <a:gs pos="35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b="1" smtClean="0">
                <a:ln w="9525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">
                      <a:srgbClr val="C00000"/>
                    </a:gs>
                    <a:gs pos="49000">
                      <a:srgbClr val="002060"/>
                    </a:gs>
                    <a:gs pos="77000">
                      <a:srgbClr val="FFFF0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বঙ্গবন্ধু কর্ণার</a:t>
            </a:r>
            <a:endParaRPr lang="en-US" sz="2000">
              <a:ln w="0"/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">
                    <a:srgbClr val="C00000"/>
                  </a:gs>
                  <a:gs pos="49000">
                    <a:srgbClr val="002060"/>
                  </a:gs>
                  <a:gs pos="77000">
                    <a:srgbClr val="FFFF00"/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38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6" y="420258"/>
            <a:ext cx="4744053" cy="28896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24" y="420259"/>
            <a:ext cx="4224270" cy="28896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40" y="3918397"/>
            <a:ext cx="4846750" cy="27262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89040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26" y="947187"/>
            <a:ext cx="5805749" cy="50221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45" y="983216"/>
            <a:ext cx="5123440" cy="49501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7675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7" y="257876"/>
            <a:ext cx="5420532" cy="27815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73" y="257875"/>
            <a:ext cx="5331854" cy="27815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7" y="3631842"/>
            <a:ext cx="5420532" cy="29697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73" y="3631842"/>
            <a:ext cx="5331854" cy="29697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41283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2" y="174871"/>
            <a:ext cx="11827436" cy="6456520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8100812" y="450760"/>
            <a:ext cx="3709115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smtClean="0">
                <a:latin typeface="Kalpurush" panose="02000600000000000000" pitchFamily="2" charset="0"/>
                <a:cs typeface="Kalpurush" panose="02000600000000000000" pitchFamily="2" charset="0"/>
              </a:rPr>
              <a:t>ঐতিহাসিক ৭ই মার্চের ভাষণ</a:t>
            </a:r>
            <a:endParaRPr lang="en-US" sz="2800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2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1" y="360609"/>
            <a:ext cx="11274534" cy="6188273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6988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41</Words>
  <Application>Microsoft Office PowerPoint</Application>
  <PresentationFormat>Widescreen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Kalpurush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Riaz Uddin Duk Sir</dc:creator>
  <cp:lastModifiedBy>Riaz Uddin Duk Sir</cp:lastModifiedBy>
  <cp:revision>53</cp:revision>
  <dcterms:created xsi:type="dcterms:W3CDTF">2021-06-18T13:45:12Z</dcterms:created>
  <dcterms:modified xsi:type="dcterms:W3CDTF">2021-06-27T15:49:35Z</dcterms:modified>
</cp:coreProperties>
</file>