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F1E42-9D48-4A3A-BC78-30C279101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1B71D7-1587-4D1C-A7C0-B91B22969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8E5235-6823-46C2-BFB2-5D751622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C771B-F9EC-4681-8F20-0FC486F1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97529E-FE42-4210-A8E4-0B82610A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970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B116C-A8A1-4595-A7E1-0806FADD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AA700C-FBC3-4896-AEC3-DFE6A262A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37F807-78E2-47F2-A8C2-6CD9D84F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3E32DB-2403-4186-A327-1721EC90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540ECB-61A6-458D-9B01-0E1C1A08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742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0DFCC9-DF70-42E2-A3FC-0E136FD26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107AEC-B47E-4A16-9D72-0077699F2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1A647F-4114-47DC-8FFB-B7B1B5E8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5EAEE8-ABD8-4701-9E8A-2690CE09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C7E115-797B-42CE-AEF2-9275C18A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8327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FA176-F9F6-4E1F-81D4-D8C0A96B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C9D5F8-0927-41A2-9206-6032D3306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6AC3E1-39AC-448B-BA82-39862F81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04A57-1B95-43BD-9A4A-A0695554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165B7B-025A-495F-9D0B-FE96B827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6944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0D1962-3338-4EEE-B579-370EBA18A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E97A23-6CF9-4912-8F99-82457CFA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D4A8ED-C6C6-4FA9-B790-DD8A17F0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16EE30-7319-4E4D-88D1-894F1DF06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031079-CA2D-4B3F-AACE-84517652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0096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F7E000-9C3A-4180-989A-98B7BF6F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255A94-4DD2-4EC6-8ACB-C046909E6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620FCC-1AEA-4589-984B-6F4C0BBB8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C925D4-6DBC-4EE5-91FF-EF636797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14C16E-9FAC-45DB-993A-76DFBDB2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AD8588-8081-477F-AD23-44C58135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75803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1A6E5-34A7-4DB0-B03A-C0D527083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7D6D4D-17EF-46FE-A67B-32FCB4EE0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D8949F-8492-4E11-91F7-542035221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FFF51E-B0DB-4C63-AD18-C9A805BC1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BD709A6-FFF8-4E11-8FC5-808FFAFCD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87CB9BB-CA7E-4744-A9F4-3AFD0123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8E0BF71-E67C-4AEC-877A-96E9ED7C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905673A-4FC1-4A71-993C-21B5BD71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3796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CDA060-50EF-4273-84AA-E51B82AA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1986F5-B662-43BB-94CA-ED4F46CB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E32DF4-9DF2-4248-95F6-D669C7F5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D5D84C-E37D-4626-AAFE-2741F0EB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2956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51D2B0-D345-4EF4-8200-12E7BB8A9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01E9EB-D808-4622-82F2-630038C7E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5203397-A571-4FBE-8948-B6BDD0E7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9999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C487F3-00CC-41A0-86AA-2E5794A2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B0AD1D-07CA-42D1-B3BC-608E24062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B3D138-7D8C-471B-BA1E-CDCE9BEE3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5BA663-4029-4ECF-93C8-559E2499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032C50-8FB7-4808-BE49-92DE2FEC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DE3CB0-9275-4806-ABA9-8F79C47E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1699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CFE4D-F8ED-44ED-AE09-4BD0BE3A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53FE2C7-E20F-49D6-9E28-4C3A2F948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247B6F-0B15-4F77-AE60-71904A19A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D6DC34-4C28-4807-8129-047140B5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254E7-A871-43CD-AE94-8ED258B5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A5061D4-E4BE-402D-8A15-BB83CBCC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8436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A2AE6D-793B-4312-9566-85EA8244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B98781-B0BC-495E-8A04-208C4F65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EF8809-D89D-4918-B289-155010208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361D-0DCF-43C5-BF5B-2A8972ADAD3A}" type="datetimeFigureOut">
              <a:rPr lang="en-HK" smtClean="0"/>
              <a:t>6/27/2021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52F0BF-E071-42E6-8278-FDEE8354C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C81EF2-DAC1-44ED-AFFC-C84F75AE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B91F6-5EFC-41F5-A9D5-C95A72C20E6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6435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3068594-6FB7-43B6-A276-A22A81FA619A}"/>
              </a:ext>
            </a:extLst>
          </p:cNvPr>
          <p:cNvSpPr txBox="1"/>
          <p:nvPr/>
        </p:nvSpPr>
        <p:spPr>
          <a:xfrm>
            <a:off x="2982897" y="1207363"/>
            <a:ext cx="6471821" cy="584775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অনলাইন ক্লাসে স্বাগতম।</a:t>
            </a:r>
            <a:endParaRPr lang="en-HK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280EA25-EAB8-4F9A-B92B-B592D1BE8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898" y="2105395"/>
            <a:ext cx="6471820" cy="40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1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D79C40-81C0-4451-AE95-227CECCF0712}"/>
              </a:ext>
            </a:extLst>
          </p:cNvPr>
          <p:cNvSpPr txBox="1"/>
          <p:nvPr/>
        </p:nvSpPr>
        <p:spPr>
          <a:xfrm>
            <a:off x="1591818" y="3869235"/>
            <a:ext cx="9142476" cy="156966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প্রিন্টার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হলে একটি ইলেকট্রনিক ডিভাইস। যার সাহায্যে কম্পিউটারের কোন ডকুমেন্টস সফট কপি থেকে হার্ডকপি বা কাগজে ছেপে বের করা হ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এটি হলো কম্পিউটারের একটি আউটপুট ডিভাইস।</a:t>
            </a:r>
            <a:endParaRPr lang="en-HK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098D9336-D459-4A53-AE9F-5B6E5509BCFF}"/>
              </a:ext>
            </a:extLst>
          </p:cNvPr>
          <p:cNvSpPr/>
          <p:nvPr/>
        </p:nvSpPr>
        <p:spPr>
          <a:xfrm>
            <a:off x="6096000" y="2825151"/>
            <a:ext cx="216410" cy="989335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B6E114A-E76A-4A9C-88F7-0EDDFF80DFA4}"/>
              </a:ext>
            </a:extLst>
          </p:cNvPr>
          <p:cNvGrpSpPr/>
          <p:nvPr/>
        </p:nvGrpSpPr>
        <p:grpSpPr>
          <a:xfrm>
            <a:off x="4379976" y="92751"/>
            <a:ext cx="3566160" cy="2732400"/>
            <a:chOff x="4379976" y="92751"/>
            <a:chExt cx="3566160" cy="27324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C34240C5-A953-4414-8FD3-B61F1B3173B2}"/>
                </a:ext>
              </a:extLst>
            </p:cNvPr>
            <p:cNvSpPr txBox="1"/>
            <p:nvPr/>
          </p:nvSpPr>
          <p:spPr>
            <a:xfrm>
              <a:off x="5268804" y="2301931"/>
              <a:ext cx="2007957" cy="52322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/>
                <a:t>প্রিন্টার</a:t>
              </a:r>
              <a:endParaRPr lang="en-HK" sz="2800" b="1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E9786195-CAFA-4C4F-B9D2-383D90A29C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9976" y="92751"/>
              <a:ext cx="3566160" cy="20354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15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03C4127-C967-4636-9CCE-E49240A30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31" y="1600201"/>
            <a:ext cx="5153665" cy="3892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49535EA-4523-4642-949E-CA8FF232B737}"/>
              </a:ext>
            </a:extLst>
          </p:cNvPr>
          <p:cNvSpPr txBox="1"/>
          <p:nvPr/>
        </p:nvSpPr>
        <p:spPr>
          <a:xfrm>
            <a:off x="3209544" y="411480"/>
            <a:ext cx="5797296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HK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EDD87A0-203E-4A18-A232-099CC6A34429}"/>
              </a:ext>
            </a:extLst>
          </p:cNvPr>
          <p:cNvSpPr txBox="1"/>
          <p:nvPr/>
        </p:nvSpPr>
        <p:spPr>
          <a:xfrm>
            <a:off x="6025896" y="1600201"/>
            <a:ext cx="5733288" cy="2677656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উল্লেখ করা হয়নি  এমন কতগুলো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এর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নাম লিখে উপস্থাপন কর 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HK" sz="3600" dirty="0"/>
          </a:p>
        </p:txBody>
      </p:sp>
    </p:spTree>
    <p:extLst>
      <p:ext uri="{BB962C8B-B14F-4D97-AF65-F5344CB8AC3E}">
        <p14:creationId xmlns:p14="http://schemas.microsoft.com/office/powerpoint/2010/main" val="27325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C01FE5-E830-495B-B340-2765DA6C86E6}"/>
              </a:ext>
            </a:extLst>
          </p:cNvPr>
          <p:cNvSpPr txBox="1"/>
          <p:nvPr/>
        </p:nvSpPr>
        <p:spPr>
          <a:xfrm>
            <a:off x="2606040" y="301752"/>
            <a:ext cx="7132320" cy="1446550"/>
          </a:xfrm>
          <a:prstGeom prst="rect">
            <a:avLst/>
          </a:prstGeom>
          <a:solidFill>
            <a:srgbClr val="FFC000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HK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89151A-B731-4371-ADD9-78306659960F}"/>
              </a:ext>
            </a:extLst>
          </p:cNvPr>
          <p:cNvSpPr txBox="1"/>
          <p:nvPr/>
        </p:nvSpPr>
        <p:spPr>
          <a:xfrm>
            <a:off x="2606040" y="2295144"/>
            <a:ext cx="6528816" cy="1200329"/>
          </a:xfrm>
          <a:prstGeom prst="rect">
            <a:avLst/>
          </a:prstGeom>
          <a:solidFill>
            <a:srgbClr val="00B050"/>
          </a:solidFill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ইনপুট যন্ত্রের নাম লিখ।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আউটপুট যন্ত্রের নাম লিখ।</a:t>
            </a:r>
            <a:endParaRPr lang="en-HK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xmlns="" id="{A2883DCA-9152-49EC-A973-7F0FCFD85D67}"/>
              </a:ext>
            </a:extLst>
          </p:cNvPr>
          <p:cNvSpPr/>
          <p:nvPr/>
        </p:nvSpPr>
        <p:spPr>
          <a:xfrm>
            <a:off x="2535936" y="0"/>
            <a:ext cx="6205728" cy="1252728"/>
          </a:xfrm>
          <a:prstGeom prst="flowChartPunchedTap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মূল্যায়ন </a:t>
            </a:r>
            <a:endParaRPr lang="en-HK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8FF60A-E81B-459A-AD6F-F7AD6BA7BE34}"/>
              </a:ext>
            </a:extLst>
          </p:cNvPr>
          <p:cNvSpPr txBox="1"/>
          <p:nvPr/>
        </p:nvSpPr>
        <p:spPr>
          <a:xfrm>
            <a:off x="1554480" y="1380744"/>
            <a:ext cx="9299448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?</a:t>
            </a:r>
            <a:endParaRPr lang="bn-IN" sz="30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?</a:t>
            </a:r>
            <a:endParaRPr lang="bn-IN" sz="30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১০৪</a:t>
            </a:r>
            <a:r>
              <a:rPr lang="bn-IN" sz="30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3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?</a:t>
            </a:r>
            <a:endParaRPr lang="bn-IN" sz="30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</a:t>
            </a:r>
            <a:endParaRPr lang="en-US" sz="3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bn-IN" sz="3000" dirty="0">
                <a:latin typeface="NikoshBAN" pitchFamily="2" charset="0"/>
                <a:cs typeface="NikoshBAN" pitchFamily="2" charset="0"/>
              </a:rPr>
              <a:t>মনিটর কোন ধরনের ডিভাইস?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আউটপুট ডিভাইস</a:t>
            </a:r>
          </a:p>
        </p:txBody>
      </p:sp>
    </p:spTree>
    <p:extLst>
      <p:ext uri="{BB962C8B-B14F-4D97-AF65-F5344CB8AC3E}">
        <p14:creationId xmlns:p14="http://schemas.microsoft.com/office/powerpoint/2010/main" val="157223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279F88F-B85F-4F0E-9594-F0629E6E2832}"/>
              </a:ext>
            </a:extLst>
          </p:cNvPr>
          <p:cNvGrpSpPr/>
          <p:nvPr/>
        </p:nvGrpSpPr>
        <p:grpSpPr>
          <a:xfrm>
            <a:off x="3109066" y="539496"/>
            <a:ext cx="5495544" cy="2578608"/>
            <a:chOff x="3109066" y="539496"/>
            <a:chExt cx="5495544" cy="257860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99AC0E76-9B19-4726-A732-C15704CEA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9066" y="539496"/>
              <a:ext cx="2770526" cy="2578608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C76200F2-31AB-4787-847C-4C3AA1DA1A79}"/>
                </a:ext>
              </a:extLst>
            </p:cNvPr>
            <p:cNvSpPr txBox="1"/>
            <p:nvPr/>
          </p:nvSpPr>
          <p:spPr>
            <a:xfrm>
              <a:off x="6309466" y="1298448"/>
              <a:ext cx="2295144" cy="769441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bn-IN" sz="4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HK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8CE3A1-4054-4DA3-99EF-D522DBED1A3B}"/>
              </a:ext>
            </a:extLst>
          </p:cNvPr>
          <p:cNvSpPr txBox="1"/>
          <p:nvPr/>
        </p:nvSpPr>
        <p:spPr>
          <a:xfrm>
            <a:off x="1837944" y="3739897"/>
            <a:ext cx="7077456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কীবোর্ড, মাউস, মনিটর এবং প্রিন্টার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bn-BD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রের ফলে </a:t>
            </a:r>
            <a:r>
              <a:rPr lang="en-US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৫টি বাক্যে লিখে আনবে</a:t>
            </a:r>
            <a:r>
              <a:rPr lang="en-US" sz="36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3074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42A716F-8358-4681-AFB6-17F868614337}"/>
              </a:ext>
            </a:extLst>
          </p:cNvPr>
          <p:cNvSpPr txBox="1"/>
          <p:nvPr/>
        </p:nvSpPr>
        <p:spPr>
          <a:xfrm>
            <a:off x="2935224" y="420624"/>
            <a:ext cx="6190488" cy="144655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HK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1AEC8F-EB59-4A63-B8E4-5E7626CE5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950" y="1984248"/>
            <a:ext cx="7404100" cy="33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5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8735E63-04F5-4014-81FE-AD3D67BA1060}"/>
              </a:ext>
            </a:extLst>
          </p:cNvPr>
          <p:cNvSpPr txBox="1"/>
          <p:nvPr/>
        </p:nvSpPr>
        <p:spPr>
          <a:xfrm>
            <a:off x="3877056" y="411480"/>
            <a:ext cx="3813048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</a:rPr>
              <a:t>পরিচিতি</a:t>
            </a:r>
            <a:endParaRPr lang="en-HK" sz="6000" b="1" dirty="0">
              <a:solidFill>
                <a:srgbClr val="FF0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D9FCC44-3D89-4B68-A1C5-944C8AE9ABCC}"/>
              </a:ext>
            </a:extLst>
          </p:cNvPr>
          <p:cNvGrpSpPr/>
          <p:nvPr/>
        </p:nvGrpSpPr>
        <p:grpSpPr>
          <a:xfrm>
            <a:off x="458724" y="1942528"/>
            <a:ext cx="11274552" cy="3293209"/>
            <a:chOff x="768096" y="1951672"/>
            <a:chExt cx="11274552" cy="329320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F4CF3796-3884-4468-BA4B-5224290F3AF8}"/>
                </a:ext>
              </a:extLst>
            </p:cNvPr>
            <p:cNvSpPr txBox="1"/>
            <p:nvPr/>
          </p:nvSpPr>
          <p:spPr>
            <a:xfrm>
              <a:off x="768096" y="1951672"/>
              <a:ext cx="5327904" cy="329320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 মিজানুর রহমান</a:t>
              </a:r>
            </a:p>
            <a:p>
              <a:pPr marL="0" indent="0">
                <a:buNone/>
              </a:pP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ট্রেড ইন্সট্রাক্ট্র</a:t>
              </a:r>
              <a:r>
                <a:rPr lang="en-US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(কম্পিউটার ও</a:t>
              </a:r>
              <a:r>
                <a:rPr lang="en-US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</a:t>
              </a:r>
              <a:r>
                <a:rPr lang="en-US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bn-IN" sz="32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0" indent="0">
                <a:buNone/>
              </a:pP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জোয়ারিয়ানালা এইচ</a:t>
              </a:r>
              <a:r>
                <a:rPr lang="en-HK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HK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সাঁচি উচ্চ বিদ্যালয়</a:t>
              </a:r>
            </a:p>
            <a:p>
              <a:pPr marL="0" indent="0">
                <a:buNone/>
              </a:pPr>
              <a:r>
                <a:rPr lang="bn-IN" sz="32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রামু, কক্সবাজার।</a:t>
              </a:r>
            </a:p>
            <a:p>
              <a:pPr marL="0" indent="0">
                <a:buNone/>
              </a:pPr>
              <a:endParaRPr lang="en-HK" sz="32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HK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81727B4-36BA-4F9E-841B-D1792F1C8FC3}"/>
                </a:ext>
              </a:extLst>
            </p:cNvPr>
            <p:cNvSpPr txBox="1"/>
            <p:nvPr/>
          </p:nvSpPr>
          <p:spPr>
            <a:xfrm>
              <a:off x="6096000" y="1951672"/>
              <a:ext cx="5946648" cy="3293209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>
                <a:buClr>
                  <a:schemeClr val="tx1"/>
                </a:buClr>
                <a:buFont typeface="Wingdings" panose="05000000000000000000" pitchFamily="2" charset="2"/>
                <a:buChar char="Ø"/>
              </a:pPr>
              <a:r>
                <a:rPr lang="bn-IN" sz="30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শ্রেণিঃ নবম</a:t>
              </a:r>
            </a:p>
            <a:p>
              <a:pPr>
                <a:buFont typeface="Wingdings" panose="05000000000000000000" pitchFamily="2" charset="2"/>
                <a:buChar char="Ø"/>
              </a:pPr>
              <a:r>
                <a:rPr lang="bn-IN" sz="30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বিষয়ঃ কম্পিউটার অ্যাপ্লিকেশন</a:t>
              </a:r>
            </a:p>
            <a:p>
              <a:pPr>
                <a:buFont typeface="Wingdings" panose="05000000000000000000" pitchFamily="2" charset="2"/>
                <a:buChar char="Ø"/>
              </a:pPr>
              <a:r>
                <a:rPr lang="bn-IN" sz="30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অধ্যায়-১ম(কম্পিউটার সিস্টেমের পরিচিতি ও   ব্যবহার)</a:t>
              </a:r>
            </a:p>
            <a:p>
              <a:pPr>
                <a:buFont typeface="Wingdings" panose="05000000000000000000" pitchFamily="2" charset="2"/>
                <a:buChar char="Ø"/>
              </a:pPr>
              <a:r>
                <a:rPr lang="bn-IN" sz="30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সময়ঃ ৪৫ মিনিট</a:t>
              </a:r>
            </a:p>
            <a:p>
              <a:pPr>
                <a:buFont typeface="Wingdings" panose="05000000000000000000" pitchFamily="2" charset="2"/>
                <a:buChar char="Ø"/>
              </a:pPr>
              <a:r>
                <a:rPr lang="bn-IN" sz="3000" b="1" dirty="0">
                  <a:solidFill>
                    <a:schemeClr val="bg2">
                      <a:lumMod val="1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তারিখঃ ২৪/০৬/২০২১ ইং।</a:t>
              </a:r>
            </a:p>
            <a:p>
              <a:pPr>
                <a:buFont typeface="Wingdings" panose="05000000000000000000" pitchFamily="2" charset="2"/>
                <a:buChar char="Ø"/>
              </a:pPr>
              <a:endParaRPr lang="bn-IN" sz="2800" b="1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34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35C380CE-9818-4C28-9069-BF5629C657CD}"/>
              </a:ext>
            </a:extLst>
          </p:cNvPr>
          <p:cNvSpPr/>
          <p:nvPr/>
        </p:nvSpPr>
        <p:spPr>
          <a:xfrm>
            <a:off x="4085745" y="94973"/>
            <a:ext cx="4145955" cy="1368067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HK" sz="36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2035739-98E7-46EC-BD26-16096A9D0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76" y="651610"/>
            <a:ext cx="1762125" cy="2590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A0F4CC8-E54F-4328-ACB7-0816E0334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30" y="1812624"/>
            <a:ext cx="3067050" cy="1485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7C4681B-A6D8-4698-A530-4CC1230190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13" y="4302426"/>
            <a:ext cx="2466975" cy="18478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4C197D1A-2321-4AF3-9D6E-603CDC431C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700" y="4302426"/>
            <a:ext cx="2657475" cy="1724025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xmlns="" id="{434B7E04-CB25-48C5-9A3A-AD9FDFC6199C}"/>
              </a:ext>
            </a:extLst>
          </p:cNvPr>
          <p:cNvSpPr/>
          <p:nvPr/>
        </p:nvSpPr>
        <p:spPr>
          <a:xfrm>
            <a:off x="4274820" y="1947010"/>
            <a:ext cx="265176" cy="12137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?</a:t>
            </a:r>
            <a:endParaRPr lang="en-HK" sz="48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29B0A71D-29CF-44DE-A8D2-18BE17E45238}"/>
              </a:ext>
            </a:extLst>
          </p:cNvPr>
          <p:cNvSpPr/>
          <p:nvPr/>
        </p:nvSpPr>
        <p:spPr>
          <a:xfrm>
            <a:off x="4274820" y="4352925"/>
            <a:ext cx="265176" cy="12137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?</a:t>
            </a:r>
            <a:endParaRPr lang="en-HK" sz="48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F3AB6693-9DB8-4969-8456-3BB74D570BC3}"/>
              </a:ext>
            </a:extLst>
          </p:cNvPr>
          <p:cNvSpPr/>
          <p:nvPr/>
        </p:nvSpPr>
        <p:spPr>
          <a:xfrm>
            <a:off x="11173167" y="4557579"/>
            <a:ext cx="265176" cy="12137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?</a:t>
            </a:r>
            <a:endParaRPr lang="en-HK" sz="48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02263E1F-56C5-43F3-9E8E-D0298078E81D}"/>
              </a:ext>
            </a:extLst>
          </p:cNvPr>
          <p:cNvSpPr/>
          <p:nvPr/>
        </p:nvSpPr>
        <p:spPr>
          <a:xfrm>
            <a:off x="10696623" y="1204060"/>
            <a:ext cx="265176" cy="12137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?</a:t>
            </a:r>
            <a:endParaRPr lang="en-HK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CDFC6ED-C3D4-4359-837E-DB683598EC05}"/>
              </a:ext>
            </a:extLst>
          </p:cNvPr>
          <p:cNvSpPr txBox="1"/>
          <p:nvPr/>
        </p:nvSpPr>
        <p:spPr>
          <a:xfrm>
            <a:off x="1435607" y="3429000"/>
            <a:ext cx="2007957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FF0000"/>
                </a:solidFill>
              </a:rPr>
              <a:t>কীবোর্ড</a:t>
            </a:r>
            <a:endParaRPr lang="en-HK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CEF75CE-B868-4064-AEF8-5469B2525F01}"/>
              </a:ext>
            </a:extLst>
          </p:cNvPr>
          <p:cNvSpPr txBox="1"/>
          <p:nvPr/>
        </p:nvSpPr>
        <p:spPr>
          <a:xfrm>
            <a:off x="8821254" y="6203399"/>
            <a:ext cx="200795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/>
              <a:t>প্রিন্টার</a:t>
            </a:r>
            <a:endParaRPr lang="en-HK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A57E4EC-BC6A-45C0-A535-63F679BE4DCE}"/>
              </a:ext>
            </a:extLst>
          </p:cNvPr>
          <p:cNvSpPr txBox="1"/>
          <p:nvPr/>
        </p:nvSpPr>
        <p:spPr>
          <a:xfrm>
            <a:off x="8433544" y="3403086"/>
            <a:ext cx="2007957" cy="52322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FF0000"/>
                </a:solidFill>
              </a:rPr>
              <a:t>মাউস</a:t>
            </a:r>
            <a:endParaRPr lang="en-HK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D299236-621F-4250-A603-FFCD53CBDC79}"/>
              </a:ext>
            </a:extLst>
          </p:cNvPr>
          <p:cNvSpPr txBox="1"/>
          <p:nvPr/>
        </p:nvSpPr>
        <p:spPr>
          <a:xfrm>
            <a:off x="1435608" y="6216720"/>
            <a:ext cx="2007957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মনিটর</a:t>
            </a:r>
            <a:endParaRPr lang="en-HK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xmlns="" id="{70954113-2F67-44A8-927F-D7CF60E62137}"/>
              </a:ext>
            </a:extLst>
          </p:cNvPr>
          <p:cNvSpPr/>
          <p:nvPr/>
        </p:nvSpPr>
        <p:spPr>
          <a:xfrm>
            <a:off x="4921032" y="4557579"/>
            <a:ext cx="2929631" cy="92169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2800" b="1" dirty="0">
                <a:solidFill>
                  <a:srgbClr val="FF0000"/>
                </a:solidFill>
              </a:rPr>
              <a:t>Output Device</a:t>
            </a: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xmlns="" id="{4C530F9A-B3EA-4702-961C-222CD8479C59}"/>
              </a:ext>
            </a:extLst>
          </p:cNvPr>
          <p:cNvSpPr/>
          <p:nvPr/>
        </p:nvSpPr>
        <p:spPr>
          <a:xfrm>
            <a:off x="5336959" y="1965024"/>
            <a:ext cx="2929631" cy="92169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sz="2800" b="1" dirty="0">
                <a:solidFill>
                  <a:srgbClr val="FF0000"/>
                </a:solidFill>
              </a:rPr>
              <a:t>Input Device</a:t>
            </a:r>
          </a:p>
        </p:txBody>
      </p:sp>
    </p:spTree>
    <p:extLst>
      <p:ext uri="{BB962C8B-B14F-4D97-AF65-F5344CB8AC3E}">
        <p14:creationId xmlns:p14="http://schemas.microsoft.com/office/powerpoint/2010/main" val="189536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EBD41-CC0B-4F76-AFCD-6EBD2AD316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শিরোনাম</a:t>
            </a:r>
            <a:endParaRPr lang="en-HK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74C5FE-3F2B-4AF7-8D77-118F02651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968" y="2898648"/>
            <a:ext cx="7525512" cy="758952"/>
          </a:xfr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এবং আউটপুট ডিভাইস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6B52EF15-EB5E-4ACD-9B1A-6CCC54756AF3}"/>
              </a:ext>
            </a:extLst>
          </p:cNvPr>
          <p:cNvSpPr/>
          <p:nvPr/>
        </p:nvSpPr>
        <p:spPr>
          <a:xfrm>
            <a:off x="5550408" y="1690688"/>
            <a:ext cx="545592" cy="1198816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97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EBD41-CC0B-4F76-AFCD-6EBD2AD316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b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</a:t>
            </a:r>
            <a:endParaRPr lang="en-HK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74C5FE-3F2B-4AF7-8D77-118F02651BC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>
            <a:solidFill>
              <a:srgbClr val="FFFF00"/>
            </a:solidFill>
          </a:ln>
          <a:scene3d>
            <a:camera prst="isometricOffAxis1Right"/>
            <a:lightRig rig="threePt" dir="t"/>
          </a:scene3d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ইনপুট ডিভাইস কাকে বলে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আউটপুট ডিভাইস কাকে বলে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</a:t>
            </a:r>
            <a:r>
              <a:rPr lang="bn-IN" sz="4000" b="1" dirty="0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ন্ন </a:t>
            </a: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 ইনপুট ডিভাইসের নাম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</a:t>
            </a:r>
            <a:r>
              <a:rPr lang="bn-IN" sz="4000" b="1" smtClean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ন্ন </a:t>
            </a: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 আউটপুট ডিভাইসের নাম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ইনপুট ডিভাইসের কাজ বর্ণনা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chemeClr val="bg1">
                    <a:lumMod val="9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আউটপুট ডিভাইসের কাজ বর্ণনা করতে পারবে।</a:t>
            </a:r>
            <a:endParaRPr lang="en-HK" sz="4000" b="1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HK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HK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xmlns="" id="{93BCAB0E-0C4C-4026-A1A8-C6FF1937BDAC}"/>
              </a:ext>
            </a:extLst>
          </p:cNvPr>
          <p:cNvSpPr/>
          <p:nvPr/>
        </p:nvSpPr>
        <p:spPr>
          <a:xfrm>
            <a:off x="3538728" y="393192"/>
            <a:ext cx="4535424" cy="1033272"/>
          </a:xfrm>
          <a:prstGeom prst="flowChartOffpageConnector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ইনপুট ডিভাইস</a:t>
            </a:r>
            <a:endParaRPr lang="en-HK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6BBA31-4002-4A5B-8698-06EB7C292F97}"/>
              </a:ext>
            </a:extLst>
          </p:cNvPr>
          <p:cNvSpPr txBox="1"/>
          <p:nvPr/>
        </p:nvSpPr>
        <p:spPr>
          <a:xfrm>
            <a:off x="2221992" y="2459736"/>
            <a:ext cx="7690104" cy="150810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যন্ত্রের মাধ্যমে কম্পিউটারে তথ্য প্রদান করা হয় তাদেরকে ইনপুট ডিভাইস বলা হয়।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HK" sz="2800" b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C748DA8B-104C-4A0B-923B-854E2A222020}"/>
              </a:ext>
            </a:extLst>
          </p:cNvPr>
          <p:cNvSpPr/>
          <p:nvPr/>
        </p:nvSpPr>
        <p:spPr>
          <a:xfrm>
            <a:off x="5614416" y="1426464"/>
            <a:ext cx="356616" cy="1033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362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D7FFB30-E442-455E-80AB-0C13DB00C65D}"/>
              </a:ext>
            </a:extLst>
          </p:cNvPr>
          <p:cNvGrpSpPr/>
          <p:nvPr/>
        </p:nvGrpSpPr>
        <p:grpSpPr>
          <a:xfrm>
            <a:off x="2852928" y="235458"/>
            <a:ext cx="6309360" cy="2244578"/>
            <a:chOff x="2852928" y="235458"/>
            <a:chExt cx="6309360" cy="224457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CE6DCEEB-98C1-4C66-AECF-8F7512DE4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2928" y="235458"/>
              <a:ext cx="6309360" cy="147447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C34240C5-A953-4414-8FD3-B61F1B3173B2}"/>
                </a:ext>
              </a:extLst>
            </p:cNvPr>
            <p:cNvSpPr txBox="1"/>
            <p:nvPr/>
          </p:nvSpPr>
          <p:spPr>
            <a:xfrm>
              <a:off x="5003629" y="1956816"/>
              <a:ext cx="2007957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solidFill>
                    <a:srgbClr val="FF0000"/>
                  </a:solidFill>
                </a:rPr>
                <a:t>কীবোর্ড</a:t>
              </a:r>
              <a:endParaRPr lang="en-HK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D79C40-81C0-4451-AE95-227CECCF0712}"/>
              </a:ext>
            </a:extLst>
          </p:cNvPr>
          <p:cNvSpPr txBox="1"/>
          <p:nvPr/>
        </p:nvSpPr>
        <p:spPr>
          <a:xfrm>
            <a:off x="1693164" y="3146859"/>
            <a:ext cx="9142476" cy="230832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যন্ত্রে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সারিবদ্ধভাবে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১০৪টি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HK" sz="2800" b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098D9336-D459-4A53-AE9F-5B6E5509BCFF}"/>
              </a:ext>
            </a:extLst>
          </p:cNvPr>
          <p:cNvSpPr/>
          <p:nvPr/>
        </p:nvSpPr>
        <p:spPr>
          <a:xfrm>
            <a:off x="5870448" y="2480036"/>
            <a:ext cx="292608" cy="6106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03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D79C40-81C0-4451-AE95-227CECCF0712}"/>
              </a:ext>
            </a:extLst>
          </p:cNvPr>
          <p:cNvSpPr txBox="1"/>
          <p:nvPr/>
        </p:nvSpPr>
        <p:spPr>
          <a:xfrm>
            <a:off x="1693164" y="3146859"/>
            <a:ext cx="9142476" cy="255454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(</a:t>
            </a:r>
            <a:r>
              <a:rPr lang="en-HK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Mouse</a:t>
            </a:r>
            <a:r>
              <a:rPr lang="en-HK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হলো হাত 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দিয়ে 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ন্ত্রিত ইঁদুরের মতো দেখতে একটি জনপ্রি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ইনপুট ডিভাইস (</a:t>
            </a:r>
            <a:r>
              <a:rPr lang="en-HK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Device)। 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একে প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ন্টিং ডিভাইসও বলা হ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এটি কীবোর্ডের নির্দেশ প্রদান ছা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 একটি কম্পিউটারকে নি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ন্ত্রণ করে থাকে।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সমতলে না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লে মনিটরের পর্দা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একটি তীর বা হাতের মতো চিহ্ন ন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করতে দেখা যা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HK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098D9336-D459-4A53-AE9F-5B6E5509BCFF}"/>
              </a:ext>
            </a:extLst>
          </p:cNvPr>
          <p:cNvSpPr/>
          <p:nvPr/>
        </p:nvSpPr>
        <p:spPr>
          <a:xfrm>
            <a:off x="5870448" y="2480036"/>
            <a:ext cx="292608" cy="61063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1DD42C8-1DC2-4588-B97E-D1C8B626E4E4}"/>
              </a:ext>
            </a:extLst>
          </p:cNvPr>
          <p:cNvGrpSpPr/>
          <p:nvPr/>
        </p:nvGrpSpPr>
        <p:grpSpPr>
          <a:xfrm>
            <a:off x="4867657" y="66865"/>
            <a:ext cx="2590800" cy="2413171"/>
            <a:chOff x="4867657" y="66865"/>
            <a:chExt cx="2590800" cy="241317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C34240C5-A953-4414-8FD3-B61F1B3173B2}"/>
                </a:ext>
              </a:extLst>
            </p:cNvPr>
            <p:cNvSpPr txBox="1"/>
            <p:nvPr/>
          </p:nvSpPr>
          <p:spPr>
            <a:xfrm>
              <a:off x="5003629" y="1956816"/>
              <a:ext cx="2007957" cy="523220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solidFill>
                    <a:srgbClr val="FF0000"/>
                  </a:solidFill>
                </a:rPr>
                <a:t>মাউস</a:t>
              </a:r>
              <a:endParaRPr lang="en-HK" sz="2800" b="1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01443599-D076-4A42-9CE2-ADF54D7B6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281994" y="-347472"/>
              <a:ext cx="1762125" cy="2590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72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CD79C40-81C0-4451-AE95-227CECCF0712}"/>
              </a:ext>
            </a:extLst>
          </p:cNvPr>
          <p:cNvSpPr txBox="1"/>
          <p:nvPr/>
        </p:nvSpPr>
        <p:spPr>
          <a:xfrm>
            <a:off x="1591818" y="3869235"/>
            <a:ext cx="9142476" cy="206210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একটি আউটপুট ডিভাইস। কম্পিউটারের সাথে টিভি পর্দার মতো যে অংশ থাকে তাকে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বলা হ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কম্পিউটারের সকল কাজগুলো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মনিটরে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দেখা যা</a:t>
            </a:r>
            <a:r>
              <a:rPr lang="bn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য়।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as-IN" sz="3200" b="1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মনিটরের</a:t>
            </a:r>
            <a:r>
              <a:rPr lang="as-IN" sz="3200" b="0" i="0" dirty="0">
                <a:solidFill>
                  <a:srgbClr val="202124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 কাজ হলো লেখা ও ছবি দেখানো।</a:t>
            </a:r>
            <a:endParaRPr lang="en-HK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098D9336-D459-4A53-AE9F-5B6E5509BCFF}"/>
              </a:ext>
            </a:extLst>
          </p:cNvPr>
          <p:cNvSpPr/>
          <p:nvPr/>
        </p:nvSpPr>
        <p:spPr>
          <a:xfrm>
            <a:off x="6096000" y="2879899"/>
            <a:ext cx="216410" cy="934587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08BF702-63A8-4303-8EDE-B3DFE9F9CBBF}"/>
              </a:ext>
            </a:extLst>
          </p:cNvPr>
          <p:cNvGrpSpPr/>
          <p:nvPr/>
        </p:nvGrpSpPr>
        <p:grpSpPr>
          <a:xfrm>
            <a:off x="3401568" y="0"/>
            <a:ext cx="5577839" cy="2825151"/>
            <a:chOff x="3401568" y="0"/>
            <a:chExt cx="5577839" cy="282515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C34240C5-A953-4414-8FD3-B61F1B3173B2}"/>
                </a:ext>
              </a:extLst>
            </p:cNvPr>
            <p:cNvSpPr txBox="1"/>
            <p:nvPr/>
          </p:nvSpPr>
          <p:spPr>
            <a:xfrm>
              <a:off x="5268804" y="2301931"/>
              <a:ext cx="2007957" cy="52322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/>
                <a:t>মনিটর</a:t>
              </a:r>
              <a:endParaRPr lang="en-HK" sz="2800" b="1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C19FE5C2-8A3D-412B-9F29-198C433ED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1568" y="0"/>
              <a:ext cx="5577839" cy="23042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87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293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আজকের পাঠ শিরোনাম</vt:lpstr>
      <vt:lpstr>শিখনফল এই পাঠ শেষে শিক্ষার্থীরা-----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AVITA</dc:creator>
  <cp:lastModifiedBy>UITRCE RAMU</cp:lastModifiedBy>
  <cp:revision>32</cp:revision>
  <dcterms:created xsi:type="dcterms:W3CDTF">2021-06-23T17:26:45Z</dcterms:created>
  <dcterms:modified xsi:type="dcterms:W3CDTF">2021-06-27T09:35:00Z</dcterms:modified>
</cp:coreProperties>
</file>