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  <p:sldMasterId id="2147483701" r:id="rId4"/>
    <p:sldMasterId id="2147483719" r:id="rId5"/>
  </p:sldMasterIdLst>
  <p:notesMasterIdLst>
    <p:notesMasterId r:id="rId19"/>
  </p:notesMasterIdLst>
  <p:sldIdLst>
    <p:sldId id="282" r:id="rId6"/>
    <p:sldId id="262" r:id="rId7"/>
    <p:sldId id="260" r:id="rId8"/>
    <p:sldId id="263" r:id="rId9"/>
    <p:sldId id="265" r:id="rId10"/>
    <p:sldId id="256" r:id="rId11"/>
    <p:sldId id="268" r:id="rId12"/>
    <p:sldId id="272" r:id="rId13"/>
    <p:sldId id="271" r:id="rId14"/>
    <p:sldId id="270" r:id="rId15"/>
    <p:sldId id="279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70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B8E5E-4CCB-4420-BCD9-30AF3C507E92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5A36-E7DC-4492-A302-54C7A858E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8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5A36-E7DC-4492-A302-54C7A858E3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96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40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74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8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5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2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35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12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88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24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40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8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41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338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345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83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51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53727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823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12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7705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5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63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069082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2374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7082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027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429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636412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09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47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406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84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739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206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311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615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13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169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591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141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899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511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29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305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4924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68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8846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693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995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853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338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178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656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2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935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388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70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799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605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746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739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8705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8737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6962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7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5610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276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373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79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7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85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9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0525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989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34A482-8174-4C75-93C1-80D28DDE95F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D4E09A-9661-4734-B109-BAD7DEA04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03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22644" y="4665675"/>
              <a:ext cx="9561912" cy="1745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7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71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694" y="0"/>
            <a:ext cx="576430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879" y="2861902"/>
            <a:ext cx="599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878" y="5149094"/>
            <a:ext cx="5681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879" y="435464"/>
            <a:ext cx="636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7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909" y="0"/>
            <a:ext cx="624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165" y="581414"/>
            <a:ext cx="11374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৫ টি দলে ভাগ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এখন প্রতিটি দল নিচে নির্দেশিত নিজ নিজ দলীয় কাজটি করো।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2384" y="6211669"/>
            <a:ext cx="786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5554" y="2050997"/>
            <a:ext cx="1038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পরিবেশে বাস করে এমন ৫টি জীবের তালিকা তৈরী করো।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51165" y="2139670"/>
            <a:ext cx="1334389" cy="530539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51165" y="3088280"/>
            <a:ext cx="1334388" cy="484632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0783" y="2943375"/>
            <a:ext cx="791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Pentagon 21"/>
          <p:cNvSpPr/>
          <p:nvPr/>
        </p:nvSpPr>
        <p:spPr>
          <a:xfrm>
            <a:off x="651165" y="3904448"/>
            <a:ext cx="133438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0783" y="3843078"/>
            <a:ext cx="868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খাদ্য কেন প্রয়োজন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651165" y="5563938"/>
            <a:ext cx="1334388" cy="4846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৫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7379" y="5471751"/>
            <a:ext cx="70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3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আবাস্থল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51165" y="4734193"/>
            <a:ext cx="1334388" cy="4846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0783" y="4649753"/>
            <a:ext cx="751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কেন প্রয়োজন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2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4" grpId="0"/>
      <p:bldP spid="26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9703" y="0"/>
            <a:ext cx="4516582" cy="2638697"/>
            <a:chOff x="5417125" y="845127"/>
            <a:chExt cx="3671455" cy="318654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Isosceles Triangle 2"/>
            <p:cNvSpPr/>
            <p:nvPr/>
          </p:nvSpPr>
          <p:spPr>
            <a:xfrm>
              <a:off x="5417125" y="845127"/>
              <a:ext cx="3671455" cy="126076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40581" y="2105891"/>
              <a:ext cx="2424545" cy="19257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58359" y="1633009"/>
              <a:ext cx="1820124" cy="6255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05204" y="2840181"/>
              <a:ext cx="535995" cy="11914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08348" y="2840181"/>
              <a:ext cx="524962" cy="679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76725" y="2840181"/>
              <a:ext cx="520630" cy="679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60235" y="430068"/>
            <a:ext cx="702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আশেপাশের বিভিন্ন জীব,তাদের খাদ্য, আবাস্থল এবং আশ্রয়স্থল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4032948"/>
              </p:ext>
            </p:extLst>
          </p:nvPr>
        </p:nvGraphicFramePr>
        <p:xfrm>
          <a:off x="419703" y="2807240"/>
          <a:ext cx="11429999" cy="390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8139">
                  <a:extLst>
                    <a:ext uri="{9D8B030D-6E8A-4147-A177-3AD203B41FA5}">
                      <a16:colId xmlns:a16="http://schemas.microsoft.com/office/drawing/2014/main" xmlns="" val="3462693767"/>
                    </a:ext>
                  </a:extLst>
                </a:gridCol>
                <a:gridCol w="3646024">
                  <a:extLst>
                    <a:ext uri="{9D8B030D-6E8A-4147-A177-3AD203B41FA5}">
                      <a16:colId xmlns:a16="http://schemas.microsoft.com/office/drawing/2014/main" xmlns="" val="2699847624"/>
                    </a:ext>
                  </a:extLst>
                </a:gridCol>
                <a:gridCol w="4875836">
                  <a:extLst>
                    <a:ext uri="{9D8B030D-6E8A-4147-A177-3AD203B41FA5}">
                      <a16:colId xmlns:a16="http://schemas.microsoft.com/office/drawing/2014/main" xmlns="" val="1665267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আবাস্থল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আশ্রয়স্থল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14284"/>
                  </a:ext>
                </a:extLst>
              </a:tr>
              <a:tr h="58051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032867"/>
                  </a:ext>
                </a:extLst>
              </a:tr>
              <a:tr h="58051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251486"/>
                  </a:ext>
                </a:extLst>
              </a:tr>
              <a:tr h="58051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194074"/>
                  </a:ext>
                </a:extLst>
              </a:tr>
              <a:tr h="58051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8045042"/>
                  </a:ext>
                </a:extLst>
              </a:tr>
              <a:tr h="58051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92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1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9580" y="-322730"/>
            <a:ext cx="3026955" cy="3457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6994" y="3030582"/>
            <a:ext cx="8033658" cy="28477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7188 0.17385 C 0.32839 0.2132 0.41355 0.23681 0.503 0.23681 C 0.60443 0.23681 0.68581 0.2132 0.74219 0.17385 L 1.01628 -2.59259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7" y="11829"/>
                                    </p:animMotion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6256" y="95686"/>
            <a:ext cx="3699164" cy="1122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9269" y="1261365"/>
            <a:ext cx="10958944" cy="5264727"/>
            <a:chOff x="346366" y="1482436"/>
            <a:chExt cx="10958944" cy="5264727"/>
          </a:xfrm>
        </p:grpSpPr>
        <p:sp>
          <p:nvSpPr>
            <p:cNvPr id="2" name="Horizontal Scroll 1"/>
            <p:cNvSpPr/>
            <p:nvPr/>
          </p:nvSpPr>
          <p:spPr>
            <a:xfrm>
              <a:off x="346366" y="1482436"/>
              <a:ext cx="10958944" cy="5264727"/>
            </a:xfrm>
            <a:prstGeom prst="horizontalScroll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93274" y="2837526"/>
              <a:ext cx="624444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মোঃদেলোয়ার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সাতকু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ড়ি কান্দি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সিলেট ।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145" name="Picture 1" descr="C:\Users\user\Desktop\IMG_20210519_23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927" y="2268615"/>
            <a:ext cx="2698596" cy="25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9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463" y="630382"/>
            <a:ext cx="5666508" cy="5597235"/>
            <a:chOff x="0" y="762902"/>
            <a:chExt cx="5666508" cy="5597235"/>
          </a:xfrm>
        </p:grpSpPr>
        <p:sp>
          <p:nvSpPr>
            <p:cNvPr id="6" name="Horizontal Scroll 5"/>
            <p:cNvSpPr/>
            <p:nvPr/>
          </p:nvSpPr>
          <p:spPr>
            <a:xfrm>
              <a:off x="0" y="762902"/>
              <a:ext cx="5666508" cy="5597235"/>
            </a:xfrm>
            <a:prstGeom prst="horizontalScroll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8145" y="2004763"/>
              <a:ext cx="4918363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জীব ও পরিবেশ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পরিবেশে জীব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44479" y="535563"/>
            <a:ext cx="5430981" cy="5597235"/>
            <a:chOff x="6608616" y="675011"/>
            <a:chExt cx="5430981" cy="5597235"/>
          </a:xfrm>
        </p:grpSpPr>
        <p:sp>
          <p:nvSpPr>
            <p:cNvPr id="8" name="Horizontal Scroll 7"/>
            <p:cNvSpPr/>
            <p:nvPr/>
          </p:nvSpPr>
          <p:spPr>
            <a:xfrm>
              <a:off x="6608616" y="675011"/>
              <a:ext cx="5430981" cy="5597235"/>
            </a:xfrm>
            <a:prstGeom prst="horizontalScroll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09162" y="2189430"/>
              <a:ext cx="453043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 সংখ্যাঃ    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</a:p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উপস্থিত শিক্ষার্থীঃ    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</a:p>
            <a:p>
              <a:r>
                <a:rPr lang="bn-IN" sz="4000" b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   </a:t>
              </a:r>
              <a:r>
                <a:rPr lang="bn-IN" sz="40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smtClean="0">
                  <a:latin typeface="NikoshBAN" panose="02000000000000000000" pitchFamily="2" charset="0"/>
                  <a:cs typeface="NikoshBAN" panose="02000000000000000000" pitchFamily="2" charset="0"/>
                </a:rPr>
                <a:t>20/০৬/২০২১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৪০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26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3" y="1179229"/>
            <a:ext cx="116239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–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মানুষ সহ প্রত্যেক জীবের বেঁচে থাকার জন্য খাদ্যের প্রয়োজন তা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বলতে পারবে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১.১.৩ উদ্ভিদ ও প্রাণীর জীবনে আশ্রয় এবং বাসস্থানের প্রয়োজনীয়তা উল্লেখ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করতে পারবে।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56363" y="146974"/>
            <a:ext cx="3602182" cy="1032256"/>
            <a:chOff x="4156363" y="146974"/>
            <a:chExt cx="3602182" cy="1032256"/>
          </a:xfrm>
        </p:grpSpPr>
        <p:sp>
          <p:nvSpPr>
            <p:cNvPr id="3" name="Rectangle 2"/>
            <p:cNvSpPr/>
            <p:nvPr/>
          </p:nvSpPr>
          <p:spPr>
            <a:xfrm>
              <a:off x="4156363" y="146974"/>
              <a:ext cx="3602182" cy="1032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93661" y="247603"/>
              <a:ext cx="22185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93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926" y="490450"/>
            <a:ext cx="543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764537"/>
              </p:ext>
            </p:extLst>
          </p:nvPr>
        </p:nvGraphicFramePr>
        <p:xfrm>
          <a:off x="4345577" y="3073084"/>
          <a:ext cx="2564674" cy="2163944"/>
        </p:xfrm>
        <a:graphic>
          <a:graphicData uri="http://schemas.openxmlformats.org/presentationml/2006/ole">
            <p:oleObj spid="_x0000_s1068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341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0"/>
            <a:ext cx="5943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4" y="28852"/>
            <a:ext cx="577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20" y="1610579"/>
            <a:ext cx="583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“জীব ও পরিবেশ”</a:t>
            </a:r>
            <a:endParaRPr lang="en-US" sz="8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220" y="4823522"/>
            <a:ext cx="5917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জীবের বেঁচে থাকার জন্য খাদ্য ও আবাস্থলের প্রয়োজন শিখব।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3456" y="280082"/>
            <a:ext cx="9504219" cy="707886"/>
            <a:chOff x="304800" y="415655"/>
            <a:chExt cx="9504219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415655"/>
              <a:ext cx="95042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সবাই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বাইরে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তাকাও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84910" y="568707"/>
              <a:ext cx="768924" cy="401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2056" y="1690936"/>
            <a:ext cx="6036657" cy="707886"/>
            <a:chOff x="498765" y="1996433"/>
            <a:chExt cx="6036657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512619" y="1996433"/>
              <a:ext cx="6022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98765" y="2113390"/>
              <a:ext cx="720434" cy="3727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2056" y="3069444"/>
            <a:ext cx="6677891" cy="707886"/>
            <a:chOff x="512620" y="3300198"/>
            <a:chExt cx="6677891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997529" y="3300198"/>
              <a:ext cx="61929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এগুলো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12620" y="3453692"/>
              <a:ext cx="678872" cy="3651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3566" y="4401872"/>
            <a:ext cx="6525491" cy="707886"/>
            <a:chOff x="526473" y="5591942"/>
            <a:chExt cx="6525491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91491" y="5591942"/>
              <a:ext cx="5860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26473" y="5743361"/>
              <a:ext cx="706580" cy="3818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0891" y="5734300"/>
            <a:ext cx="4862946" cy="1323439"/>
            <a:chOff x="498766" y="5346824"/>
            <a:chExt cx="4862946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498766" y="5346824"/>
              <a:ext cx="48629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endParaRPr lang="en-US" sz="40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98766" y="5534561"/>
              <a:ext cx="692726" cy="3981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043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0" r="1" b="7425"/>
          <a:stretch/>
        </p:blipFill>
        <p:spPr>
          <a:xfrm>
            <a:off x="0" y="2"/>
            <a:ext cx="5837830" cy="521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893" y="1"/>
            <a:ext cx="5774383" cy="5212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7234" y="5682343"/>
            <a:ext cx="599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ফল ,পোঁকামাকড় ইত্যাদি খায়।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47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8138160" cy="6048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014" y="6150114"/>
            <a:ext cx="490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 খাবার খাই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6894" y="1131224"/>
            <a:ext cx="389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বেচেঁ থাকার 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6310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rtlCol="0" anchor="ctr"/>
      <a:lstStyle>
        <a:defPPr algn="ctr">
          <a:defRPr sz="3600" dirty="0" smtClean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308</Words>
  <Application>Microsoft Office PowerPoint</Application>
  <PresentationFormat>Custom</PresentationFormat>
  <Paragraphs>65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Facet</vt:lpstr>
      <vt:lpstr>Badge</vt:lpstr>
      <vt:lpstr>Slice</vt:lpstr>
      <vt:lpstr>Droplet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MD:FAYSAL </cp:lastModifiedBy>
  <cp:revision>123</cp:revision>
  <dcterms:created xsi:type="dcterms:W3CDTF">2020-02-19T03:23:27Z</dcterms:created>
  <dcterms:modified xsi:type="dcterms:W3CDTF">2021-06-27T02:20:09Z</dcterms:modified>
</cp:coreProperties>
</file>