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-19" initials="P" lastIdx="2" clrIdx="0">
    <p:extLst>
      <p:ext uri="{19B8F6BF-5375-455C-9EA6-DF929625EA0E}">
        <p15:presenceInfo xmlns:p15="http://schemas.microsoft.com/office/powerpoint/2012/main" userId="PC-1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3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5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8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7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5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0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3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1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7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8514-48BE-4F7A-A18A-3176724F247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CE85-1730-4ECE-AFD3-C7241FBE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2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016696" y="125261"/>
            <a:ext cx="9031266" cy="29811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Welcome to our</a:t>
            </a:r>
          </a:p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Multimedia class</a:t>
            </a:r>
            <a:endParaRPr lang="en-US" sz="6600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487" y="3331923"/>
            <a:ext cx="3620022" cy="23783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146" y="3331923"/>
            <a:ext cx="3304366" cy="237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8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/>
          <p:cNvSpPr/>
          <p:nvPr/>
        </p:nvSpPr>
        <p:spPr>
          <a:xfrm>
            <a:off x="4296428" y="0"/>
            <a:ext cx="3081404" cy="2079321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</a:rPr>
              <a:t>Group work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699359" y="1954060"/>
            <a:ext cx="6200384" cy="1653436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Discuss in a group and </a:t>
            </a:r>
            <a:r>
              <a:rPr lang="en-US" sz="4000" dirty="0" err="1" smtClean="0">
                <a:solidFill>
                  <a:srgbClr val="C00000"/>
                </a:solidFill>
              </a:rPr>
              <a:t>ans</a:t>
            </a:r>
            <a:r>
              <a:rPr lang="en-US" sz="4000" dirty="0" smtClean="0">
                <a:solidFill>
                  <a:srgbClr val="C00000"/>
                </a:solidFill>
              </a:rPr>
              <a:t>: the following  question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89764" y="3707704"/>
            <a:ext cx="9745250" cy="2542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1.What do you mean may day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2.How many people died the strike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3.Write the short summary about may day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1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43617" y="112734"/>
            <a:ext cx="5223353" cy="1465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7030A0"/>
                </a:solidFill>
              </a:rPr>
              <a:t>evaluation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7447" y="2179529"/>
            <a:ext cx="10308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Write words meaning…….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Observe, commemorate, historical, struggle,</a:t>
            </a:r>
          </a:p>
          <a:p>
            <a:r>
              <a:rPr lang="en-US" sz="3200" dirty="0" err="1" smtClean="0">
                <a:solidFill>
                  <a:srgbClr val="0070C0"/>
                </a:solidFill>
              </a:rPr>
              <a:t>Sacifices,establesh</a:t>
            </a:r>
            <a:r>
              <a:rPr lang="en-US" sz="3200" dirty="0" smtClean="0">
                <a:solidFill>
                  <a:srgbClr val="0070C0"/>
                </a:solidFill>
              </a:rPr>
              <a:t>, public, holiday,</a:t>
            </a:r>
          </a:p>
          <a:p>
            <a:r>
              <a:rPr lang="en-US" sz="3200" dirty="0" err="1" smtClean="0">
                <a:solidFill>
                  <a:srgbClr val="0070C0"/>
                </a:solidFill>
              </a:rPr>
              <a:t>Attacked,urged,demanding,leaving,injured,revolution,strikers</a:t>
            </a:r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6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3256767" y="0"/>
            <a:ext cx="6526060" cy="26680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Home work </a:t>
            </a:r>
            <a:endParaRPr lang="en-US" sz="72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7419" y="3569917"/>
            <a:ext cx="50855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Write the paragraph about may day…..in 150 words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6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2718148" y="100206"/>
            <a:ext cx="5749447" cy="324424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Thank you </a:t>
            </a:r>
          </a:p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Best wishes for you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3194137" y="4784941"/>
            <a:ext cx="5574082" cy="105218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Always specks the truth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41738" y="-112734"/>
            <a:ext cx="7778663" cy="222963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Teacher identity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8314" y="3475972"/>
            <a:ext cx="7465513" cy="338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</a:rPr>
              <a:t>Md</a:t>
            </a:r>
            <a:r>
              <a:rPr lang="en-US" sz="3600" dirty="0" smtClean="0">
                <a:solidFill>
                  <a:srgbClr val="C00000"/>
                </a:solidFill>
              </a:rPr>
              <a:t>: Ashraf Hossain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Assistant teacher</a:t>
            </a: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</a:rPr>
              <a:t>Shinepukur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tanjimul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ummah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dakhil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madrasha</a:t>
            </a:r>
            <a:endParaRPr lang="en-US" sz="3200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</a:rPr>
              <a:t>Dohar,Dhaka</a:t>
            </a:r>
            <a:endParaRPr lang="en-US" sz="3200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Mob:01729171552</a:t>
            </a:r>
          </a:p>
        </p:txBody>
      </p:sp>
      <p:sp>
        <p:nvSpPr>
          <p:cNvPr id="3" name="U-Turn Arrow 2"/>
          <p:cNvSpPr/>
          <p:nvPr/>
        </p:nvSpPr>
        <p:spPr>
          <a:xfrm>
            <a:off x="5451951" y="1747381"/>
            <a:ext cx="1158659" cy="172859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7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5193" y="99520"/>
            <a:ext cx="8720542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</a:t>
            </a:r>
            <a:r>
              <a:rPr lang="en-US" sz="4400" dirty="0" smtClean="0"/>
              <a:t>Introduction of lesson    </a:t>
            </a:r>
            <a:endParaRPr lang="en-US" dirty="0"/>
          </a:p>
        </p:txBody>
      </p:sp>
      <p:sp>
        <p:nvSpPr>
          <p:cNvPr id="2" name="Flowchart: Predefined Process 1"/>
          <p:cNvSpPr/>
          <p:nvPr/>
        </p:nvSpPr>
        <p:spPr>
          <a:xfrm>
            <a:off x="1684348" y="1847369"/>
            <a:ext cx="7186864" cy="3160974"/>
          </a:xfrm>
          <a:prstGeom prst="flowChartPredefinedProcess">
            <a:avLst/>
          </a:prstGeom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class: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nine&amp;ten</a:t>
            </a:r>
            <a:endParaRPr lang="en-US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Sub:English</a:t>
            </a:r>
            <a:endParaRPr lang="en-US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Unite:three</a:t>
            </a:r>
            <a:endParaRPr lang="en-US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Lesson 2</a:t>
            </a:r>
          </a:p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Tropic&gt;&gt;&gt;&gt;</a:t>
            </a:r>
            <a:r>
              <a:rPr lang="en-US" sz="4000" dirty="0" smtClean="0">
                <a:solidFill>
                  <a:srgbClr val="002060"/>
                </a:solidFill>
              </a:rPr>
              <a:t>may day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035464" y="86896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3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81938" y="303962"/>
            <a:ext cx="13423931" cy="24929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i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Look at the picture and talk about it</a:t>
            </a:r>
          </a:p>
          <a:p>
            <a:pPr algn="ctr"/>
            <a:r>
              <a:rPr lang="en-US" sz="36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</a:rPr>
              <a:t>1.Whats do you see in the picture ?</a:t>
            </a:r>
          </a:p>
          <a:p>
            <a:pPr algn="ctr"/>
            <a:r>
              <a:rPr lang="en-US" sz="3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</a:rPr>
              <a:t>                               2.Can you relate any historical event to this picture ?</a:t>
            </a:r>
          </a:p>
          <a:p>
            <a:pPr algn="ctr"/>
            <a:r>
              <a:rPr lang="en-US" sz="3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</a:rPr>
              <a:t>3.What happened on this day ? </a:t>
            </a:r>
            <a:endParaRPr lang="en-US" sz="36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096" y="3043824"/>
            <a:ext cx="7916449" cy="273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5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748" y="324502"/>
            <a:ext cx="7177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Today lesson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 rot="10800000" flipV="1">
            <a:off x="2981194" y="4847572"/>
            <a:ext cx="5298509" cy="166595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May day</a:t>
            </a:r>
            <a:endParaRPr lang="en-US" sz="60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793" y="1340165"/>
            <a:ext cx="7387323" cy="337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52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730674" y="162838"/>
            <a:ext cx="5699342" cy="169101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Learning out comes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114817" y="2342367"/>
            <a:ext cx="8668010" cy="2943617"/>
          </a:xfrm>
          <a:prstGeom prst="flowChartAlternateProces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After this lesson the student will be able to—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1.Read and understand texts through silent reading.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2.Say true or false.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3.Ask and answer question.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3.Write a paragraph</a:t>
            </a:r>
          </a:p>
        </p:txBody>
      </p:sp>
    </p:spTree>
    <p:extLst>
      <p:ext uri="{BB962C8B-B14F-4D97-AF65-F5344CB8AC3E}">
        <p14:creationId xmlns:p14="http://schemas.microsoft.com/office/powerpoint/2010/main" val="302063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15160" y="278969"/>
            <a:ext cx="595134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</a:rPr>
              <a:t>Individual work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Flowchart: Decision 2"/>
          <p:cNvSpPr/>
          <p:nvPr/>
        </p:nvSpPr>
        <p:spPr>
          <a:xfrm>
            <a:off x="1844297" y="1503336"/>
            <a:ext cx="8989017" cy="201477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Complete the passage with suitable words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844297" y="3565073"/>
            <a:ext cx="72222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May day or international workers day is----on may 1 all over the world.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Today to--- the historical struggle and----of the working people to----an eight </a:t>
            </a:r>
            <a:r>
              <a:rPr lang="en-US" sz="2800" dirty="0" err="1" smtClean="0">
                <a:solidFill>
                  <a:srgbClr val="00B050"/>
                </a:solidFill>
              </a:rPr>
              <a:t>houre</a:t>
            </a:r>
            <a:r>
              <a:rPr lang="en-US" sz="2800" dirty="0" smtClean="0">
                <a:solidFill>
                  <a:srgbClr val="00B050"/>
                </a:solidFill>
              </a:rPr>
              <a:t> worksday.it is a public holiday in almost the countries of the ----.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6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3419607" y="300623"/>
            <a:ext cx="4384110" cy="112734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7030A0"/>
                </a:solidFill>
              </a:rPr>
              <a:t>Pair work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28592" y="1903956"/>
            <a:ext cx="8066761" cy="1841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Discuss in pair and answer the following question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964" y="4420309"/>
            <a:ext cx="5862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1.What does may day refer to…?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2.How long did the workers have to work in a day before the may 1 strike..?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3.What do you learn from the events of may 1,1886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611662" y="344190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1703540" y="112734"/>
            <a:ext cx="8480120" cy="146554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Now match your answer pair work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0466" y="2167003"/>
            <a:ext cx="77661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1.May day means international workers day.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2.The working people to establish an eight hour workday.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3.We learn from the events of may 1,1886 in demanding an eight hour work all over the world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3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319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PC-19</dc:creator>
  <cp:lastModifiedBy>PC-19</cp:lastModifiedBy>
  <cp:revision>34</cp:revision>
  <dcterms:created xsi:type="dcterms:W3CDTF">2021-06-25T10:23:27Z</dcterms:created>
  <dcterms:modified xsi:type="dcterms:W3CDTF">2021-06-27T03:16:04Z</dcterms:modified>
</cp:coreProperties>
</file>