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9" r:id="rId3"/>
    <p:sldId id="265" r:id="rId4"/>
    <p:sldId id="260" r:id="rId5"/>
    <p:sldId id="261" r:id="rId6"/>
    <p:sldId id="263" r:id="rId7"/>
    <p:sldId id="267" r:id="rId8"/>
    <p:sldId id="266" r:id="rId9"/>
    <p:sldId id="268" r:id="rId10"/>
    <p:sldId id="270" r:id="rId11"/>
    <p:sldId id="271" r:id="rId12"/>
    <p:sldId id="283" r:id="rId13"/>
    <p:sldId id="272" r:id="rId14"/>
    <p:sldId id="273" r:id="rId15"/>
    <p:sldId id="289" r:id="rId16"/>
    <p:sldId id="282" r:id="rId17"/>
    <p:sldId id="275" r:id="rId18"/>
    <p:sldId id="284" r:id="rId19"/>
    <p:sldId id="281" r:id="rId20"/>
    <p:sldId id="285" r:id="rId21"/>
    <p:sldId id="286" r:id="rId22"/>
    <p:sldId id="290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502" autoAdjust="0"/>
  </p:normalViewPr>
  <p:slideViewPr>
    <p:cSldViewPr>
      <p:cViewPr>
        <p:scale>
          <a:sx n="70" d="100"/>
          <a:sy n="70" d="100"/>
        </p:scale>
        <p:origin x="-116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0D6F2-E5AD-481C-BF39-1C8D0A24F012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F7E88F2-8376-430A-938F-B724089FB96F}">
      <dgm:prSet phldrT="[Text]"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রবি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মৌসুম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858E469B-BB97-4163-B916-6E4319A5BB7A}" type="parTrans" cxnId="{2EE13C43-D1F3-46CA-9361-E656C43E025A}">
      <dgm:prSet/>
      <dgm:spPr/>
      <dgm:t>
        <a:bodyPr/>
        <a:lstStyle/>
        <a:p>
          <a:endParaRPr lang="en-US"/>
        </a:p>
      </dgm:t>
    </dgm:pt>
    <dgm:pt modelId="{17C6DEB2-6CAA-4A1F-98E1-ECFA62FA6DDA}" type="sibTrans" cxnId="{2EE13C43-D1F3-46CA-9361-E656C43E025A}">
      <dgm:prSet/>
      <dgm:spPr/>
      <dgm:t>
        <a:bodyPr/>
        <a:lstStyle/>
        <a:p>
          <a:endParaRPr lang="en-US"/>
        </a:p>
      </dgm:t>
    </dgm:pt>
    <dgm:pt modelId="{465A9164-E507-4B30-845D-6B2DE68B4AD4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মধ্য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আশ্বিণ-মধ্য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অগ্রহায়ণ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অক্টোবর-নভেম্বর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মাস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)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E1AD2049-079D-41D5-8CD1-6FB5B98D43A2}" type="parTrans" cxnId="{4E50E5F5-C708-43C1-B49E-CEED93E68C50}">
      <dgm:prSet/>
      <dgm:spPr/>
      <dgm:t>
        <a:bodyPr/>
        <a:lstStyle/>
        <a:p>
          <a:endParaRPr lang="en-US"/>
        </a:p>
      </dgm:t>
    </dgm:pt>
    <dgm:pt modelId="{559876C7-2A4D-4538-9A14-F9DF6962B9CB}" type="sibTrans" cxnId="{4E50E5F5-C708-43C1-B49E-CEED93E68C50}">
      <dgm:prSet/>
      <dgm:spPr/>
      <dgm:t>
        <a:bodyPr/>
        <a:lstStyle/>
        <a:p>
          <a:endParaRPr lang="en-US"/>
        </a:p>
      </dgm:t>
    </dgm:pt>
    <dgm:pt modelId="{C035D7B3-26FE-4D27-A26F-B8A759664EC0}">
      <dgm:prSet phldrT="[Text]" phldr="1"/>
      <dgm:spPr/>
      <dgm:t>
        <a:bodyPr/>
        <a:lstStyle/>
        <a:p>
          <a:endParaRPr lang="en-US" sz="2100"/>
        </a:p>
      </dgm:t>
    </dgm:pt>
    <dgm:pt modelId="{88DBD6FB-8F11-45A4-9846-4620C1A7BC1A}" type="parTrans" cxnId="{1CC3116C-985B-452B-AB08-766969DB4A96}">
      <dgm:prSet/>
      <dgm:spPr/>
      <dgm:t>
        <a:bodyPr/>
        <a:lstStyle/>
        <a:p>
          <a:endParaRPr lang="en-US"/>
        </a:p>
      </dgm:t>
    </dgm:pt>
    <dgm:pt modelId="{D2A47B01-A7F7-4CB7-ACC8-C18C84C19CC8}" type="sibTrans" cxnId="{1CC3116C-985B-452B-AB08-766969DB4A96}">
      <dgm:prSet/>
      <dgm:spPr/>
      <dgm:t>
        <a:bodyPr/>
        <a:lstStyle/>
        <a:p>
          <a:endParaRPr lang="en-US"/>
        </a:p>
      </dgm:t>
    </dgm:pt>
    <dgm:pt modelId="{72ECC837-684D-4274-906E-70EEDE2D8F67}">
      <dgm:prSet phldrT="[Text]"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খরিপ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মৌসুম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7B5D8070-58B2-4F10-B171-994EEC7E7F5C}" type="parTrans" cxnId="{D19A157A-D986-430F-895C-D794079CAE81}">
      <dgm:prSet/>
      <dgm:spPr/>
      <dgm:t>
        <a:bodyPr/>
        <a:lstStyle/>
        <a:p>
          <a:endParaRPr lang="en-US"/>
        </a:p>
      </dgm:t>
    </dgm:pt>
    <dgm:pt modelId="{3AE7E3F1-18D6-432C-9A2A-2963DB668E78}" type="sibTrans" cxnId="{D19A157A-D986-430F-895C-D794079CAE81}">
      <dgm:prSet/>
      <dgm:spPr/>
      <dgm:t>
        <a:bodyPr/>
        <a:lstStyle/>
        <a:p>
          <a:endParaRPr lang="en-US"/>
        </a:p>
      </dgm:t>
    </dgm:pt>
    <dgm:pt modelId="{1945746F-C686-49BB-A5CF-94E310B038AA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ফাল্গুন-মধ্য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চৈত্র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মধ্য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ফেব্রুয়ারি-মার্চ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মাস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)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37E547FF-1820-418F-9377-CF6DF33CEFFA}" type="parTrans" cxnId="{7D04DB8C-4C91-4F2C-805E-926187BAE452}">
      <dgm:prSet/>
      <dgm:spPr/>
      <dgm:t>
        <a:bodyPr/>
        <a:lstStyle/>
        <a:p>
          <a:endParaRPr lang="en-US"/>
        </a:p>
      </dgm:t>
    </dgm:pt>
    <dgm:pt modelId="{0DC5F959-A02A-431A-88F0-FE94B4B498AC}" type="sibTrans" cxnId="{7D04DB8C-4C91-4F2C-805E-926187BAE452}">
      <dgm:prSet/>
      <dgm:spPr/>
      <dgm:t>
        <a:bodyPr/>
        <a:lstStyle/>
        <a:p>
          <a:endParaRPr lang="en-US"/>
        </a:p>
      </dgm:t>
    </dgm:pt>
    <dgm:pt modelId="{A055AD2F-BD7F-487B-ADB4-A60F2BFE8766}">
      <dgm:prSet phldrT="[Text]" phldr="1"/>
      <dgm:spPr/>
      <dgm:t>
        <a:bodyPr/>
        <a:lstStyle/>
        <a:p>
          <a:endParaRPr lang="en-US" sz="2500" dirty="0"/>
        </a:p>
      </dgm:t>
    </dgm:pt>
    <dgm:pt modelId="{9EBFF804-744D-4216-9DDE-6DC99B61B043}" type="parTrans" cxnId="{E904B10D-5014-4236-A71B-E7D4E1098C9F}">
      <dgm:prSet/>
      <dgm:spPr/>
      <dgm:t>
        <a:bodyPr/>
        <a:lstStyle/>
        <a:p>
          <a:endParaRPr lang="en-US"/>
        </a:p>
      </dgm:t>
    </dgm:pt>
    <dgm:pt modelId="{FE167356-C2E4-4F11-AC7D-825742A58D2B}" type="sibTrans" cxnId="{E904B10D-5014-4236-A71B-E7D4E1098C9F}">
      <dgm:prSet/>
      <dgm:spPr/>
      <dgm:t>
        <a:bodyPr/>
        <a:lstStyle/>
        <a:p>
          <a:endParaRPr lang="en-US"/>
        </a:p>
      </dgm:t>
    </dgm:pt>
    <dgm:pt modelId="{7461AB04-7180-4B21-8888-EFE8CD926968}">
      <dgm:prSet phldrT="[Text]"/>
      <dgm:spPr/>
      <dgm:t>
        <a:bodyPr/>
        <a:lstStyle/>
        <a:p>
          <a:endParaRPr lang="en-US" sz="2500" dirty="0"/>
        </a:p>
      </dgm:t>
    </dgm:pt>
    <dgm:pt modelId="{324DE97C-D853-4D17-98C7-6BD23E122F4B}" type="parTrans" cxnId="{24ED046D-490A-46B4-9A2E-32ED5F32554A}">
      <dgm:prSet/>
      <dgm:spPr/>
      <dgm:t>
        <a:bodyPr/>
        <a:lstStyle/>
        <a:p>
          <a:endParaRPr lang="en-US"/>
        </a:p>
      </dgm:t>
    </dgm:pt>
    <dgm:pt modelId="{E8800D6D-618E-4B38-999C-A65F1877BBEF}" type="sibTrans" cxnId="{24ED046D-490A-46B4-9A2E-32ED5F32554A}">
      <dgm:prSet/>
      <dgm:spPr/>
      <dgm:t>
        <a:bodyPr/>
        <a:lstStyle/>
        <a:p>
          <a:endParaRPr lang="en-US"/>
        </a:p>
      </dgm:t>
    </dgm:pt>
    <dgm:pt modelId="{10141ACB-1B09-43FA-80CB-56DE95ED1FE4}" type="pres">
      <dgm:prSet presAssocID="{FE20D6F2-E5AD-481C-BF39-1C8D0A24F0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348E4FD-BA52-4A86-A6B6-E62424F215CF}" type="pres">
      <dgm:prSet presAssocID="{0F7E88F2-8376-430A-938F-B724089FB96F}" presName="linNode" presStyleCnt="0"/>
      <dgm:spPr/>
    </dgm:pt>
    <dgm:pt modelId="{9CD10C8D-E2EE-4DFC-B28B-E6062C466A70}" type="pres">
      <dgm:prSet presAssocID="{0F7E88F2-8376-430A-938F-B724089FB96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0168A-71DE-41A8-A89C-50DF0E67DC73}" type="pres">
      <dgm:prSet presAssocID="{0F7E88F2-8376-430A-938F-B724089FB96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EF4B5-9ED6-4BD0-ADBC-A885FC4DDEFF}" type="pres">
      <dgm:prSet presAssocID="{17C6DEB2-6CAA-4A1F-98E1-ECFA62FA6DDA}" presName="spacing" presStyleCnt="0"/>
      <dgm:spPr/>
    </dgm:pt>
    <dgm:pt modelId="{F47BD4BF-E629-4939-A043-B1589A8E8AF4}" type="pres">
      <dgm:prSet presAssocID="{72ECC837-684D-4274-906E-70EEDE2D8F67}" presName="linNode" presStyleCnt="0"/>
      <dgm:spPr/>
    </dgm:pt>
    <dgm:pt modelId="{8F4383A2-F290-4576-9190-5600FB89A570}" type="pres">
      <dgm:prSet presAssocID="{72ECC837-684D-4274-906E-70EEDE2D8F6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C1542-04B6-4389-A03A-21AEA6D9BCE7}" type="pres">
      <dgm:prSet presAssocID="{72ECC837-684D-4274-906E-70EEDE2D8F6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38070F-6805-4F11-9B01-CC5869838935}" type="presOf" srcId="{0F7E88F2-8376-430A-938F-B724089FB96F}" destId="{9CD10C8D-E2EE-4DFC-B28B-E6062C466A70}" srcOrd="0" destOrd="0" presId="urn:microsoft.com/office/officeart/2005/8/layout/vList6"/>
    <dgm:cxn modelId="{728E86EB-49CD-4D7F-90FD-B9153723EE1B}" type="presOf" srcId="{FE20D6F2-E5AD-481C-BF39-1C8D0A24F012}" destId="{10141ACB-1B09-43FA-80CB-56DE95ED1FE4}" srcOrd="0" destOrd="0" presId="urn:microsoft.com/office/officeart/2005/8/layout/vList6"/>
    <dgm:cxn modelId="{1CC3116C-985B-452B-AB08-766969DB4A96}" srcId="{0F7E88F2-8376-430A-938F-B724089FB96F}" destId="{C035D7B3-26FE-4D27-A26F-B8A759664EC0}" srcOrd="1" destOrd="0" parTransId="{88DBD6FB-8F11-45A4-9846-4620C1A7BC1A}" sibTransId="{D2A47B01-A7F7-4CB7-ACC8-C18C84C19CC8}"/>
    <dgm:cxn modelId="{FE707400-C890-487E-BEB8-6E44BDDFB9DC}" type="presOf" srcId="{C035D7B3-26FE-4D27-A26F-B8A759664EC0}" destId="{F140168A-71DE-41A8-A89C-50DF0E67DC73}" srcOrd="0" destOrd="1" presId="urn:microsoft.com/office/officeart/2005/8/layout/vList6"/>
    <dgm:cxn modelId="{24ED046D-490A-46B4-9A2E-32ED5F32554A}" srcId="{72ECC837-684D-4274-906E-70EEDE2D8F67}" destId="{7461AB04-7180-4B21-8888-EFE8CD926968}" srcOrd="1" destOrd="0" parTransId="{324DE97C-D853-4D17-98C7-6BD23E122F4B}" sibTransId="{E8800D6D-618E-4B38-999C-A65F1877BBEF}"/>
    <dgm:cxn modelId="{672C06C2-FE9E-4588-A822-07C8F8D51826}" type="presOf" srcId="{465A9164-E507-4B30-845D-6B2DE68B4AD4}" destId="{F140168A-71DE-41A8-A89C-50DF0E67DC73}" srcOrd="0" destOrd="0" presId="urn:microsoft.com/office/officeart/2005/8/layout/vList6"/>
    <dgm:cxn modelId="{4E50E5F5-C708-43C1-B49E-CEED93E68C50}" srcId="{0F7E88F2-8376-430A-938F-B724089FB96F}" destId="{465A9164-E507-4B30-845D-6B2DE68B4AD4}" srcOrd="0" destOrd="0" parTransId="{E1AD2049-079D-41D5-8CD1-6FB5B98D43A2}" sibTransId="{559876C7-2A4D-4538-9A14-F9DF6962B9CB}"/>
    <dgm:cxn modelId="{3A97084E-8F06-4ACF-BC24-54EA4F36F50A}" type="presOf" srcId="{A055AD2F-BD7F-487B-ADB4-A60F2BFE8766}" destId="{117C1542-04B6-4389-A03A-21AEA6D9BCE7}" srcOrd="0" destOrd="2" presId="urn:microsoft.com/office/officeart/2005/8/layout/vList6"/>
    <dgm:cxn modelId="{D19A157A-D986-430F-895C-D794079CAE81}" srcId="{FE20D6F2-E5AD-481C-BF39-1C8D0A24F012}" destId="{72ECC837-684D-4274-906E-70EEDE2D8F67}" srcOrd="1" destOrd="0" parTransId="{7B5D8070-58B2-4F10-B171-994EEC7E7F5C}" sibTransId="{3AE7E3F1-18D6-432C-9A2A-2963DB668E78}"/>
    <dgm:cxn modelId="{E904B10D-5014-4236-A71B-E7D4E1098C9F}" srcId="{72ECC837-684D-4274-906E-70EEDE2D8F67}" destId="{A055AD2F-BD7F-487B-ADB4-A60F2BFE8766}" srcOrd="2" destOrd="0" parTransId="{9EBFF804-744D-4216-9DDE-6DC99B61B043}" sibTransId="{FE167356-C2E4-4F11-AC7D-825742A58D2B}"/>
    <dgm:cxn modelId="{9FBCA03D-1A46-4D01-BFBE-497AA97A876B}" type="presOf" srcId="{72ECC837-684D-4274-906E-70EEDE2D8F67}" destId="{8F4383A2-F290-4576-9190-5600FB89A570}" srcOrd="0" destOrd="0" presId="urn:microsoft.com/office/officeart/2005/8/layout/vList6"/>
    <dgm:cxn modelId="{4182C38D-0557-4E74-A4E3-70817284FB77}" type="presOf" srcId="{1945746F-C686-49BB-A5CF-94E310B038AA}" destId="{117C1542-04B6-4389-A03A-21AEA6D9BCE7}" srcOrd="0" destOrd="0" presId="urn:microsoft.com/office/officeart/2005/8/layout/vList6"/>
    <dgm:cxn modelId="{2EE13C43-D1F3-46CA-9361-E656C43E025A}" srcId="{FE20D6F2-E5AD-481C-BF39-1C8D0A24F012}" destId="{0F7E88F2-8376-430A-938F-B724089FB96F}" srcOrd="0" destOrd="0" parTransId="{858E469B-BB97-4163-B916-6E4319A5BB7A}" sibTransId="{17C6DEB2-6CAA-4A1F-98E1-ECFA62FA6DDA}"/>
    <dgm:cxn modelId="{83E9DE5A-96A8-4A85-B37F-1FA37B3B3F84}" type="presOf" srcId="{7461AB04-7180-4B21-8888-EFE8CD926968}" destId="{117C1542-04B6-4389-A03A-21AEA6D9BCE7}" srcOrd="0" destOrd="1" presId="urn:microsoft.com/office/officeart/2005/8/layout/vList6"/>
    <dgm:cxn modelId="{7D04DB8C-4C91-4F2C-805E-926187BAE452}" srcId="{72ECC837-684D-4274-906E-70EEDE2D8F67}" destId="{1945746F-C686-49BB-A5CF-94E310B038AA}" srcOrd="0" destOrd="0" parTransId="{37E547FF-1820-418F-9377-CF6DF33CEFFA}" sibTransId="{0DC5F959-A02A-431A-88F0-FE94B4B498AC}"/>
    <dgm:cxn modelId="{34A53CAF-8A33-4F47-8655-98575D475FFE}" type="presParOf" srcId="{10141ACB-1B09-43FA-80CB-56DE95ED1FE4}" destId="{2348E4FD-BA52-4A86-A6B6-E62424F215CF}" srcOrd="0" destOrd="0" presId="urn:microsoft.com/office/officeart/2005/8/layout/vList6"/>
    <dgm:cxn modelId="{EA8161E2-C6E7-4446-92D8-D7C8D2E9C444}" type="presParOf" srcId="{2348E4FD-BA52-4A86-A6B6-E62424F215CF}" destId="{9CD10C8D-E2EE-4DFC-B28B-E6062C466A70}" srcOrd="0" destOrd="0" presId="urn:microsoft.com/office/officeart/2005/8/layout/vList6"/>
    <dgm:cxn modelId="{F4A6C78D-F1C2-4734-BA66-41FBB96AD561}" type="presParOf" srcId="{2348E4FD-BA52-4A86-A6B6-E62424F215CF}" destId="{F140168A-71DE-41A8-A89C-50DF0E67DC73}" srcOrd="1" destOrd="0" presId="urn:microsoft.com/office/officeart/2005/8/layout/vList6"/>
    <dgm:cxn modelId="{6975E7D6-6258-4438-B7E9-A0325CB5CB8E}" type="presParOf" srcId="{10141ACB-1B09-43FA-80CB-56DE95ED1FE4}" destId="{3CBEF4B5-9ED6-4BD0-ADBC-A885FC4DDEFF}" srcOrd="1" destOrd="0" presId="urn:microsoft.com/office/officeart/2005/8/layout/vList6"/>
    <dgm:cxn modelId="{C9BF87A0-675E-4211-A968-BDE9C748B612}" type="presParOf" srcId="{10141ACB-1B09-43FA-80CB-56DE95ED1FE4}" destId="{F47BD4BF-E629-4939-A043-B1589A8E8AF4}" srcOrd="2" destOrd="0" presId="urn:microsoft.com/office/officeart/2005/8/layout/vList6"/>
    <dgm:cxn modelId="{4A6899F3-55FB-4B76-8372-255DA776FED3}" type="presParOf" srcId="{F47BD4BF-E629-4939-A043-B1589A8E8AF4}" destId="{8F4383A2-F290-4576-9190-5600FB89A570}" srcOrd="0" destOrd="0" presId="urn:microsoft.com/office/officeart/2005/8/layout/vList6"/>
    <dgm:cxn modelId="{CA5C66F6-A3C9-4324-B5EA-D4A9D443600D}" type="presParOf" srcId="{F47BD4BF-E629-4939-A043-B1589A8E8AF4}" destId="{117C1542-04B6-4389-A03A-21AEA6D9BCE7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94816-A710-45E3-9D88-C085CEDCA795}" type="doc">
      <dgm:prSet loTypeId="urn:microsoft.com/office/officeart/2005/8/layout/chart3" loCatId="cycle" qsTypeId="urn:microsoft.com/office/officeart/2005/8/quickstyle/simple1" qsCatId="simple" csTypeId="urn:microsoft.com/office/officeart/2005/8/colors/accent2_2" csCatId="accent2" phldr="1"/>
      <dgm:spPr/>
    </dgm:pt>
    <dgm:pt modelId="{63A68CA4-A823-4D48-9465-AFC2CD49C0C0}">
      <dgm:prSet phldrT="[Text]" custT="1"/>
      <dgm:spPr/>
      <dgm:t>
        <a:bodyPr/>
        <a:lstStyle/>
        <a:p>
          <a:pPr algn="just"/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ইউরিয়া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সার</a:t>
          </a:r>
          <a:endParaRPr lang="en-US" sz="4000" b="1" dirty="0" smtClean="0">
            <a:latin typeface="NikoshBAN" pitchFamily="2" charset="0"/>
            <a:cs typeface="NikoshBAN" pitchFamily="2" charset="0"/>
          </a:endParaRPr>
        </a:p>
        <a:p>
          <a:pPr algn="ctr"/>
          <a:endParaRPr lang="en-US" sz="3600" dirty="0"/>
        </a:p>
      </dgm:t>
    </dgm:pt>
    <dgm:pt modelId="{763661B5-F082-4FB9-B3CF-84690D87CB6A}" type="parTrans" cxnId="{C0CBF0B3-87BD-4BB3-A3F4-36251E8E40C0}">
      <dgm:prSet/>
      <dgm:spPr/>
      <dgm:t>
        <a:bodyPr/>
        <a:lstStyle/>
        <a:p>
          <a:endParaRPr lang="en-US"/>
        </a:p>
      </dgm:t>
    </dgm:pt>
    <dgm:pt modelId="{C62CE610-1B12-4107-B2EC-A5245DFFF4C5}" type="sibTrans" cxnId="{C0CBF0B3-87BD-4BB3-A3F4-36251E8E40C0}">
      <dgm:prSet/>
      <dgm:spPr/>
      <dgm:t>
        <a:bodyPr/>
        <a:lstStyle/>
        <a:p>
          <a:endParaRPr lang="en-US"/>
        </a:p>
      </dgm:t>
    </dgm:pt>
    <dgm:pt modelId="{B34004F9-5433-4A5F-9DDB-E13450C9F2A2}">
      <dgm:prSet phldrT="[Text]" custT="1"/>
      <dgm:spPr/>
      <dgm:t>
        <a:bodyPr/>
        <a:lstStyle/>
        <a:p>
          <a:endParaRPr lang="en-US" sz="1800" dirty="0" smtClean="0"/>
        </a:p>
        <a:p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সার</a:t>
          </a:r>
          <a:r>
            <a:rPr lang="en-US" sz="4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সমুহ</a:t>
          </a:r>
          <a:endParaRPr lang="en-US" sz="4000" b="1" dirty="0" smtClean="0">
            <a:latin typeface="NikoshBAN" pitchFamily="2" charset="0"/>
            <a:cs typeface="NikoshBAN" pitchFamily="2" charset="0"/>
          </a:endParaRPr>
        </a:p>
        <a:p>
          <a:endParaRPr lang="en-US" sz="1800" dirty="0"/>
        </a:p>
      </dgm:t>
    </dgm:pt>
    <dgm:pt modelId="{B7FF6DAD-A3A9-4C96-B5A0-74719D679386}" type="parTrans" cxnId="{29372ADF-5242-46FC-AAAC-C6D964E19D91}">
      <dgm:prSet/>
      <dgm:spPr/>
      <dgm:t>
        <a:bodyPr/>
        <a:lstStyle/>
        <a:p>
          <a:endParaRPr lang="en-US"/>
        </a:p>
      </dgm:t>
    </dgm:pt>
    <dgm:pt modelId="{9EEEAF1C-5D3D-4B52-831E-0B2CBFACE8CF}" type="sibTrans" cxnId="{29372ADF-5242-46FC-AAAC-C6D964E19D91}">
      <dgm:prSet/>
      <dgm:spPr/>
      <dgm:t>
        <a:bodyPr/>
        <a:lstStyle/>
        <a:p>
          <a:endParaRPr lang="en-US"/>
        </a:p>
      </dgm:t>
    </dgm:pt>
    <dgm:pt modelId="{22A84B00-01D6-4A5D-B978-C8C646DA5503}">
      <dgm:prSet phldrT="[Text]" custT="1"/>
      <dgm:spPr/>
      <dgm:t>
        <a:bodyPr/>
        <a:lstStyle/>
        <a:p>
          <a:r>
            <a:rPr lang="en-US" sz="4000" b="1" dirty="0" err="1" smtClean="0">
              <a:latin typeface="NikoshBAN" pitchFamily="2" charset="0"/>
              <a:cs typeface="NikoshBAN" pitchFamily="2" charset="0"/>
            </a:rPr>
            <a:t>অন্যান্য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58D9ADC1-3DB9-4A23-BE6B-6A43C6FB4772}" type="parTrans" cxnId="{F3081AA9-A4C3-4019-98D5-8460985227F8}">
      <dgm:prSet/>
      <dgm:spPr/>
      <dgm:t>
        <a:bodyPr/>
        <a:lstStyle/>
        <a:p>
          <a:endParaRPr lang="en-US"/>
        </a:p>
      </dgm:t>
    </dgm:pt>
    <dgm:pt modelId="{B80B650D-45D3-4C33-826C-59E20E9EB507}" type="sibTrans" cxnId="{F3081AA9-A4C3-4019-98D5-8460985227F8}">
      <dgm:prSet/>
      <dgm:spPr/>
      <dgm:t>
        <a:bodyPr/>
        <a:lstStyle/>
        <a:p>
          <a:endParaRPr lang="en-US"/>
        </a:p>
      </dgm:t>
    </dgm:pt>
    <dgm:pt modelId="{B6EC9CD0-1821-449F-AAF9-A4E4D42F6640}" type="pres">
      <dgm:prSet presAssocID="{28294816-A710-45E3-9D88-C085CEDCA795}" presName="compositeShape" presStyleCnt="0">
        <dgm:presLayoutVars>
          <dgm:chMax val="7"/>
          <dgm:dir/>
          <dgm:resizeHandles val="exact"/>
        </dgm:presLayoutVars>
      </dgm:prSet>
      <dgm:spPr/>
    </dgm:pt>
    <dgm:pt modelId="{1233DB40-46ED-4F9B-B05A-41CAD7D6C934}" type="pres">
      <dgm:prSet presAssocID="{28294816-A710-45E3-9D88-C085CEDCA795}" presName="wedge1" presStyleLbl="node1" presStyleIdx="0" presStyleCnt="3" custScaleX="98518" custScaleY="92803"/>
      <dgm:spPr/>
      <dgm:t>
        <a:bodyPr/>
        <a:lstStyle/>
        <a:p>
          <a:endParaRPr lang="en-US"/>
        </a:p>
      </dgm:t>
    </dgm:pt>
    <dgm:pt modelId="{FFC91254-EDFC-4469-B935-8D562C335EA5}" type="pres">
      <dgm:prSet presAssocID="{28294816-A710-45E3-9D88-C085CEDCA79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C9265-E172-4831-B1E9-D06EB846A145}" type="pres">
      <dgm:prSet presAssocID="{28294816-A710-45E3-9D88-C085CEDCA795}" presName="wedge2" presStyleLbl="node1" presStyleIdx="1" presStyleCnt="3" custScaleX="98214"/>
      <dgm:spPr/>
      <dgm:t>
        <a:bodyPr/>
        <a:lstStyle/>
        <a:p>
          <a:endParaRPr lang="en-US"/>
        </a:p>
      </dgm:t>
    </dgm:pt>
    <dgm:pt modelId="{AF3FE7B6-A3B6-4E00-B9B5-5EC9A14DEE46}" type="pres">
      <dgm:prSet presAssocID="{28294816-A710-45E3-9D88-C085CEDCA79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5C6A9-C459-4323-B2FF-36AC6A046A37}" type="pres">
      <dgm:prSet presAssocID="{28294816-A710-45E3-9D88-C085CEDCA795}" presName="wedge3" presStyleLbl="node1" presStyleIdx="2" presStyleCnt="3"/>
      <dgm:spPr/>
      <dgm:t>
        <a:bodyPr/>
        <a:lstStyle/>
        <a:p>
          <a:endParaRPr lang="en-US"/>
        </a:p>
      </dgm:t>
    </dgm:pt>
    <dgm:pt modelId="{A1BAEE1D-381C-4B40-A58E-322FBE8D3813}" type="pres">
      <dgm:prSet presAssocID="{28294816-A710-45E3-9D88-C085CEDCA79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956F4-4B58-4AB5-AD8A-F6AA7A9360A0}" type="presOf" srcId="{63A68CA4-A823-4D48-9465-AFC2CD49C0C0}" destId="{1233DB40-46ED-4F9B-B05A-41CAD7D6C934}" srcOrd="0" destOrd="0" presId="urn:microsoft.com/office/officeart/2005/8/layout/chart3"/>
    <dgm:cxn modelId="{F3081AA9-A4C3-4019-98D5-8460985227F8}" srcId="{28294816-A710-45E3-9D88-C085CEDCA795}" destId="{22A84B00-01D6-4A5D-B978-C8C646DA5503}" srcOrd="2" destOrd="0" parTransId="{58D9ADC1-3DB9-4A23-BE6B-6A43C6FB4772}" sibTransId="{B80B650D-45D3-4C33-826C-59E20E9EB507}"/>
    <dgm:cxn modelId="{E80B5AB3-F648-4DD1-8157-37F6A48EDB20}" type="presOf" srcId="{63A68CA4-A823-4D48-9465-AFC2CD49C0C0}" destId="{FFC91254-EDFC-4469-B935-8D562C335EA5}" srcOrd="1" destOrd="0" presId="urn:microsoft.com/office/officeart/2005/8/layout/chart3"/>
    <dgm:cxn modelId="{AA013A5D-FFEF-4BD2-94DB-227FC7D1D49B}" type="presOf" srcId="{22A84B00-01D6-4A5D-B978-C8C646DA5503}" destId="{A1BAEE1D-381C-4B40-A58E-322FBE8D3813}" srcOrd="1" destOrd="0" presId="urn:microsoft.com/office/officeart/2005/8/layout/chart3"/>
    <dgm:cxn modelId="{F2890591-98A6-488A-A7D9-F76F42D5B787}" type="presOf" srcId="{B34004F9-5433-4A5F-9DDB-E13450C9F2A2}" destId="{AF3FE7B6-A3B6-4E00-B9B5-5EC9A14DEE46}" srcOrd="1" destOrd="0" presId="urn:microsoft.com/office/officeart/2005/8/layout/chart3"/>
    <dgm:cxn modelId="{5155AEC6-096D-43AE-80E3-E39221FCCF1E}" type="presOf" srcId="{B34004F9-5433-4A5F-9DDB-E13450C9F2A2}" destId="{EC1C9265-E172-4831-B1E9-D06EB846A145}" srcOrd="0" destOrd="0" presId="urn:microsoft.com/office/officeart/2005/8/layout/chart3"/>
    <dgm:cxn modelId="{75F111B4-37E8-4BE2-AF1B-AA5A3C065BF2}" type="presOf" srcId="{28294816-A710-45E3-9D88-C085CEDCA795}" destId="{B6EC9CD0-1821-449F-AAF9-A4E4D42F6640}" srcOrd="0" destOrd="0" presId="urn:microsoft.com/office/officeart/2005/8/layout/chart3"/>
    <dgm:cxn modelId="{29372ADF-5242-46FC-AAAC-C6D964E19D91}" srcId="{28294816-A710-45E3-9D88-C085CEDCA795}" destId="{B34004F9-5433-4A5F-9DDB-E13450C9F2A2}" srcOrd="1" destOrd="0" parTransId="{B7FF6DAD-A3A9-4C96-B5A0-74719D679386}" sibTransId="{9EEEAF1C-5D3D-4B52-831E-0B2CBFACE8CF}"/>
    <dgm:cxn modelId="{C0CBF0B3-87BD-4BB3-A3F4-36251E8E40C0}" srcId="{28294816-A710-45E3-9D88-C085CEDCA795}" destId="{63A68CA4-A823-4D48-9465-AFC2CD49C0C0}" srcOrd="0" destOrd="0" parTransId="{763661B5-F082-4FB9-B3CF-84690D87CB6A}" sibTransId="{C62CE610-1B12-4107-B2EC-A5245DFFF4C5}"/>
    <dgm:cxn modelId="{385589B9-B00D-4C54-9750-687AC23D6B6D}" type="presOf" srcId="{22A84B00-01D6-4A5D-B978-C8C646DA5503}" destId="{6D85C6A9-C459-4323-B2FF-36AC6A046A37}" srcOrd="0" destOrd="0" presId="urn:microsoft.com/office/officeart/2005/8/layout/chart3"/>
    <dgm:cxn modelId="{0B9B0432-B67A-4C45-A3AA-1F02E50E42B4}" type="presParOf" srcId="{B6EC9CD0-1821-449F-AAF9-A4E4D42F6640}" destId="{1233DB40-46ED-4F9B-B05A-41CAD7D6C934}" srcOrd="0" destOrd="0" presId="urn:microsoft.com/office/officeart/2005/8/layout/chart3"/>
    <dgm:cxn modelId="{420D8861-0E5C-4167-8189-D7A2A6CC029B}" type="presParOf" srcId="{B6EC9CD0-1821-449F-AAF9-A4E4D42F6640}" destId="{FFC91254-EDFC-4469-B935-8D562C335EA5}" srcOrd="1" destOrd="0" presId="urn:microsoft.com/office/officeart/2005/8/layout/chart3"/>
    <dgm:cxn modelId="{4696BAF6-5A8D-40D2-A1A1-3844D0DEFBF0}" type="presParOf" srcId="{B6EC9CD0-1821-449F-AAF9-A4E4D42F6640}" destId="{EC1C9265-E172-4831-B1E9-D06EB846A145}" srcOrd="2" destOrd="0" presId="urn:microsoft.com/office/officeart/2005/8/layout/chart3"/>
    <dgm:cxn modelId="{92ABF3A6-2D94-4E81-AA48-25DF553D84D0}" type="presParOf" srcId="{B6EC9CD0-1821-449F-AAF9-A4E4D42F6640}" destId="{AF3FE7B6-A3B6-4E00-B9B5-5EC9A14DEE46}" srcOrd="3" destOrd="0" presId="urn:microsoft.com/office/officeart/2005/8/layout/chart3"/>
    <dgm:cxn modelId="{5882F41E-FB95-4F3D-ACA8-00CA17B7F246}" type="presParOf" srcId="{B6EC9CD0-1821-449F-AAF9-A4E4D42F6640}" destId="{6D85C6A9-C459-4323-B2FF-36AC6A046A37}" srcOrd="4" destOrd="0" presId="urn:microsoft.com/office/officeart/2005/8/layout/chart3"/>
    <dgm:cxn modelId="{379B728D-F85F-4EB7-B04A-BBDFCB992E77}" type="presParOf" srcId="{B6EC9CD0-1821-449F-AAF9-A4E4D42F6640}" destId="{A1BAEE1D-381C-4B40-A58E-322FBE8D3813}" srcOrd="5" destOrd="0" presId="urn:microsoft.com/office/officeart/2005/8/layout/char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E590-5056-4520-AE0B-EB0589699E1A}" type="datetimeFigureOut">
              <a:rPr lang="en-US" smtClean="0"/>
              <a:pPr/>
              <a:t>25-Jun-21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2B66-5EBE-4B61-B100-37AC88185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820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609600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latin typeface="NikoshBAN" pitchFamily="2" charset="0"/>
                <a:cs typeface="NikoshBAN" pitchFamily="2" charset="0"/>
              </a:rPr>
            </a:b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হেক্টর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২৫-৩০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by-co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743200"/>
            <a:ext cx="3048000" cy="2286000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43200"/>
            <a:ext cx="3352800" cy="2286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819400" y="1752600"/>
            <a:ext cx="533400" cy="914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19600" y="1752600"/>
            <a:ext cx="5334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শোধন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0" y="1600200"/>
            <a:ext cx="2219325" cy="2514600"/>
          </a:xfrm>
        </p:spPr>
      </p:pic>
      <p:pic>
        <p:nvPicPr>
          <p:cNvPr id="5" name="Picture 4" descr="baby-co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3581400" cy="2379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2578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বীজ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51054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প্রভেক্স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4724400" y="2362200"/>
            <a:ext cx="1143000" cy="12192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209800" y="4419600"/>
            <a:ext cx="3810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162800" y="4267200"/>
            <a:ext cx="381000" cy="685800"/>
          </a:xfrm>
          <a:prstGeom prst="down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105400" y="3657600"/>
            <a:ext cx="3810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4648200"/>
            <a:ext cx="2514600" cy="167640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মেশাতে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সময়ঃ৫মিনিট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orn-on-the-cob-cartoon-maize-drawing-png-favpng-Kwvg9tcwaRCMnu25EXcjUEi5D_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2762250" cy="2762250"/>
          </a:xfrm>
        </p:spPr>
      </p:pic>
      <p:pic>
        <p:nvPicPr>
          <p:cNvPr id="5" name="Content Placeholder 3" descr="corn-on-the-cob-cartoon-maize-drawing-png-favpng-Kwvg9tcwaRCMnu25EXcjUEi5D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24000"/>
            <a:ext cx="2762250" cy="2762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876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otton1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7" y="1600994"/>
            <a:ext cx="8086725" cy="4524375"/>
          </a:xfrm>
        </p:spPr>
      </p:pic>
      <p:sp>
        <p:nvSpPr>
          <p:cNvPr id="5" name="Left-Right Arrow 4"/>
          <p:cNvSpPr/>
          <p:nvPr/>
        </p:nvSpPr>
        <p:spPr>
          <a:xfrm>
            <a:off x="838200" y="4343400"/>
            <a:ext cx="1905000" cy="8382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৭৫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5943600" y="3352800"/>
            <a:ext cx="2209800" cy="10668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5105400" y="5181600"/>
            <a:ext cx="2819400" cy="8382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4419600" cy="494610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181600" y="1600200"/>
            <a:ext cx="16764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57800" y="3657600"/>
            <a:ext cx="16764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257800" y="2667000"/>
            <a:ext cx="16764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257800" y="4495800"/>
            <a:ext cx="16764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257800" y="5638800"/>
            <a:ext cx="16764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0" y="15240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২৫০-৩০০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6600" y="2667000"/>
            <a:ext cx="13276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১০০-১৫০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3657600"/>
            <a:ext cx="13115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১৭৫-২০০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6600" y="4495800"/>
            <a:ext cx="13115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১৭৫-২০০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10400" y="5562600"/>
            <a:ext cx="13115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১২৫-১৫০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endParaRPr lang="en-US" dirty="0"/>
          </a:p>
        </p:txBody>
      </p:sp>
      <p:pic>
        <p:nvPicPr>
          <p:cNvPr id="3" name="Picture 2" descr="solu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24000"/>
            <a:ext cx="2171700" cy="2667000"/>
          </a:xfrm>
          <a:prstGeom prst="rect">
            <a:avLst/>
          </a:prstGeom>
        </p:spPr>
      </p:pic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2466975" cy="1857375"/>
          </a:xfrm>
          <a:prstGeom prst="rect">
            <a:avLst/>
          </a:prstGeom>
        </p:spPr>
      </p:pic>
      <p:pic>
        <p:nvPicPr>
          <p:cNvPr id="5" name="Picture 4" descr="zinc sulp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962400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038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সারঃ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৪-৬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114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সলুবর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সারঃ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৫-৭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172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সালফেট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সারঃ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১০-১৫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atin typeface="NikoshBAN" pitchFamily="2" charset="0"/>
                <a:cs typeface="NikoshBAN" pitchFamily="2" charset="0"/>
              </a:rPr>
            </a:b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3716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ভুট্টার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ঝলসানো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2609850" cy="2286000"/>
          </a:xfrm>
          <a:prstGeom prst="rect">
            <a:avLst/>
          </a:prstGeom>
        </p:spPr>
      </p:pic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2362200" cy="2371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114800"/>
            <a:ext cx="3124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 descr="m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800600"/>
            <a:ext cx="3048000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47244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টিল্ট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>
            <a:off x="3962400" y="5257800"/>
            <a:ext cx="457200" cy="4572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              সময়ঃ৮মিনিট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ize-sweet-corn-grass-royaltyfree-flowering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47800"/>
            <a:ext cx="3009900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495800"/>
            <a:ext cx="8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ভুট্টার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ঝলসানো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ভুট্টার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latin typeface="NikoshBAN" pitchFamily="2" charset="0"/>
                <a:cs typeface="NikoshBAN" pitchFamily="2" charset="0"/>
              </a:rPr>
            </a:b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50-30621534-corn-and-starch-Copy-870x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2133600" cy="1295400"/>
          </a:xfrm>
          <a:prstGeom prst="rect">
            <a:avLst/>
          </a:prstGeom>
        </p:spPr>
      </p:pic>
      <p:pic>
        <p:nvPicPr>
          <p:cNvPr id="5" name="Picture 4" descr="acf7a4452cf56e06cfee667883b0ad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76400"/>
            <a:ext cx="1905000" cy="1269023"/>
          </a:xfrm>
          <a:prstGeom prst="rect">
            <a:avLst/>
          </a:prstGeom>
        </p:spPr>
      </p:pic>
      <p:pic>
        <p:nvPicPr>
          <p:cNvPr id="6" name="Picture 5" descr="corn-germ-o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676400"/>
            <a:ext cx="1905001" cy="1269252"/>
          </a:xfrm>
          <a:prstGeom prst="rect">
            <a:avLst/>
          </a:prstGeom>
        </p:spPr>
      </p:pic>
      <p:pic>
        <p:nvPicPr>
          <p:cNvPr id="7" name="Picture 6" descr="cows-fe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021580"/>
            <a:ext cx="2004646" cy="1303020"/>
          </a:xfrm>
          <a:prstGeom prst="rect">
            <a:avLst/>
          </a:prstGeom>
        </p:spPr>
      </p:pic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953000"/>
            <a:ext cx="1905000" cy="1295680"/>
          </a:xfrm>
          <a:prstGeom prst="rect">
            <a:avLst/>
          </a:prstGeom>
        </p:spPr>
      </p:pic>
      <p:pic>
        <p:nvPicPr>
          <p:cNvPr id="9" name="Picture 8" descr="corn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600" y="4870939"/>
            <a:ext cx="1981199" cy="1377461"/>
          </a:xfrm>
          <a:prstGeom prst="rect">
            <a:avLst/>
          </a:prstGeom>
        </p:spPr>
      </p:pic>
      <p:pic>
        <p:nvPicPr>
          <p:cNvPr id="10" name="Picture 9" descr="ranch-seasoned-popcorn-RD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1676400"/>
            <a:ext cx="1295312" cy="1295400"/>
          </a:xfrm>
          <a:prstGeom prst="rect">
            <a:avLst/>
          </a:prstGeom>
        </p:spPr>
      </p:pic>
      <p:pic>
        <p:nvPicPr>
          <p:cNvPr id="11" name="Picture 10" descr="gettyimages-9098714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34200" y="4876800"/>
            <a:ext cx="1919280" cy="1371600"/>
          </a:xfrm>
          <a:prstGeom prst="rect">
            <a:avLst/>
          </a:prstGeom>
        </p:spPr>
      </p:pic>
      <p:pic>
        <p:nvPicPr>
          <p:cNvPr id="12" name="Picture 11" descr="25-corn-png-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3048000"/>
            <a:ext cx="7620000" cy="190500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1752600" y="3124200"/>
            <a:ext cx="304800" cy="457200"/>
          </a:xfrm>
          <a:prstGeom prst="up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3962400" y="2971800"/>
            <a:ext cx="304800" cy="457200"/>
          </a:xfrm>
          <a:prstGeom prst="up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019800" y="2971800"/>
            <a:ext cx="304800" cy="457200"/>
          </a:xfrm>
          <a:prstGeom prst="up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7772400" y="2971800"/>
            <a:ext cx="304800" cy="457200"/>
          </a:xfrm>
          <a:prstGeom prst="up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752600" y="4495800"/>
            <a:ext cx="381000" cy="457200"/>
          </a:xfrm>
          <a:prstGeom prst="down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581400" y="4495800"/>
            <a:ext cx="381000" cy="457200"/>
          </a:xfrm>
          <a:prstGeom prst="down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638800" y="4495800"/>
            <a:ext cx="381000" cy="457200"/>
          </a:xfrm>
          <a:prstGeom prst="down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391400" y="4343400"/>
            <a:ext cx="381000" cy="457200"/>
          </a:xfrm>
          <a:prstGeom prst="down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টেকঃ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জগতপুর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কলেজ,বিরল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পর্বঃ২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চাষাবাদ-১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ইউনিটঃ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৪5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azal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14800"/>
            <a:ext cx="2514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ize-home-house-made-corn-guandaoxiang-folk-culture-town-yuci-shanxi-china-112478439.jpg"/>
          <p:cNvPicPr>
            <a:picLocks noChangeAspect="1"/>
          </p:cNvPicPr>
          <p:nvPr/>
        </p:nvPicPr>
        <p:blipFill>
          <a:blip r:embed="rId2"/>
          <a:srcRect b="10051"/>
          <a:stretch>
            <a:fillRect/>
          </a:stretch>
        </p:blipFill>
        <p:spPr>
          <a:xfrm>
            <a:off x="1828800" y="1447800"/>
            <a:ext cx="56388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715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ভুট্টার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 -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হেক্টর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২০-২৫   খ)২৫-৩০       গ)১৫-২০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০২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৭৫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খ)৫০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গ)৬০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2-23102_fruit-clipartfood-corn-cart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2895600"/>
            <a:ext cx="2160922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পড়ুন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থাকুন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ab-8\Desktop\presentation folder\fresh-corn-steve-gadom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138363"/>
            <a:ext cx="571500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4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86000" y="2362200"/>
            <a:ext cx="6562725" cy="39243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 rot="16200000">
            <a:off x="-1143000" y="2514600"/>
            <a:ext cx="5181600" cy="2133600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600200"/>
            <a:ext cx="76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endParaRPr lang="en-US" sz="5400" b="1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514600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72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352800"/>
            <a:ext cx="38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7200" b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343400"/>
            <a:ext cx="38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72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ws-corn-field-Nebra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28600"/>
            <a:ext cx="85725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800px_COLOURBOX82997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800"/>
            <a:ext cx="2438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09687"/>
            <a:ext cx="7620000" cy="4238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10000" y="457200"/>
            <a:ext cx="2057400" cy="7620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5867399" cy="3657599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572000" y="2209800"/>
            <a:ext cx="609600" cy="1371600"/>
          </a:xfrm>
          <a:prstGeom prst="up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2286000" y="381000"/>
            <a:ext cx="5181600" cy="1219200"/>
          </a:xfrm>
          <a:prstGeom prst="wedgeRectCallout">
            <a:avLst>
              <a:gd name="adj1" fmla="val -21376"/>
              <a:gd name="adj2" fmla="val 1005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ভুট্টার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......</a:t>
            </a:r>
          </a:p>
          <a:p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ভুট্টার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ভুট্টার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শোধন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এবংবীজ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ভুট্টার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ঝলসানো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ভুট্টার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9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 descr="bornali vutta.jpg"/>
          <p:cNvPicPr>
            <a:picLocks noChangeAspect="1"/>
          </p:cNvPicPr>
          <p:nvPr/>
        </p:nvPicPr>
        <p:blipFill>
          <a:blip r:embed="rId2"/>
          <a:srcRect l="12848" r="12848"/>
          <a:stretch>
            <a:fillRect/>
          </a:stretch>
        </p:blipFill>
        <p:spPr>
          <a:xfrm>
            <a:off x="838200" y="1295400"/>
            <a:ext cx="3810000" cy="2571750"/>
          </a:xfrm>
          <a:prstGeom prst="rect">
            <a:avLst/>
          </a:prstGeom>
        </p:spPr>
      </p:pic>
      <p:pic>
        <p:nvPicPr>
          <p:cNvPr id="5" name="Picture 4" descr="white_ma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14800"/>
            <a:ext cx="3743325" cy="2147009"/>
          </a:xfrm>
          <a:prstGeom prst="rect">
            <a:avLst/>
          </a:prstGeom>
        </p:spPr>
      </p:pic>
      <p:pic>
        <p:nvPicPr>
          <p:cNvPr id="1026" name="Picture 2" descr="C:\Users\Tumpa\Desktop\ppt\khoi vut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114800"/>
            <a:ext cx="3886201" cy="2133600"/>
          </a:xfrm>
          <a:prstGeom prst="rect">
            <a:avLst/>
          </a:prstGeom>
          <a:noFill/>
        </p:spPr>
      </p:pic>
      <p:pic>
        <p:nvPicPr>
          <p:cNvPr id="1028" name="Picture 4" descr="C:\Users\Tumpa\Desktop\ppt\mohor vut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295400"/>
            <a:ext cx="38100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381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ভুট্টার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জাত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1524000"/>
            <a:ext cx="1828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বর্ণালী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410200"/>
            <a:ext cx="1828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শুভ্রা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5410200"/>
            <a:ext cx="1828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1524000"/>
            <a:ext cx="1828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মোহর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495800"/>
            <a:ext cx="7772400" cy="167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ভুট্টার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000" dirty="0"/>
          </a:p>
        </p:txBody>
      </p:sp>
      <p:pic>
        <p:nvPicPr>
          <p:cNvPr id="9" name="Picture Placeholder 8" descr="DaveCorn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7" b="627"/>
          <a:stretch>
            <a:fillRect/>
          </a:stretch>
        </p:blipFill>
        <p:spPr>
          <a:xfrm>
            <a:off x="2696632" y="1527175"/>
            <a:ext cx="3551767" cy="2663825"/>
          </a:xfrm>
        </p:spPr>
      </p:pic>
      <p:sp>
        <p:nvSpPr>
          <p:cNvPr id="10" name="TextBox 9"/>
          <p:cNvSpPr txBox="1"/>
          <p:nvPr/>
        </p:nvSpPr>
        <p:spPr>
          <a:xfrm>
            <a:off x="457200" y="533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5720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বীজ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বপনের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সময়</a:t>
            </a:r>
            <a:endParaRPr lang="en-US" sz="5400" b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295400"/>
          <a:ext cx="7848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310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পরিচিতি</vt:lpstr>
      <vt:lpstr>Slide 3</vt:lpstr>
      <vt:lpstr>Slide 4</vt:lpstr>
      <vt:lpstr>Slide 5</vt:lpstr>
      <vt:lpstr>শিখনফল</vt:lpstr>
      <vt:lpstr>Slide 7</vt:lpstr>
      <vt:lpstr> </vt:lpstr>
      <vt:lpstr>বীজ বপনের সময়</vt:lpstr>
      <vt:lpstr>বীজের হার </vt:lpstr>
      <vt:lpstr>বীজ শোধন</vt:lpstr>
      <vt:lpstr>জোড়ায় কাজ                     সময়ঃ৫মিনিট</vt:lpstr>
      <vt:lpstr>বীজ বপন পদ্ধতি</vt:lpstr>
      <vt:lpstr>ভুট্টা চাষে সারের মাত্রা</vt:lpstr>
      <vt:lpstr>ভুট্টা চাষে সারের মাত্রা</vt:lpstr>
      <vt:lpstr>সার প্রয়োগের মাত্রা </vt:lpstr>
      <vt:lpstr>ভুট্টার পাতা ঝলসানো রোগ</vt:lpstr>
      <vt:lpstr>দলগত কাজ                     সময়ঃ৮মিনিট</vt:lpstr>
      <vt:lpstr>ভুট্টার ব্যবহার </vt:lpstr>
      <vt:lpstr>বাড়ির কাজ</vt:lpstr>
      <vt:lpstr>মুল্যায়ন                          সময়ঃ ৫ মিনিট</vt:lpstr>
      <vt:lpstr>মাস্ক পড়ুন সুস্থ থাকুন</vt:lpstr>
      <vt:lpstr>Slide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Tumpa</dc:creator>
  <cp:lastModifiedBy>Tab-8</cp:lastModifiedBy>
  <cp:revision>79</cp:revision>
  <dcterms:created xsi:type="dcterms:W3CDTF">2021-06-23T10:21:27Z</dcterms:created>
  <dcterms:modified xsi:type="dcterms:W3CDTF">2021-06-26T06:36:48Z</dcterms:modified>
</cp:coreProperties>
</file>