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3" r:id="rId5"/>
    <p:sldId id="264" r:id="rId6"/>
    <p:sldId id="260" r:id="rId7"/>
    <p:sldId id="262" r:id="rId8"/>
    <p:sldId id="265" r:id="rId9"/>
    <p:sldId id="266" r:id="rId10"/>
    <p:sldId id="267" r:id="rId11"/>
    <p:sldId id="268" r:id="rId12"/>
    <p:sldId id="278" r:id="rId13"/>
    <p:sldId id="274" r:id="rId14"/>
    <p:sldId id="275" r:id="rId15"/>
    <p:sldId id="276" r:id="rId16"/>
    <p:sldId id="277" r:id="rId17"/>
    <p:sldId id="269" r:id="rId18"/>
    <p:sldId id="272" r:id="rId19"/>
    <p:sldId id="273" r:id="rId20"/>
    <p:sldId id="279" r:id="rId21"/>
    <p:sldId id="27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A67E-D1D3-4E71-96E1-7666F691729A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CE9B-484B-4DF2-84D1-D39D1A11D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BCE9B-484B-4DF2-84D1-D39D1A11D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CE9B-484B-4DF2-84D1-D39D1A11D4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D0DC63-63E5-4757-A11E-B4B57A4D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551228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4168D-F379-4FD0-A7F8-CDC3F390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3CE29-0798-4AB0-A5E1-42082FEF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F046E-1963-4221-B7C1-2229ED8E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E441CD-A55E-4B5F-8543-58D27A7A9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0B8462-0F58-4C2A-8C82-B4B364B2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D7DA7E-710A-46A8-90F5-4A0C0F15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0F9BA1-5064-4BFC-B95E-C89BC52C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CCF3938-B3C0-41F6-9F14-E8EA37791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28CFAB-B066-4102-9599-41860208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D352AB-CFCB-4A3E-8C46-264B6F5F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88EABB-6D53-4F83-BF8C-8FC4C00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C76AFB-4E66-42F9-ABFA-02E83DED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DE0F5-3F08-4565-ABAD-EEC24543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E61B1A-0B75-411F-98B0-288C75E5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6290A7-4BAE-4384-9BC4-92DCEF40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B44C3C-73EC-4E22-9247-89A1D5E3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11A13C-12D7-42C3-B0A2-0F00F156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71F56-50C9-45E3-8360-13E8F2A4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693844-CF17-404D-9BE7-E0976370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2A09AC-26A2-4D56-AFBC-93A2577A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096CB6-AE3D-4ED2-96BE-229BE18B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FB147B-15BD-4B04-95E6-5FE7F8FD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69A5A-3C7E-4EFA-BD2F-3CD7B79B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CEB84B-3D96-4D44-A080-D77AF83CF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4C7E1C-FF89-47AC-A41A-05B79139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3EB89-61B7-4899-95D5-2D58294E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52D15A-8058-45AC-8832-0D26ACF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1FA0B-C195-43F4-B2B8-D3A9461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D5142-E95B-4E04-93B4-9FB83EB8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A37478-29C7-449B-BA8D-C1CF78ADA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08D04A-2E24-4F0A-BF94-82248A5C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31636-1C92-4D75-A912-E7D1A9328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7670DA-98FC-4114-A9FB-9029C2441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FA0BD-CC76-41DB-8693-AC9A2EF8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3215810-FF76-4728-9789-76075D8F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8C8CAC-75AB-4085-9043-EE2B4A90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84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FB9CEE-9359-460E-9E1F-F054C5EE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B3C932-DF8A-4CBE-A3E3-817E3059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F12907-4F21-4D15-AE22-D99A7E8E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9D4134-F667-4EAE-BB39-ED7A0ABB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C361B2-248E-4BF4-BFCA-979F1D25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87A5FF-59AD-4C24-8AAE-19BB9BDFE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A28C6F-70A9-4CBD-969C-87079BAA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5E0D00-1E19-4F29-96E3-D4E76414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6FF47-D82D-43DF-A9F0-8E1BC559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95ECCD-4155-47CF-A9F0-74B5C329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F31A9E5-0AF6-4954-B938-91207CB0B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964915-B087-4417-AEF8-5A09C899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31EE80-8E57-4645-A926-3EC2DF5D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B4D6-03A0-418E-9F85-9D9300F1E21F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AAB4EA-A419-4900-9CA6-CEA88681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4C36B3-A3D3-4C12-A4A3-35D70F0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F6D72-E8D5-4859-AB77-D973DB29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="" xmlns:a16="http://schemas.microsoft.com/office/drawing/2014/main" id="{13138BD6-EDAA-4E56-8715-5B430661862D}"/>
              </a:ext>
            </a:extLst>
          </p:cNvPr>
          <p:cNvSpPr/>
          <p:nvPr userDrawn="1"/>
        </p:nvSpPr>
        <p:spPr>
          <a:xfrm>
            <a:off x="-21971" y="-17865"/>
            <a:ext cx="12213971" cy="6875865"/>
          </a:xfrm>
          <a:prstGeom prst="frame">
            <a:avLst>
              <a:gd name="adj1" fmla="val 14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F83492A1-972B-42F3-85EE-A14E5D3D6143}"/>
              </a:ext>
            </a:extLst>
          </p:cNvPr>
          <p:cNvSpPr/>
          <p:nvPr userDrawn="1"/>
        </p:nvSpPr>
        <p:spPr>
          <a:xfrm>
            <a:off x="126609" y="126609"/>
            <a:ext cx="11917345" cy="6574637"/>
          </a:xfrm>
          <a:prstGeom prst="frame">
            <a:avLst>
              <a:gd name="adj1" fmla="val 636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26609" y="6225625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lackadder ITC" panose="04020505051007020D02" pitchFamily="82" charset="0"/>
              </a:rPr>
              <a:t>Nahidal</a:t>
            </a:r>
            <a:r>
              <a:rPr lang="en-US" baseline="0" dirty="0" smtClean="0">
                <a:latin typeface="Blackadder ITC" panose="04020505051007020D02" pitchFamily="82" charset="0"/>
              </a:rPr>
              <a:t> Arjin</a:t>
            </a:r>
            <a:endParaRPr lang="en-GB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" t="2079" r="510" b="231"/>
          <a:stretch/>
        </p:blipFill>
        <p:spPr>
          <a:xfrm>
            <a:off x="198120" y="152400"/>
            <a:ext cx="1185672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723" y="340589"/>
            <a:ext cx="881626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3" name="Picture 2" descr="teacher read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36" y="2107183"/>
            <a:ext cx="5043300" cy="37378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7262620" y="1708588"/>
            <a:ext cx="407915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reading the text loudly, please put your fingers on the text.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989" y="4565984"/>
            <a:ext cx="2065422" cy="206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1023">
            <a:off x="469265" y="182765"/>
            <a:ext cx="1741652" cy="17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6BB540-616A-7445-89C3-3B7D435596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695" y="1404006"/>
            <a:ext cx="4735546" cy="499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[2020-06-30][21-27-49]">
            <a:hlinkClick r:id="" action="ppaction://media"/>
            <a:extLst>
              <a:ext uri="{FF2B5EF4-FFF2-40B4-BE49-F238E27FC236}">
                <a16:creationId xmlns="" xmlns:a16="http://schemas.microsoft.com/office/drawing/2014/main" id="{3E32E508-6AF7-43AF-9647-3B053A6F6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0840" y="204216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46B29A-53C8-4241-997B-D0E60561D9DC}"/>
              </a:ext>
            </a:extLst>
          </p:cNvPr>
          <p:cNvSpPr txBox="1"/>
          <p:nvPr/>
        </p:nvSpPr>
        <p:spPr>
          <a:xfrm>
            <a:off x="883541" y="372151"/>
            <a:ext cx="7681718" cy="83099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carefully.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98DDC3-DB90-4E46-97A2-5357B4B27AD5}"/>
              </a:ext>
            </a:extLst>
          </p:cNvPr>
          <p:cNvSpPr txBox="1"/>
          <p:nvPr/>
        </p:nvSpPr>
        <p:spPr>
          <a:xfrm>
            <a:off x="1212793" y="4515769"/>
            <a:ext cx="5980487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again.</a:t>
            </a:r>
          </a:p>
        </p:txBody>
      </p:sp>
    </p:spTree>
    <p:extLst>
      <p:ext uri="{BB962C8B-B14F-4D97-AF65-F5344CB8AC3E}">
        <p14:creationId xmlns:p14="http://schemas.microsoft.com/office/powerpoint/2010/main" val="362900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1851" y="607814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69E3B1-8E50-49DA-980C-BD83F80F0ADD}"/>
              </a:ext>
            </a:extLst>
          </p:cNvPr>
          <p:cNvSpPr txBox="1"/>
          <p:nvPr/>
        </p:nvSpPr>
        <p:spPr>
          <a:xfrm>
            <a:off x="785001" y="1965439"/>
            <a:ext cx="10401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When did the class go to the Liberation War Museum?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Why did the class go to the Liberation War Museum?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spc="-150" dirty="0">
                <a:latin typeface="Times New Roman" panose="02020603050405020304" pitchFamily="18" charset="0"/>
              </a:rPr>
              <a:t>How many galleries are there in the Liberation War </a:t>
            </a:r>
            <a:r>
              <a:rPr lang="en-US" sz="3200" b="1" spc="-150" dirty="0" smtClean="0">
                <a:latin typeface="Times New Roman" panose="02020603050405020304" pitchFamily="18" charset="0"/>
              </a:rPr>
              <a:t>Museum?</a:t>
            </a:r>
            <a:endParaRPr lang="en-US" sz="3200" b="1" spc="-150" dirty="0">
              <a:latin typeface="Times New Roman" panose="02020603050405020304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9631680" y="5455920"/>
            <a:ext cx="1828800" cy="9296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221" y="333494"/>
            <a:ext cx="821955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" y="4332968"/>
            <a:ext cx="11567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14 December, our class went on a field trip to the liberation war museum at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SegunBagicha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Dhaka. The trip was planned as part of our Bangladesh and Global Studies course. </a:t>
            </a:r>
          </a:p>
        </p:txBody>
      </p:sp>
      <p:pic>
        <p:nvPicPr>
          <p:cNvPr id="4" name="Picture 4" descr="Liberation War Museum - Wikiped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1205106"/>
            <a:ext cx="3810000" cy="29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62C401-6792-4743-8C77-8651C0B4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48" y="1269255"/>
            <a:ext cx="3674212" cy="2899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966645-D902-A342-8CE6-5C5DB73BA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188" y="1269256"/>
            <a:ext cx="3398108" cy="2899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028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221" y="333494"/>
            <a:ext cx="821955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26" y="1691639"/>
            <a:ext cx="3762964" cy="32538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AA71F3-E1BC-4EB9-B6CD-E393C226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468" y="1691639"/>
            <a:ext cx="3705224" cy="313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6F395A-7F9E-364B-819E-AD57DAB07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5" y="1691639"/>
            <a:ext cx="3710319" cy="313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2440" y="4945471"/>
            <a:ext cx="1139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bus reached the museum at 10 am. A guide was waiting for us. He welcomed us warmly and took us on a quick tour of the different galleries and exhibits of the museum. </a:t>
            </a:r>
          </a:p>
        </p:txBody>
      </p:sp>
    </p:spTree>
    <p:extLst>
      <p:ext uri="{BB962C8B-B14F-4D97-AF65-F5344CB8AC3E}">
        <p14:creationId xmlns:p14="http://schemas.microsoft.com/office/powerpoint/2010/main" val="42689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3854" y="424934"/>
            <a:ext cx="3922292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530" y="5012174"/>
            <a:ext cx="8200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read the text in group.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4680" y="1640234"/>
            <a:ext cx="4876800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09760" y="193087"/>
            <a:ext cx="2383156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226" y="-62474"/>
            <a:ext cx="1909973" cy="24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3228853" y="628977"/>
            <a:ext cx="4821897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567" y="1722120"/>
            <a:ext cx="4646467" cy="3322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9001" y="5855226"/>
            <a:ext cx="9264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reads the text and others listen.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14" y="178326"/>
            <a:ext cx="1709201" cy="1543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494" y="178326"/>
            <a:ext cx="1709201" cy="15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298" y="1913780"/>
            <a:ext cx="11551403" cy="4417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A9F830-ACD4-7C4B-B54D-DE1F20AFC4A4}"/>
              </a:ext>
            </a:extLst>
          </p:cNvPr>
          <p:cNvSpPr/>
          <p:nvPr/>
        </p:nvSpPr>
        <p:spPr>
          <a:xfrm>
            <a:off x="770001" y="2021100"/>
            <a:ext cx="29684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8EF80A-6E53-5441-98D4-56199F976258}"/>
              </a:ext>
            </a:extLst>
          </p:cNvPr>
          <p:cNvSpPr/>
          <p:nvPr/>
        </p:nvSpPr>
        <p:spPr>
          <a:xfrm>
            <a:off x="8740974" y="1996490"/>
            <a:ext cx="3184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802A47-9542-9E42-B458-4A97C236DA3E}"/>
              </a:ext>
            </a:extLst>
          </p:cNvPr>
          <p:cNvSpPr/>
          <p:nvPr/>
        </p:nvSpPr>
        <p:spPr>
          <a:xfrm>
            <a:off x="8140202" y="2730033"/>
            <a:ext cx="4051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Well-receive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C9B8145-D711-CD46-BAC1-9007B62EB3F9}"/>
              </a:ext>
            </a:extLst>
          </p:cNvPr>
          <p:cNvSpPr/>
          <p:nvPr/>
        </p:nvSpPr>
        <p:spPr>
          <a:xfrm>
            <a:off x="8755952" y="3312352"/>
            <a:ext cx="3559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73B2A6-556F-FD41-A544-8F85FE084227}"/>
              </a:ext>
            </a:extLst>
          </p:cNvPr>
          <p:cNvSpPr/>
          <p:nvPr/>
        </p:nvSpPr>
        <p:spPr>
          <a:xfrm>
            <a:off x="8798683" y="3943128"/>
            <a:ext cx="2691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83125-C624-FC48-A1F3-EC10202F40BA}"/>
              </a:ext>
            </a:extLst>
          </p:cNvPr>
          <p:cNvSpPr/>
          <p:nvPr/>
        </p:nvSpPr>
        <p:spPr>
          <a:xfrm>
            <a:off x="7861548" y="4710924"/>
            <a:ext cx="3092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416513A-504E-AD4C-A7F3-36FE1963D1B7}"/>
              </a:ext>
            </a:extLst>
          </p:cNvPr>
          <p:cNvCxnSpPr>
            <a:cxnSpLocks/>
          </p:cNvCxnSpPr>
          <p:nvPr/>
        </p:nvCxnSpPr>
        <p:spPr>
          <a:xfrm>
            <a:off x="3342774" y="2430009"/>
            <a:ext cx="5118182" cy="68024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962BB4F-8209-8540-ADAF-F1D84CA65A67}"/>
              </a:ext>
            </a:extLst>
          </p:cNvPr>
          <p:cNvCxnSpPr>
            <a:cxnSpLocks/>
          </p:cNvCxnSpPr>
          <p:nvPr/>
        </p:nvCxnSpPr>
        <p:spPr>
          <a:xfrm flipV="1">
            <a:off x="2862505" y="2422260"/>
            <a:ext cx="5478250" cy="125033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C0E4B5C-8A22-DE44-BC9A-73DC3F6CAE96}"/>
              </a:ext>
            </a:extLst>
          </p:cNvPr>
          <p:cNvCxnSpPr>
            <a:cxnSpLocks/>
          </p:cNvCxnSpPr>
          <p:nvPr/>
        </p:nvCxnSpPr>
        <p:spPr>
          <a:xfrm>
            <a:off x="2842207" y="3076212"/>
            <a:ext cx="5378347" cy="16363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ED9E5D1-4F93-9641-84C4-9E8D1DE66F1C}"/>
              </a:ext>
            </a:extLst>
          </p:cNvPr>
          <p:cNvCxnSpPr>
            <a:cxnSpLocks/>
          </p:cNvCxnSpPr>
          <p:nvPr/>
        </p:nvCxnSpPr>
        <p:spPr>
          <a:xfrm flipV="1">
            <a:off x="3285602" y="3760038"/>
            <a:ext cx="5264932" cy="62644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1338D8E-1ACF-C847-8678-1E4495B3DF15}"/>
              </a:ext>
            </a:extLst>
          </p:cNvPr>
          <p:cNvCxnSpPr>
            <a:cxnSpLocks/>
          </p:cNvCxnSpPr>
          <p:nvPr/>
        </p:nvCxnSpPr>
        <p:spPr>
          <a:xfrm flipV="1">
            <a:off x="3061690" y="4435485"/>
            <a:ext cx="5488844" cy="6304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316525" y="215827"/>
            <a:ext cx="30616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Pair</a:t>
            </a:r>
            <a:r>
              <a:rPr lang="en-US" sz="3600" b="1" dirty="0"/>
              <a:t> </a:t>
            </a:r>
          </a:p>
          <a:p>
            <a:pPr algn="ctr"/>
            <a:r>
              <a:rPr lang="en-US" sz="4400" b="1" dirty="0"/>
              <a:t>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98410" y="386415"/>
            <a:ext cx="9873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Match the words with their meaning: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33" y="5649512"/>
            <a:ext cx="1865376" cy="932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702" y="5720204"/>
            <a:ext cx="1865376" cy="9326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269" y="5736833"/>
            <a:ext cx="1865376" cy="932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062" y="5739175"/>
            <a:ext cx="1865376" cy="932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31" y="5767681"/>
            <a:ext cx="1865376" cy="932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66" y="5755804"/>
            <a:ext cx="1865376" cy="932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251" y="5748268"/>
            <a:ext cx="1865376" cy="932688"/>
          </a:xfrm>
          <a:prstGeom prst="rect">
            <a:avLst/>
          </a:prstGeom>
        </p:spPr>
      </p:pic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0425299" y="5247074"/>
            <a:ext cx="1279427" cy="7772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522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745" y="1168941"/>
            <a:ext cx="4312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Documents</a:t>
            </a:r>
            <a:endParaRPr lang="en-GB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7964773" y="273322"/>
            <a:ext cx="3937417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A paper that is used as proof of something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62727" y="1529038"/>
            <a:ext cx="338683" cy="2697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9633" y="3400214"/>
            <a:ext cx="2720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Guide</a:t>
            </a:r>
            <a:endParaRPr lang="en-GB" sz="4400" b="1" dirty="0"/>
          </a:p>
        </p:txBody>
      </p:sp>
      <p:sp>
        <p:nvSpPr>
          <p:cNvPr id="11" name="Right Arrow 10"/>
          <p:cNvSpPr/>
          <p:nvPr/>
        </p:nvSpPr>
        <p:spPr>
          <a:xfrm>
            <a:off x="3462727" y="3784935"/>
            <a:ext cx="794479" cy="284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462727" y="5571236"/>
            <a:ext cx="794479" cy="2847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64773" y="4694071"/>
            <a:ext cx="3937417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A visit made by students to gain knowledge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223" y="5155736"/>
            <a:ext cx="202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trip</a:t>
            </a:r>
            <a:endParaRPr lang="en-GB" sz="4800" b="1" dirty="0"/>
          </a:p>
        </p:txBody>
      </p:sp>
      <p:sp>
        <p:nvSpPr>
          <p:cNvPr id="16" name="Rectangle 15"/>
          <p:cNvSpPr/>
          <p:nvPr/>
        </p:nvSpPr>
        <p:spPr>
          <a:xfrm>
            <a:off x="7964774" y="2523051"/>
            <a:ext cx="3937416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A person who shows the way to others.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16" y="1074707"/>
            <a:ext cx="2619375" cy="1743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544" y="2969519"/>
            <a:ext cx="2652892" cy="1590699"/>
          </a:xfrm>
          <a:prstGeom prst="rect">
            <a:avLst/>
          </a:prstGeom>
        </p:spPr>
      </p:pic>
      <p:pic>
        <p:nvPicPr>
          <p:cNvPr id="1026" name="Picture 2" descr="Scholastica::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892" y="4859382"/>
            <a:ext cx="2513567" cy="17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80104" y="203622"/>
            <a:ext cx="3270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6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32958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/>
      <p:bldP spid="11" grpId="0" animBg="1"/>
      <p:bldP spid="12" grpId="0" animBg="1"/>
      <p:bldP spid="13" grpId="0" animBg="1"/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393357" y="2613045"/>
            <a:ext cx="11405286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students visited the Museum on the 16</a:t>
            </a:r>
            <a:r>
              <a:rPr lang="en-GB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Dec.</a:t>
            </a:r>
          </a:p>
          <a:p>
            <a:pPr marL="342900" indent="-342900">
              <a:buAutoNum type="arabicPeriod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liberation War Museum is at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Agrabad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guide welcomed the students warmly. </a:t>
            </a:r>
          </a:p>
          <a:p>
            <a:pPr marL="342900" indent="-342900">
              <a:buAutoNum type="arabicPeriod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were four permanent galleries in Liberation War museum.</a:t>
            </a:r>
          </a:p>
          <a:p>
            <a:pPr marL="342900" indent="-342900">
              <a:buAutoNum type="arabicPeriod"/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students at first watched a video clip on a sea documentary.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6" y="1671943"/>
            <a:ext cx="3523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true/ false.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2C5AE7-EEE1-6F4E-82EB-F2468B425AF0}"/>
              </a:ext>
            </a:extLst>
          </p:cNvPr>
          <p:cNvSpPr/>
          <p:nvPr/>
        </p:nvSpPr>
        <p:spPr>
          <a:xfrm>
            <a:off x="10591086" y="2621291"/>
            <a:ext cx="109677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EBBECC-142E-CF4F-8246-74A3C25DCEBD}"/>
              </a:ext>
            </a:extLst>
          </p:cNvPr>
          <p:cNvSpPr/>
          <p:nvPr/>
        </p:nvSpPr>
        <p:spPr>
          <a:xfrm>
            <a:off x="8874777" y="3841105"/>
            <a:ext cx="102143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F81EAB-FF23-424F-BFA1-5A23DE609B61}"/>
              </a:ext>
            </a:extLst>
          </p:cNvPr>
          <p:cNvSpPr/>
          <p:nvPr/>
        </p:nvSpPr>
        <p:spPr>
          <a:xfrm>
            <a:off x="3939439" y="4769910"/>
            <a:ext cx="102143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8AA4F02-D0EF-9448-BB5B-AAB53CA9C947}"/>
              </a:ext>
            </a:extLst>
          </p:cNvPr>
          <p:cNvSpPr/>
          <p:nvPr/>
        </p:nvSpPr>
        <p:spPr>
          <a:xfrm>
            <a:off x="9406183" y="3165133"/>
            <a:ext cx="109677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2A2F4B8-B473-4A4F-B99F-F77574D82BFF}"/>
              </a:ext>
            </a:extLst>
          </p:cNvPr>
          <p:cNvSpPr/>
          <p:nvPr/>
        </p:nvSpPr>
        <p:spPr>
          <a:xfrm>
            <a:off x="3771475" y="5886211"/>
            <a:ext cx="113334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6038" y="191206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6759">
            <a:off x="9781143" y="4599285"/>
            <a:ext cx="2143125" cy="2143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60401" y="339439"/>
            <a:ext cx="6825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Group work</a:t>
            </a:r>
            <a:endParaRPr lang="en-US" sz="5400" b="1" dirty="0"/>
          </a:p>
        </p:txBody>
      </p:sp>
      <p:sp>
        <p:nvSpPr>
          <p:cNvPr id="14" name="Action Button: Back or Previous 13">
            <a:hlinkClick r:id="rId3" action="ppaction://hlinksldjump" highlightClick="1"/>
          </p:cNvPr>
          <p:cNvSpPr/>
          <p:nvPr/>
        </p:nvSpPr>
        <p:spPr>
          <a:xfrm>
            <a:off x="9377355" y="5886211"/>
            <a:ext cx="1037709" cy="7467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93" y="1045409"/>
            <a:ext cx="474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Nahidal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Arjin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93" y="2097659"/>
            <a:ext cx="5215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62" y="3013163"/>
            <a:ext cx="6407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Boddipur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128" y="4459713"/>
            <a:ext cx="6097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79822" y="1616988"/>
            <a:ext cx="328864" cy="3808604"/>
            <a:chOff x="6271152" y="1534902"/>
            <a:chExt cx="249701" cy="316741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650806" y="916446"/>
            <a:ext cx="4923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</a:p>
          <a:p>
            <a:pPr algn="ctr"/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 The Liberation War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 </a:t>
            </a:r>
            <a:endParaRPr lang="bn-B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minutes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Date:27/06/2021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32222" y="1769388"/>
            <a:ext cx="328864" cy="3808604"/>
            <a:chOff x="6271152" y="1534902"/>
            <a:chExt cx="249701" cy="316741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84622" y="1921788"/>
            <a:ext cx="328864" cy="3808604"/>
            <a:chOff x="6271152" y="1534902"/>
            <a:chExt cx="249701" cy="316741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177" y="5182988"/>
            <a:ext cx="2647950" cy="1724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138" y="4513030"/>
            <a:ext cx="2381250" cy="21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456263" y="1187184"/>
            <a:ext cx="10924754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Answer following questions: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210218" y="1686562"/>
            <a:ext cx="10073640" cy="39928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GB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the guide assist them?</a:t>
            </a:r>
          </a:p>
          <a:p>
            <a:pPr marL="342900" lvl="0" indent="-342900">
              <a:buFontTx/>
              <a:buAutoNum type="arabicPeriod"/>
            </a:pPr>
            <a:r>
              <a:rPr lang="en-GB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did their bus reach the Museum?</a:t>
            </a:r>
          </a:p>
          <a:p>
            <a:pPr marL="342900" lvl="0" indent="-342900">
              <a:buFontTx/>
              <a:buAutoNum type="arabicPeriod"/>
            </a:pPr>
            <a:r>
              <a:rPr lang="en-GB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Liberation War Museum?</a:t>
            </a:r>
          </a:p>
          <a:p>
            <a:pPr marL="342900" lvl="0" indent="-342900">
              <a:buFontTx/>
              <a:buAutoNum type="arabicPeriod"/>
            </a:pPr>
            <a:r>
              <a:rPr lang="en-GB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waiting for them?</a:t>
            </a:r>
            <a:endParaRPr lang="en-GB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1" y="5721055"/>
            <a:ext cx="1865538" cy="93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551" y="5721054"/>
            <a:ext cx="1865538" cy="932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151" y="5721621"/>
            <a:ext cx="1865538" cy="932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69" y="5721054"/>
            <a:ext cx="1865538" cy="932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07" y="5721054"/>
            <a:ext cx="1865538" cy="932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525" y="5721054"/>
            <a:ext cx="1865538" cy="932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902" y="5721053"/>
            <a:ext cx="1865538" cy="9327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3532551" y="296910"/>
            <a:ext cx="35157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435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F792A-8F1F-5F4F-AF62-DF68913B57D6}"/>
              </a:ext>
            </a:extLst>
          </p:cNvPr>
          <p:cNvSpPr/>
          <p:nvPr/>
        </p:nvSpPr>
        <p:spPr>
          <a:xfrm>
            <a:off x="6073140" y="2438535"/>
            <a:ext cx="5418644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Make five sentences about “Our Liberation War” in your own words.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6BCB62-AF89-8F4C-A6AA-38C08F701EF3}"/>
              </a:ext>
            </a:extLst>
          </p:cNvPr>
          <p:cNvSpPr/>
          <p:nvPr/>
        </p:nvSpPr>
        <p:spPr>
          <a:xfrm>
            <a:off x="2487827" y="472575"/>
            <a:ext cx="685429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Home  Task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7" y="2124218"/>
            <a:ext cx="5135118" cy="3648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2" y="5690616"/>
            <a:ext cx="1865376" cy="932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452" y="5690616"/>
            <a:ext cx="1865376" cy="93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80" y="5690616"/>
            <a:ext cx="1865376" cy="93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16" y="5690616"/>
            <a:ext cx="1865376" cy="932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792" y="5690616"/>
            <a:ext cx="1865376" cy="932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354" y="5690616"/>
            <a:ext cx="1865376" cy="932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188" y="5690616"/>
            <a:ext cx="1865376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75260"/>
            <a:ext cx="11811000" cy="6507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4553" y="531614"/>
            <a:ext cx="10342896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much. See you next class. </a:t>
            </a:r>
          </a:p>
        </p:txBody>
      </p:sp>
    </p:spTree>
    <p:extLst>
      <p:ext uri="{BB962C8B-B14F-4D97-AF65-F5344CB8AC3E}">
        <p14:creationId xmlns:p14="http://schemas.microsoft.com/office/powerpoint/2010/main" val="2506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FCFD34-ECB5-4DE0-BF6E-1426C090CBDD}"/>
              </a:ext>
            </a:extLst>
          </p:cNvPr>
          <p:cNvSpPr txBox="1"/>
          <p:nvPr/>
        </p:nvSpPr>
        <p:spPr>
          <a:xfrm>
            <a:off x="1900062" y="1179075"/>
            <a:ext cx="8116324" cy="101566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654841-69E5-4AAB-98E1-1FCC83982FBF}"/>
              </a:ext>
            </a:extLst>
          </p:cNvPr>
          <p:cNvSpPr txBox="1"/>
          <p:nvPr/>
        </p:nvSpPr>
        <p:spPr>
          <a:xfrm>
            <a:off x="2514916" y="2992113"/>
            <a:ext cx="6775124" cy="101566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AB67D8-196D-4F43-B1B7-C7BDCEC92F08}"/>
              </a:ext>
            </a:extLst>
          </p:cNvPr>
          <p:cNvSpPr txBox="1"/>
          <p:nvPr/>
        </p:nvSpPr>
        <p:spPr>
          <a:xfrm>
            <a:off x="481162" y="4663261"/>
            <a:ext cx="11229677" cy="101566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917" y="-50304"/>
            <a:ext cx="2143125" cy="234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86348">
            <a:off x="9745009" y="10181"/>
            <a:ext cx="236193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713" y="326870"/>
            <a:ext cx="858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C65797-5FB4-4214-A2E3-AF270C658C57}"/>
              </a:ext>
            </a:extLst>
          </p:cNvPr>
          <p:cNvSpPr txBox="1"/>
          <p:nvPr/>
        </p:nvSpPr>
        <p:spPr>
          <a:xfrm>
            <a:off x="3539943" y="1250200"/>
            <a:ext cx="807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Click the video  below: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3950" y="2470422"/>
            <a:ext cx="811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https://youtu.be/sM5W4tYm1Ks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7172" y="3550751"/>
            <a:ext cx="8018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8" y="5712785"/>
            <a:ext cx="1871634" cy="938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713" y="5743434"/>
            <a:ext cx="1871634" cy="93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09" y="5712784"/>
            <a:ext cx="1871634" cy="93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347" y="5738550"/>
            <a:ext cx="1871634" cy="938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892" y="5733666"/>
            <a:ext cx="1871634" cy="938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783" y="5743434"/>
            <a:ext cx="1871634" cy="938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841" y="5712783"/>
            <a:ext cx="187163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659" y="1870955"/>
            <a:ext cx="4024859" cy="3063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27" y="1870956"/>
            <a:ext cx="3748366" cy="3063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84" y="1827133"/>
            <a:ext cx="3728679" cy="3063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347" y="261291"/>
            <a:ext cx="663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</a:rPr>
              <a:t>Look at the </a:t>
            </a:r>
            <a:r>
              <a:rPr lang="en-US" sz="4000" b="1" dirty="0" smtClean="0">
                <a:latin typeface="Times New Roman" panose="02020603050405020304" pitchFamily="18" charset="0"/>
              </a:rPr>
              <a:t>pictures</a:t>
            </a:r>
            <a:r>
              <a:rPr lang="en-US" b="1" dirty="0" smtClean="0">
                <a:latin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675" y="5066907"/>
            <a:ext cx="11166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is Liberation war Museum Mean?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266" y="5113073"/>
            <a:ext cx="11840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Can you tell what the Liberation War Museum is called in Bangla?</a:t>
            </a:r>
            <a:endParaRPr lang="en-GB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539364" y="5614741"/>
            <a:ext cx="1138309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A war fought to gain independence for a country.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182968" y="5867400"/>
            <a:ext cx="6400800" cy="9906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</a:rPr>
              <a:t>মুক্তিযুদ্ধ</a:t>
            </a:r>
            <a:r>
              <a:rPr lang="en-US" sz="3600" b="1" dirty="0">
                <a:solidFill>
                  <a:sysClr val="windowText" lastClr="000000"/>
                </a:solidFill>
              </a:rPr>
              <a:t> 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যাদুঘর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9" grpId="0"/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069" y="2649724"/>
            <a:ext cx="108043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Liberation War Museum</a:t>
            </a:r>
          </a:p>
        </p:txBody>
      </p:sp>
    </p:spTree>
    <p:extLst>
      <p:ext uri="{BB962C8B-B14F-4D97-AF65-F5344CB8AC3E}">
        <p14:creationId xmlns:p14="http://schemas.microsoft.com/office/powerpoint/2010/main" val="67332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31" y="1143580"/>
            <a:ext cx="1057656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5348" y="283011"/>
            <a:ext cx="78910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04" y="336441"/>
            <a:ext cx="2009775" cy="161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074591" y="336442"/>
            <a:ext cx="2009775" cy="1614278"/>
          </a:xfrm>
          <a:prstGeom prst="rect">
            <a:avLst/>
          </a:prstGeom>
        </p:spPr>
      </p:pic>
      <p:sp>
        <p:nvSpPr>
          <p:cNvPr id="11" name="Action Button: Forward or Next 10">
            <a:hlinkClick r:id="rId4" action="ppaction://hlinksldjump" highlightClick="1"/>
          </p:cNvPr>
          <p:cNvSpPr/>
          <p:nvPr/>
        </p:nvSpPr>
        <p:spPr>
          <a:xfrm>
            <a:off x="10596711" y="5901451"/>
            <a:ext cx="1281159" cy="64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841050" y="6036825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4.2.1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Action Button: Forward or Next 15">
            <a:hlinkClick r:id="rId5" action="ppaction://hlinksldjump" highlightClick="1"/>
          </p:cNvPr>
          <p:cNvSpPr/>
          <p:nvPr/>
        </p:nvSpPr>
        <p:spPr>
          <a:xfrm>
            <a:off x="8763000" y="5901451"/>
            <a:ext cx="1524000" cy="64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9185834" y="6077187"/>
            <a:ext cx="102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1.7.1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Action Button: Forward or Next 17">
            <a:hlinkClick r:id="rId6" action="ppaction://hlinksldjump" highlightClick="1"/>
          </p:cNvPr>
          <p:cNvSpPr/>
          <p:nvPr/>
        </p:nvSpPr>
        <p:spPr>
          <a:xfrm>
            <a:off x="7208520" y="5901451"/>
            <a:ext cx="1325880" cy="64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360920" y="6077187"/>
            <a:ext cx="11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1.5.1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4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\Downloads\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43" y="1577208"/>
            <a:ext cx="4953000" cy="408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8654" y="294546"/>
            <a:ext cx="657211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>
                <a:solidFill>
                  <a:sysClr val="windowText" lastClr="000000"/>
                </a:solidFill>
              </a:rPr>
              <a:t>Do you know  </a:t>
            </a:r>
            <a:r>
              <a:rPr lang="en-US" altLang="en-US" sz="4400" b="1" dirty="0" smtClean="0">
                <a:solidFill>
                  <a:sysClr val="windowText" lastClr="000000"/>
                </a:solidFill>
              </a:rPr>
              <a:t>this?</a:t>
            </a:r>
            <a:endParaRPr lang="en-US" altLang="en-US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4954" y="555123"/>
            <a:ext cx="3423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ysClr val="windowText" lastClr="000000"/>
                </a:solidFill>
              </a:rPr>
              <a:t>It’s a Magazine </a:t>
            </a:r>
            <a:endParaRPr lang="en-GB" sz="5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46" y="159475"/>
            <a:ext cx="1168977" cy="1272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6966" y="2570026"/>
            <a:ext cx="6096000" cy="397031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thin book with a paper cover that we can buy every week or month containing, article, photographs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on a particular topic is called a ‘Magazine’.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6" y="159474"/>
            <a:ext cx="1168977" cy="12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640" y="207380"/>
            <a:ext cx="6179320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ysClr val="windowText" lastClr="000000"/>
                </a:solidFill>
              </a:rPr>
              <a:t>open your book at pg-74 </a:t>
            </a:r>
            <a:endParaRPr lang="en-GB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6674" y="558801"/>
            <a:ext cx="46634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This passage was taken from Sunshine </a:t>
            </a:r>
          </a:p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Magazine which is by and for the </a:t>
            </a:r>
          </a:p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students of class-5.</a:t>
            </a:r>
          </a:p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This news story was written by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Raju Roll-1.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058" y="5442229"/>
            <a:ext cx="1023938" cy="1119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9" y="204893"/>
            <a:ext cx="1023938" cy="1119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88" y="1534208"/>
            <a:ext cx="6075016" cy="47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NikoshBAN"/>
      </a:majorFont>
      <a:minorFont>
        <a:latin typeface="Times New Rom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550</Words>
  <Application>Microsoft Office PowerPoint</Application>
  <PresentationFormat>Widescreen</PresentationFormat>
  <Paragraphs>97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Blackadder ITC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Sarmin</dc:creator>
  <cp:lastModifiedBy>Microsoft account</cp:lastModifiedBy>
  <cp:revision>146</cp:revision>
  <dcterms:created xsi:type="dcterms:W3CDTF">2020-09-21T01:39:55Z</dcterms:created>
  <dcterms:modified xsi:type="dcterms:W3CDTF">2021-06-28T12:28:26Z</dcterms:modified>
</cp:coreProperties>
</file>