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31116-7143-4655-AAE6-6C25167DA9BC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AE3AAFC-024C-4452-A6E6-72839BAAA0AC}">
      <dgm:prSet phldrT="[Text]"/>
      <dgm:spPr/>
      <dgm:t>
        <a:bodyPr/>
        <a:lstStyle/>
        <a:p>
          <a:r>
            <a:rPr lang="en-US" baseline="0" dirty="0" smtClean="0">
              <a:latin typeface="Times New Roman" panose="02020603050405020304" pitchFamily="18" charset="0"/>
            </a:rPr>
            <a:t>Food</a:t>
          </a:r>
          <a:endParaRPr lang="en-US" baseline="0" dirty="0">
            <a:latin typeface="Times New Roman" panose="02020603050405020304" pitchFamily="18" charset="0"/>
          </a:endParaRPr>
        </a:p>
      </dgm:t>
    </dgm:pt>
    <dgm:pt modelId="{5608F17B-BA84-4D91-AEDE-AAACEF1A6DBC}" type="parTrans" cxnId="{13DD0DE7-918A-4816-A24C-2CD7EF3A4756}">
      <dgm:prSet/>
      <dgm:spPr/>
      <dgm:t>
        <a:bodyPr/>
        <a:lstStyle/>
        <a:p>
          <a:endParaRPr lang="en-US"/>
        </a:p>
      </dgm:t>
    </dgm:pt>
    <dgm:pt modelId="{AEFB81FA-1BBB-411E-9BF2-2587D06A052D}" type="sibTrans" cxnId="{13DD0DE7-918A-4816-A24C-2CD7EF3A4756}">
      <dgm:prSet/>
      <dgm:spPr/>
      <dgm:t>
        <a:bodyPr/>
        <a:lstStyle/>
        <a:p>
          <a:endParaRPr lang="en-US"/>
        </a:p>
      </dgm:t>
    </dgm:pt>
    <dgm:pt modelId="{BA5B4643-A1A1-492C-8432-1839287FA928}">
      <dgm:prSet phldrT="[Text]" custT="1"/>
      <dgm:spPr/>
      <dgm:t>
        <a:bodyPr/>
        <a:lstStyle/>
        <a:p>
          <a:r>
            <a:rPr lang="en-US" sz="2400" dirty="0" smtClean="0"/>
            <a:t>Food Handlers</a:t>
          </a:r>
          <a:endParaRPr lang="en-US" sz="2400" dirty="0"/>
        </a:p>
      </dgm:t>
    </dgm:pt>
    <dgm:pt modelId="{FD6B705D-097E-4641-A8DA-7586D12DC21F}" type="parTrans" cxnId="{6D2B9ABF-A604-4ABD-8EC0-E2683D55FF6A}">
      <dgm:prSet/>
      <dgm:spPr/>
      <dgm:t>
        <a:bodyPr/>
        <a:lstStyle/>
        <a:p>
          <a:endParaRPr lang="en-US"/>
        </a:p>
      </dgm:t>
    </dgm:pt>
    <dgm:pt modelId="{A63273F1-5CF2-41D3-ABBB-66682729775C}" type="sibTrans" cxnId="{6D2B9ABF-A604-4ABD-8EC0-E2683D55FF6A}">
      <dgm:prSet/>
      <dgm:spPr/>
      <dgm:t>
        <a:bodyPr/>
        <a:lstStyle/>
        <a:p>
          <a:endParaRPr lang="en-US"/>
        </a:p>
      </dgm:t>
    </dgm:pt>
    <dgm:pt modelId="{4FCE06F2-A12A-41D7-80F6-E4BEDBD252B3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2800" baseline="0" dirty="0" smtClean="0">
              <a:latin typeface="Times New Roman" panose="02020603050405020304" pitchFamily="18" charset="0"/>
            </a:rPr>
            <a:t>Packaging</a:t>
          </a:r>
          <a:endParaRPr lang="en-US" sz="2800" baseline="0" dirty="0">
            <a:latin typeface="Times New Roman" panose="02020603050405020304" pitchFamily="18" charset="0"/>
          </a:endParaRPr>
        </a:p>
      </dgm:t>
    </dgm:pt>
    <dgm:pt modelId="{90359239-2E3C-4579-BCA5-0124F2AE428E}" type="parTrans" cxnId="{1E767420-CE51-42B9-A0F6-616AEFF82F95}">
      <dgm:prSet/>
      <dgm:spPr/>
      <dgm:t>
        <a:bodyPr/>
        <a:lstStyle/>
        <a:p>
          <a:endParaRPr lang="en-US"/>
        </a:p>
      </dgm:t>
    </dgm:pt>
    <dgm:pt modelId="{FC8F93BA-2C7E-470C-BAA5-44056E5794FC}" type="sibTrans" cxnId="{1E767420-CE51-42B9-A0F6-616AEFF82F95}">
      <dgm:prSet/>
      <dgm:spPr/>
      <dgm:t>
        <a:bodyPr/>
        <a:lstStyle/>
        <a:p>
          <a:endParaRPr lang="en-US"/>
        </a:p>
      </dgm:t>
    </dgm:pt>
    <dgm:pt modelId="{BC8391BB-6D79-407C-AAC9-9A086FE4350F}">
      <dgm:prSet phldrT="[Text]" custT="1"/>
      <dgm:spPr/>
      <dgm:t>
        <a:bodyPr/>
        <a:lstStyle/>
        <a:p>
          <a:r>
            <a:rPr lang="en-US" sz="3200" baseline="0" dirty="0" smtClean="0">
              <a:latin typeface="Times New Roman" panose="02020603050405020304" pitchFamily="18" charset="0"/>
            </a:rPr>
            <a:t>Insects</a:t>
          </a:r>
          <a:endParaRPr lang="en-US" sz="3200" baseline="0" dirty="0">
            <a:latin typeface="Times New Roman" panose="02020603050405020304" pitchFamily="18" charset="0"/>
          </a:endParaRPr>
        </a:p>
      </dgm:t>
    </dgm:pt>
    <dgm:pt modelId="{76B192DC-FB33-4C4E-BF1D-D3F4C4895502}" type="parTrans" cxnId="{5F697DEC-5291-4105-B924-0AF9F6DF073C}">
      <dgm:prSet/>
      <dgm:spPr/>
      <dgm:t>
        <a:bodyPr/>
        <a:lstStyle/>
        <a:p>
          <a:endParaRPr lang="en-US"/>
        </a:p>
      </dgm:t>
    </dgm:pt>
    <dgm:pt modelId="{94BA8EA6-C4C5-4FDC-B2DD-06F438665B77}" type="sibTrans" cxnId="{5F697DEC-5291-4105-B924-0AF9F6DF073C}">
      <dgm:prSet/>
      <dgm:spPr/>
      <dgm:t>
        <a:bodyPr/>
        <a:lstStyle/>
        <a:p>
          <a:endParaRPr lang="en-US"/>
        </a:p>
      </dgm:t>
    </dgm:pt>
    <dgm:pt modelId="{94FAF557-31AB-49E5-86BC-C272D4B59E8A}">
      <dgm:prSet phldrT="[Text]" custT="1"/>
      <dgm:spPr/>
      <dgm:t>
        <a:bodyPr/>
        <a:lstStyle/>
        <a:p>
          <a:r>
            <a:rPr lang="en-US" sz="2800" dirty="0" smtClean="0"/>
            <a:t>Air dust</a:t>
          </a:r>
          <a:endParaRPr lang="en-US" sz="2800" dirty="0"/>
        </a:p>
      </dgm:t>
    </dgm:pt>
    <dgm:pt modelId="{B63D73E6-F7E4-46DD-93A4-E3D482800E00}" type="parTrans" cxnId="{C4675512-7367-47A0-A910-B243A84BE366}">
      <dgm:prSet/>
      <dgm:spPr/>
      <dgm:t>
        <a:bodyPr/>
        <a:lstStyle/>
        <a:p>
          <a:endParaRPr lang="en-US"/>
        </a:p>
      </dgm:t>
    </dgm:pt>
    <dgm:pt modelId="{34B0FB06-EBB4-43F5-A028-33BAB221578A}" type="sibTrans" cxnId="{C4675512-7367-47A0-A910-B243A84BE366}">
      <dgm:prSet/>
      <dgm:spPr/>
      <dgm:t>
        <a:bodyPr/>
        <a:lstStyle/>
        <a:p>
          <a:endParaRPr lang="en-US"/>
        </a:p>
      </dgm:t>
    </dgm:pt>
    <dgm:pt modelId="{53A10747-DC6E-43AF-AD00-7F4F364735EA}">
      <dgm:prSet phldrT="[Text]" custRadScaleRad="99945" custRadScaleInc="-90060"/>
      <dgm:spPr/>
      <dgm:t>
        <a:bodyPr/>
        <a:lstStyle/>
        <a:p>
          <a:endParaRPr lang="en-US" dirty="0"/>
        </a:p>
      </dgm:t>
    </dgm:pt>
    <dgm:pt modelId="{8B5A6A6C-0383-4202-A749-3527F76E6181}" type="parTrans" cxnId="{AAFF1217-B719-412B-879F-7D10EA1472D4}">
      <dgm:prSet/>
      <dgm:spPr/>
      <dgm:t>
        <a:bodyPr/>
        <a:lstStyle/>
        <a:p>
          <a:endParaRPr lang="en-US"/>
        </a:p>
      </dgm:t>
    </dgm:pt>
    <dgm:pt modelId="{A18A0F1E-3F92-4222-8A2B-D93E464EE9AF}" type="sibTrans" cxnId="{AAFF1217-B719-412B-879F-7D10EA1472D4}">
      <dgm:prSet/>
      <dgm:spPr/>
      <dgm:t>
        <a:bodyPr/>
        <a:lstStyle/>
        <a:p>
          <a:endParaRPr lang="en-US"/>
        </a:p>
      </dgm:t>
    </dgm:pt>
    <dgm:pt modelId="{0EE2DB68-8478-4D98-B321-68154F42781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baseline="0" dirty="0" smtClean="0">
              <a:solidFill>
                <a:schemeClr val="bg1"/>
              </a:solidFill>
              <a:latin typeface="Times New Roman" panose="02020603050405020304" pitchFamily="18" charset="0"/>
            </a:rPr>
            <a:t>Animals</a:t>
          </a:r>
          <a:endParaRPr lang="en-US" sz="3200" baseline="0" dirty="0">
            <a:solidFill>
              <a:schemeClr val="bg1"/>
            </a:solidFill>
            <a:latin typeface="Times New Roman" panose="02020603050405020304" pitchFamily="18" charset="0"/>
          </a:endParaRPr>
        </a:p>
      </dgm:t>
    </dgm:pt>
    <dgm:pt modelId="{A6F5D71C-5BEE-4F7D-B5F7-CA9A4BBFEED2}" type="parTrans" cxnId="{ABE88908-3D3E-42BB-9671-E992548C3FA2}">
      <dgm:prSet/>
      <dgm:spPr/>
      <dgm:t>
        <a:bodyPr/>
        <a:lstStyle/>
        <a:p>
          <a:endParaRPr lang="en-US"/>
        </a:p>
      </dgm:t>
    </dgm:pt>
    <dgm:pt modelId="{D99F400A-81CA-47F7-9F00-91B72D8C1471}" type="sibTrans" cxnId="{ABE88908-3D3E-42BB-9671-E992548C3FA2}">
      <dgm:prSet/>
      <dgm:spPr/>
      <dgm:t>
        <a:bodyPr/>
        <a:lstStyle/>
        <a:p>
          <a:endParaRPr lang="en-US"/>
        </a:p>
      </dgm:t>
    </dgm:pt>
    <dgm:pt modelId="{D41F6ADB-B6CA-44F0-A72D-3CF698337FB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baseline="0" dirty="0" smtClean="0">
              <a:latin typeface="Times New Roman" panose="02020603050405020304" pitchFamily="18" charset="0"/>
            </a:rPr>
            <a:t>Garbage</a:t>
          </a:r>
          <a:endParaRPr lang="en-US" sz="2800" baseline="0" dirty="0">
            <a:latin typeface="Times New Roman" panose="02020603050405020304" pitchFamily="18" charset="0"/>
          </a:endParaRPr>
        </a:p>
      </dgm:t>
    </dgm:pt>
    <dgm:pt modelId="{3C2793B4-4CE9-4038-8D04-CD99FD77A9B4}" type="parTrans" cxnId="{7D7082C5-5B85-4F10-B190-EFE46462DB59}">
      <dgm:prSet/>
      <dgm:spPr/>
      <dgm:t>
        <a:bodyPr/>
        <a:lstStyle/>
        <a:p>
          <a:endParaRPr lang="en-US"/>
        </a:p>
      </dgm:t>
    </dgm:pt>
    <dgm:pt modelId="{A93C27F4-E286-4AF0-9D75-EA05FAFF81DB}" type="sibTrans" cxnId="{7D7082C5-5B85-4F10-B190-EFE46462DB59}">
      <dgm:prSet/>
      <dgm:spPr/>
      <dgm:t>
        <a:bodyPr/>
        <a:lstStyle/>
        <a:p>
          <a:endParaRPr lang="en-US"/>
        </a:p>
      </dgm:t>
    </dgm:pt>
    <dgm:pt modelId="{2EAEDAD8-BD1F-499A-95B5-26CDDA2A4910}">
      <dgm:prSet phldrT="[Text]" custRadScaleRad="83130" custRadScaleInc="-277715"/>
      <dgm:spPr/>
      <dgm:t>
        <a:bodyPr/>
        <a:lstStyle/>
        <a:p>
          <a:endParaRPr lang="en-US"/>
        </a:p>
      </dgm:t>
    </dgm:pt>
    <dgm:pt modelId="{3000D80D-AC43-430B-8709-E6158B740D69}" type="parTrans" cxnId="{D5CC945E-CD66-4D32-BC4E-AB52777AFA53}">
      <dgm:prSet/>
      <dgm:spPr/>
      <dgm:t>
        <a:bodyPr/>
        <a:lstStyle/>
        <a:p>
          <a:endParaRPr lang="en-US"/>
        </a:p>
      </dgm:t>
    </dgm:pt>
    <dgm:pt modelId="{4C989704-7169-470A-8F27-9C69013A3558}" type="sibTrans" cxnId="{D5CC945E-CD66-4D32-BC4E-AB52777AFA53}">
      <dgm:prSet/>
      <dgm:spPr/>
      <dgm:t>
        <a:bodyPr/>
        <a:lstStyle/>
        <a:p>
          <a:endParaRPr lang="en-US"/>
        </a:p>
      </dgm:t>
    </dgm:pt>
    <dgm:pt modelId="{6B305853-8F35-4F34-AB27-20A0ED65AEA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aseline="0" dirty="0" smtClean="0">
              <a:latin typeface="Times New Roman" panose="02020603050405020304" pitchFamily="18" charset="0"/>
            </a:rPr>
            <a:t>Ingredients</a:t>
          </a:r>
          <a:endParaRPr lang="en-US" sz="2400" baseline="0" dirty="0">
            <a:latin typeface="Times New Roman" panose="02020603050405020304" pitchFamily="18" charset="0"/>
          </a:endParaRPr>
        </a:p>
      </dgm:t>
    </dgm:pt>
    <dgm:pt modelId="{7F68C52B-E654-4D59-B43C-1BED759FE376}" type="parTrans" cxnId="{5C35B7EA-1A63-4E44-A09B-E15F4FBCBAED}">
      <dgm:prSet/>
      <dgm:spPr/>
      <dgm:t>
        <a:bodyPr/>
        <a:lstStyle/>
        <a:p>
          <a:endParaRPr lang="en-US"/>
        </a:p>
      </dgm:t>
    </dgm:pt>
    <dgm:pt modelId="{7365C2B5-3543-45D2-B522-8758218E4EB5}" type="sibTrans" cxnId="{5C35B7EA-1A63-4E44-A09B-E15F4FBCBAED}">
      <dgm:prSet/>
      <dgm:spPr/>
      <dgm:t>
        <a:bodyPr/>
        <a:lstStyle/>
        <a:p>
          <a:endParaRPr lang="en-US"/>
        </a:p>
      </dgm:t>
    </dgm:pt>
    <dgm:pt modelId="{68811ED2-A64C-4C50-B73A-92755C76B8FE}">
      <dgm:prSet phldrT="[Text]" custRadScaleRad="83130" custRadScaleInc="-277715"/>
      <dgm:spPr/>
      <dgm:t>
        <a:bodyPr/>
        <a:lstStyle/>
        <a:p>
          <a:endParaRPr lang="en-US"/>
        </a:p>
      </dgm:t>
    </dgm:pt>
    <dgm:pt modelId="{F21E2A84-8C23-4122-B2A4-694FE3A1AFCE}" type="parTrans" cxnId="{0A4D39BA-AAA2-413C-A9AA-DC724F975174}">
      <dgm:prSet/>
      <dgm:spPr/>
      <dgm:t>
        <a:bodyPr/>
        <a:lstStyle/>
        <a:p>
          <a:endParaRPr lang="en-US"/>
        </a:p>
      </dgm:t>
    </dgm:pt>
    <dgm:pt modelId="{E3592C3A-5A4D-4821-8BA7-F97CE8CE8475}" type="sibTrans" cxnId="{0A4D39BA-AAA2-413C-A9AA-DC724F975174}">
      <dgm:prSet/>
      <dgm:spPr/>
      <dgm:t>
        <a:bodyPr/>
        <a:lstStyle/>
        <a:p>
          <a:endParaRPr lang="en-US"/>
        </a:p>
      </dgm:t>
    </dgm:pt>
    <dgm:pt modelId="{55AFE688-1E75-4EBF-904E-17E06EF3D15A}" type="pres">
      <dgm:prSet presAssocID="{44B31116-7143-4655-AAE6-6C25167DA9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61B257-CE0A-461A-85E6-1AD6E46C83FC}" type="pres">
      <dgm:prSet presAssocID="{FAE3AAFC-024C-4452-A6E6-72839BAAA0AC}" presName="centerShape" presStyleLbl="node0" presStyleIdx="0" presStyleCnt="1" custScaleX="131127" custScaleY="84839"/>
      <dgm:spPr/>
      <dgm:t>
        <a:bodyPr/>
        <a:lstStyle/>
        <a:p>
          <a:endParaRPr lang="en-US"/>
        </a:p>
      </dgm:t>
    </dgm:pt>
    <dgm:pt modelId="{DC993A87-6C5E-4E9D-BAEC-4A17CE4B83EB}" type="pres">
      <dgm:prSet presAssocID="{BA5B4643-A1A1-492C-8432-1839287FA928}" presName="node" presStyleLbl="node1" presStyleIdx="0" presStyleCnt="7" custScaleX="168878" custRadScaleRad="108557" custRadScaleInc="-153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40B2A-1385-4A5F-8A1E-196D50D971C5}" type="pres">
      <dgm:prSet presAssocID="{BA5B4643-A1A1-492C-8432-1839287FA928}" presName="dummy" presStyleCnt="0"/>
      <dgm:spPr/>
    </dgm:pt>
    <dgm:pt modelId="{059A4350-927C-4C37-9CBB-C048EDB4CAFC}" type="pres">
      <dgm:prSet presAssocID="{A63273F1-5CF2-41D3-ABBB-66682729775C}" presName="sibTrans" presStyleLbl="sibTrans2D1" presStyleIdx="0" presStyleCnt="7" custLinFactNeighborY="-6012"/>
      <dgm:spPr/>
      <dgm:t>
        <a:bodyPr/>
        <a:lstStyle/>
        <a:p>
          <a:endParaRPr lang="en-US"/>
        </a:p>
      </dgm:t>
    </dgm:pt>
    <dgm:pt modelId="{D60B19F4-288A-4801-93A5-DBC4BD91F2E5}" type="pres">
      <dgm:prSet presAssocID="{4FCE06F2-A12A-41D7-80F6-E4BEDBD252B3}" presName="node" presStyleLbl="node1" presStyleIdx="1" presStyleCnt="7" custScaleX="210673" custRadScaleRad="112896" custRadScaleInc="-100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CE774-6F3A-4399-A0FC-BA8A125F4548}" type="pres">
      <dgm:prSet presAssocID="{4FCE06F2-A12A-41D7-80F6-E4BEDBD252B3}" presName="dummy" presStyleCnt="0"/>
      <dgm:spPr/>
    </dgm:pt>
    <dgm:pt modelId="{5AB10769-C9BA-4A2D-86E4-F7A1CF07338B}" type="pres">
      <dgm:prSet presAssocID="{FC8F93BA-2C7E-470C-BAA5-44056E5794FC}" presName="sibTrans" presStyleLbl="sibTrans2D1" presStyleIdx="1" presStyleCnt="7" custLinFactNeighborX="-533" custLinFactNeighborY="-914"/>
      <dgm:spPr/>
      <dgm:t>
        <a:bodyPr/>
        <a:lstStyle/>
        <a:p>
          <a:endParaRPr lang="en-US"/>
        </a:p>
      </dgm:t>
    </dgm:pt>
    <dgm:pt modelId="{14D0E065-3C39-4916-AEDC-56026A4C8FF1}" type="pres">
      <dgm:prSet presAssocID="{0EE2DB68-8478-4D98-B321-68154F42781B}" presName="node" presStyleLbl="node1" presStyleIdx="2" presStyleCnt="7" custScaleX="202600" custRadScaleRad="136218" custRadScaleInc="-118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26FF3-79C8-4188-A167-E6477A69D2C9}" type="pres">
      <dgm:prSet presAssocID="{0EE2DB68-8478-4D98-B321-68154F42781B}" presName="dummy" presStyleCnt="0"/>
      <dgm:spPr/>
    </dgm:pt>
    <dgm:pt modelId="{6BF4D360-1EB0-4D7D-BDDA-68DD8C362F3A}" type="pres">
      <dgm:prSet presAssocID="{D99F400A-81CA-47F7-9F00-91B72D8C1471}" presName="sibTrans" presStyleLbl="sibTrans2D1" presStyleIdx="2" presStyleCnt="7"/>
      <dgm:spPr/>
      <dgm:t>
        <a:bodyPr/>
        <a:lstStyle/>
        <a:p>
          <a:endParaRPr lang="en-US"/>
        </a:p>
      </dgm:t>
    </dgm:pt>
    <dgm:pt modelId="{FADBE473-B538-4370-A0C8-1964194A0D3E}" type="pres">
      <dgm:prSet presAssocID="{BC8391BB-6D79-407C-AAC9-9A086FE4350F}" presName="node" presStyleLbl="node1" presStyleIdx="3" presStyleCnt="7" custScaleX="188192" custRadScaleRad="113545" custRadScaleInc="-18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598EF-8E92-448D-990B-1F41EDBFD436}" type="pres">
      <dgm:prSet presAssocID="{BC8391BB-6D79-407C-AAC9-9A086FE4350F}" presName="dummy" presStyleCnt="0"/>
      <dgm:spPr/>
    </dgm:pt>
    <dgm:pt modelId="{5F1BB830-A041-42D5-8637-E220BDD0E090}" type="pres">
      <dgm:prSet presAssocID="{94BA8EA6-C4C5-4FDC-B2DD-06F438665B77}" presName="sibTrans" presStyleLbl="sibTrans2D1" presStyleIdx="3" presStyleCnt="7"/>
      <dgm:spPr/>
      <dgm:t>
        <a:bodyPr/>
        <a:lstStyle/>
        <a:p>
          <a:endParaRPr lang="en-US"/>
        </a:p>
      </dgm:t>
    </dgm:pt>
    <dgm:pt modelId="{0C94DCAF-EE85-4BB0-85BB-9DE7A0B57D10}" type="pres">
      <dgm:prSet presAssocID="{D41F6ADB-B6CA-44F0-A72D-3CF698337FB4}" presName="node" presStyleLbl="node1" presStyleIdx="4" presStyleCnt="7" custScaleX="167443" custRadScaleRad="91089" custRadScaleInc="-90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D07FE-E9A0-43E4-B9ED-E2180D3C6F91}" type="pres">
      <dgm:prSet presAssocID="{D41F6ADB-B6CA-44F0-A72D-3CF698337FB4}" presName="dummy" presStyleCnt="0"/>
      <dgm:spPr/>
    </dgm:pt>
    <dgm:pt modelId="{02FB62B7-62A2-449E-B86E-1A72B4E1EEE7}" type="pres">
      <dgm:prSet presAssocID="{A93C27F4-E286-4AF0-9D75-EA05FAFF81DB}" presName="sibTrans" presStyleLbl="sibTrans2D1" presStyleIdx="4" presStyleCnt="7"/>
      <dgm:spPr/>
      <dgm:t>
        <a:bodyPr/>
        <a:lstStyle/>
        <a:p>
          <a:endParaRPr lang="en-US"/>
        </a:p>
      </dgm:t>
    </dgm:pt>
    <dgm:pt modelId="{9AC4ECFD-2B82-40FC-A45E-80116FF60CF2}" type="pres">
      <dgm:prSet presAssocID="{94FAF557-31AB-49E5-86BC-C272D4B59E8A}" presName="node" presStyleLbl="node1" presStyleIdx="5" presStyleCnt="7" custScaleX="196260" custRadScaleRad="134807" custRadScaleInc="-62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B232A-5CBC-4E03-BF74-8748D2CCF062}" type="pres">
      <dgm:prSet presAssocID="{94FAF557-31AB-49E5-86BC-C272D4B59E8A}" presName="dummy" presStyleCnt="0"/>
      <dgm:spPr/>
    </dgm:pt>
    <dgm:pt modelId="{E9251B5D-330D-44DA-ABBD-0A5B481FF406}" type="pres">
      <dgm:prSet presAssocID="{34B0FB06-EBB4-43F5-A028-33BAB221578A}" presName="sibTrans" presStyleLbl="sibTrans2D1" presStyleIdx="5" presStyleCnt="7"/>
      <dgm:spPr/>
      <dgm:t>
        <a:bodyPr/>
        <a:lstStyle/>
        <a:p>
          <a:endParaRPr lang="en-US"/>
        </a:p>
      </dgm:t>
    </dgm:pt>
    <dgm:pt modelId="{4F1BEFF9-3BBC-4685-9B63-DB7E6E8D4BC3}" type="pres">
      <dgm:prSet presAssocID="{6B305853-8F35-4F34-AB27-20A0ED65AEA0}" presName="node" presStyleLbl="node1" presStyleIdx="6" presStyleCnt="7" custScaleX="210690" custRadScaleRad="141790" custRadScaleInc="-125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4AE27-6884-4DFF-9CC1-C71D31704664}" type="pres">
      <dgm:prSet presAssocID="{6B305853-8F35-4F34-AB27-20A0ED65AEA0}" presName="dummy" presStyleCnt="0"/>
      <dgm:spPr/>
    </dgm:pt>
    <dgm:pt modelId="{366B021A-01A0-4CAA-BC5E-9C6B03285F7F}" type="pres">
      <dgm:prSet presAssocID="{7365C2B5-3543-45D2-B522-8758218E4EB5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2D8EB721-A713-4CE3-B16F-6AF4D3084963}" type="presOf" srcId="{A63273F1-5CF2-41D3-ABBB-66682729775C}" destId="{059A4350-927C-4C37-9CBB-C048EDB4CAFC}" srcOrd="0" destOrd="0" presId="urn:microsoft.com/office/officeart/2005/8/layout/radial6"/>
    <dgm:cxn modelId="{5F697DEC-5291-4105-B924-0AF9F6DF073C}" srcId="{FAE3AAFC-024C-4452-A6E6-72839BAAA0AC}" destId="{BC8391BB-6D79-407C-AAC9-9A086FE4350F}" srcOrd="3" destOrd="0" parTransId="{76B192DC-FB33-4C4E-BF1D-D3F4C4895502}" sibTransId="{94BA8EA6-C4C5-4FDC-B2DD-06F438665B77}"/>
    <dgm:cxn modelId="{AF022220-2880-486F-8934-57686EDD1F68}" type="presOf" srcId="{D99F400A-81CA-47F7-9F00-91B72D8C1471}" destId="{6BF4D360-1EB0-4D7D-BDDA-68DD8C362F3A}" srcOrd="0" destOrd="0" presId="urn:microsoft.com/office/officeart/2005/8/layout/radial6"/>
    <dgm:cxn modelId="{E25070A0-14C9-4E81-AF2B-04465B2A124E}" type="presOf" srcId="{4FCE06F2-A12A-41D7-80F6-E4BEDBD252B3}" destId="{D60B19F4-288A-4801-93A5-DBC4BD91F2E5}" srcOrd="0" destOrd="0" presId="urn:microsoft.com/office/officeart/2005/8/layout/radial6"/>
    <dgm:cxn modelId="{C4675512-7367-47A0-A910-B243A84BE366}" srcId="{FAE3AAFC-024C-4452-A6E6-72839BAAA0AC}" destId="{94FAF557-31AB-49E5-86BC-C272D4B59E8A}" srcOrd="5" destOrd="0" parTransId="{B63D73E6-F7E4-46DD-93A4-E3D482800E00}" sibTransId="{34B0FB06-EBB4-43F5-A028-33BAB221578A}"/>
    <dgm:cxn modelId="{1E767420-CE51-42B9-A0F6-616AEFF82F95}" srcId="{FAE3AAFC-024C-4452-A6E6-72839BAAA0AC}" destId="{4FCE06F2-A12A-41D7-80F6-E4BEDBD252B3}" srcOrd="1" destOrd="0" parTransId="{90359239-2E3C-4579-BCA5-0124F2AE428E}" sibTransId="{FC8F93BA-2C7E-470C-BAA5-44056E5794FC}"/>
    <dgm:cxn modelId="{FB6A4A8B-019B-485D-8FE0-F6F7209C7C97}" type="presOf" srcId="{7365C2B5-3543-45D2-B522-8758218E4EB5}" destId="{366B021A-01A0-4CAA-BC5E-9C6B03285F7F}" srcOrd="0" destOrd="0" presId="urn:microsoft.com/office/officeart/2005/8/layout/radial6"/>
    <dgm:cxn modelId="{0BAC521C-931B-4566-8F87-E4F97711D906}" type="presOf" srcId="{44B31116-7143-4655-AAE6-6C25167DA9BC}" destId="{55AFE688-1E75-4EBF-904E-17E06EF3D15A}" srcOrd="0" destOrd="0" presId="urn:microsoft.com/office/officeart/2005/8/layout/radial6"/>
    <dgm:cxn modelId="{7D7082C5-5B85-4F10-B190-EFE46462DB59}" srcId="{FAE3AAFC-024C-4452-A6E6-72839BAAA0AC}" destId="{D41F6ADB-B6CA-44F0-A72D-3CF698337FB4}" srcOrd="4" destOrd="0" parTransId="{3C2793B4-4CE9-4038-8D04-CD99FD77A9B4}" sibTransId="{A93C27F4-E286-4AF0-9D75-EA05FAFF81DB}"/>
    <dgm:cxn modelId="{FC076431-ACED-45E3-831F-B7E66E236848}" type="presOf" srcId="{A93C27F4-E286-4AF0-9D75-EA05FAFF81DB}" destId="{02FB62B7-62A2-449E-B86E-1A72B4E1EEE7}" srcOrd="0" destOrd="0" presId="urn:microsoft.com/office/officeart/2005/8/layout/radial6"/>
    <dgm:cxn modelId="{73A65E6D-6539-4A53-9D96-9F114D3457A6}" type="presOf" srcId="{BA5B4643-A1A1-492C-8432-1839287FA928}" destId="{DC993A87-6C5E-4E9D-BAEC-4A17CE4B83EB}" srcOrd="0" destOrd="0" presId="urn:microsoft.com/office/officeart/2005/8/layout/radial6"/>
    <dgm:cxn modelId="{C1D46A2B-AFEA-4CC0-B8C0-E798191B84A1}" type="presOf" srcId="{34B0FB06-EBB4-43F5-A028-33BAB221578A}" destId="{E9251B5D-330D-44DA-ABBD-0A5B481FF406}" srcOrd="0" destOrd="0" presId="urn:microsoft.com/office/officeart/2005/8/layout/radial6"/>
    <dgm:cxn modelId="{A376A7E1-F7C5-4DDD-A60C-FB65D7190AB6}" type="presOf" srcId="{D41F6ADB-B6CA-44F0-A72D-3CF698337FB4}" destId="{0C94DCAF-EE85-4BB0-85BB-9DE7A0B57D10}" srcOrd="0" destOrd="0" presId="urn:microsoft.com/office/officeart/2005/8/layout/radial6"/>
    <dgm:cxn modelId="{A6875414-AFBA-4881-BDA7-382951BEA2E7}" type="presOf" srcId="{94BA8EA6-C4C5-4FDC-B2DD-06F438665B77}" destId="{5F1BB830-A041-42D5-8637-E220BDD0E090}" srcOrd="0" destOrd="0" presId="urn:microsoft.com/office/officeart/2005/8/layout/radial6"/>
    <dgm:cxn modelId="{5C35B7EA-1A63-4E44-A09B-E15F4FBCBAED}" srcId="{FAE3AAFC-024C-4452-A6E6-72839BAAA0AC}" destId="{6B305853-8F35-4F34-AB27-20A0ED65AEA0}" srcOrd="6" destOrd="0" parTransId="{7F68C52B-E654-4D59-B43C-1BED759FE376}" sibTransId="{7365C2B5-3543-45D2-B522-8758218E4EB5}"/>
    <dgm:cxn modelId="{0A4D39BA-AAA2-413C-A9AA-DC724F975174}" srcId="{44B31116-7143-4655-AAE6-6C25167DA9BC}" destId="{68811ED2-A64C-4C50-B73A-92755C76B8FE}" srcOrd="3" destOrd="0" parTransId="{F21E2A84-8C23-4122-B2A4-694FE3A1AFCE}" sibTransId="{E3592C3A-5A4D-4821-8BA7-F97CE8CE8475}"/>
    <dgm:cxn modelId="{ABE88908-3D3E-42BB-9671-E992548C3FA2}" srcId="{FAE3AAFC-024C-4452-A6E6-72839BAAA0AC}" destId="{0EE2DB68-8478-4D98-B321-68154F42781B}" srcOrd="2" destOrd="0" parTransId="{A6F5D71C-5BEE-4F7D-B5F7-CA9A4BBFEED2}" sibTransId="{D99F400A-81CA-47F7-9F00-91B72D8C1471}"/>
    <dgm:cxn modelId="{D5CC945E-CD66-4D32-BC4E-AB52777AFA53}" srcId="{44B31116-7143-4655-AAE6-6C25167DA9BC}" destId="{2EAEDAD8-BD1F-499A-95B5-26CDDA2A4910}" srcOrd="2" destOrd="0" parTransId="{3000D80D-AC43-430B-8709-E6158B740D69}" sibTransId="{4C989704-7169-470A-8F27-9C69013A3558}"/>
    <dgm:cxn modelId="{5127949B-4029-40C2-B2F1-AD37DC426C34}" type="presOf" srcId="{94FAF557-31AB-49E5-86BC-C272D4B59E8A}" destId="{9AC4ECFD-2B82-40FC-A45E-80116FF60CF2}" srcOrd="0" destOrd="0" presId="urn:microsoft.com/office/officeart/2005/8/layout/radial6"/>
    <dgm:cxn modelId="{85C9C678-F270-4C0B-85B8-1AE45B128097}" type="presOf" srcId="{6B305853-8F35-4F34-AB27-20A0ED65AEA0}" destId="{4F1BEFF9-3BBC-4685-9B63-DB7E6E8D4BC3}" srcOrd="0" destOrd="0" presId="urn:microsoft.com/office/officeart/2005/8/layout/radial6"/>
    <dgm:cxn modelId="{6D2B9ABF-A604-4ABD-8EC0-E2683D55FF6A}" srcId="{FAE3AAFC-024C-4452-A6E6-72839BAAA0AC}" destId="{BA5B4643-A1A1-492C-8432-1839287FA928}" srcOrd="0" destOrd="0" parTransId="{FD6B705D-097E-4641-A8DA-7586D12DC21F}" sibTransId="{A63273F1-5CF2-41D3-ABBB-66682729775C}"/>
    <dgm:cxn modelId="{AAFF1217-B719-412B-879F-7D10EA1472D4}" srcId="{44B31116-7143-4655-AAE6-6C25167DA9BC}" destId="{53A10747-DC6E-43AF-AD00-7F4F364735EA}" srcOrd="1" destOrd="0" parTransId="{8B5A6A6C-0383-4202-A749-3527F76E6181}" sibTransId="{A18A0F1E-3F92-4222-8A2B-D93E464EE9AF}"/>
    <dgm:cxn modelId="{0050BB12-13F9-4383-B836-5DF73CE12C71}" type="presOf" srcId="{FAE3AAFC-024C-4452-A6E6-72839BAAA0AC}" destId="{9F61B257-CE0A-461A-85E6-1AD6E46C83FC}" srcOrd="0" destOrd="0" presId="urn:microsoft.com/office/officeart/2005/8/layout/radial6"/>
    <dgm:cxn modelId="{4308AF87-F780-44FB-8C2D-C90372EA5742}" type="presOf" srcId="{BC8391BB-6D79-407C-AAC9-9A086FE4350F}" destId="{FADBE473-B538-4370-A0C8-1964194A0D3E}" srcOrd="0" destOrd="0" presId="urn:microsoft.com/office/officeart/2005/8/layout/radial6"/>
    <dgm:cxn modelId="{F59BB195-4B60-46D9-9442-FEAAEC4B86C8}" type="presOf" srcId="{0EE2DB68-8478-4D98-B321-68154F42781B}" destId="{14D0E065-3C39-4916-AEDC-56026A4C8FF1}" srcOrd="0" destOrd="0" presId="urn:microsoft.com/office/officeart/2005/8/layout/radial6"/>
    <dgm:cxn modelId="{8E7F1ACC-01C5-430D-8D06-5B24A90D91B4}" type="presOf" srcId="{FC8F93BA-2C7E-470C-BAA5-44056E5794FC}" destId="{5AB10769-C9BA-4A2D-86E4-F7A1CF07338B}" srcOrd="0" destOrd="0" presId="urn:microsoft.com/office/officeart/2005/8/layout/radial6"/>
    <dgm:cxn modelId="{13DD0DE7-918A-4816-A24C-2CD7EF3A4756}" srcId="{44B31116-7143-4655-AAE6-6C25167DA9BC}" destId="{FAE3AAFC-024C-4452-A6E6-72839BAAA0AC}" srcOrd="0" destOrd="0" parTransId="{5608F17B-BA84-4D91-AEDE-AAACEF1A6DBC}" sibTransId="{AEFB81FA-1BBB-411E-9BF2-2587D06A052D}"/>
    <dgm:cxn modelId="{8964D660-C2D5-48CB-98AF-B4C8273B7551}" type="presParOf" srcId="{55AFE688-1E75-4EBF-904E-17E06EF3D15A}" destId="{9F61B257-CE0A-461A-85E6-1AD6E46C83FC}" srcOrd="0" destOrd="0" presId="urn:microsoft.com/office/officeart/2005/8/layout/radial6"/>
    <dgm:cxn modelId="{8ED5F631-5B3D-4DB8-A139-8BDFD2AF0B3D}" type="presParOf" srcId="{55AFE688-1E75-4EBF-904E-17E06EF3D15A}" destId="{DC993A87-6C5E-4E9D-BAEC-4A17CE4B83EB}" srcOrd="1" destOrd="0" presId="urn:microsoft.com/office/officeart/2005/8/layout/radial6"/>
    <dgm:cxn modelId="{08D10B52-5531-4487-B459-974F1276FD28}" type="presParOf" srcId="{55AFE688-1E75-4EBF-904E-17E06EF3D15A}" destId="{65740B2A-1385-4A5F-8A1E-196D50D971C5}" srcOrd="2" destOrd="0" presId="urn:microsoft.com/office/officeart/2005/8/layout/radial6"/>
    <dgm:cxn modelId="{5086B7F2-FAAF-4771-85CB-BAC5E63826E8}" type="presParOf" srcId="{55AFE688-1E75-4EBF-904E-17E06EF3D15A}" destId="{059A4350-927C-4C37-9CBB-C048EDB4CAFC}" srcOrd="3" destOrd="0" presId="urn:microsoft.com/office/officeart/2005/8/layout/radial6"/>
    <dgm:cxn modelId="{FE80893C-2218-4738-8167-0198F5E8884D}" type="presParOf" srcId="{55AFE688-1E75-4EBF-904E-17E06EF3D15A}" destId="{D60B19F4-288A-4801-93A5-DBC4BD91F2E5}" srcOrd="4" destOrd="0" presId="urn:microsoft.com/office/officeart/2005/8/layout/radial6"/>
    <dgm:cxn modelId="{2D5DAD0F-B410-4047-A003-A00113E81725}" type="presParOf" srcId="{55AFE688-1E75-4EBF-904E-17E06EF3D15A}" destId="{470CE774-6F3A-4399-A0FC-BA8A125F4548}" srcOrd="5" destOrd="0" presId="urn:microsoft.com/office/officeart/2005/8/layout/radial6"/>
    <dgm:cxn modelId="{E853AADD-793B-4DA2-BCDD-C069ABD215D7}" type="presParOf" srcId="{55AFE688-1E75-4EBF-904E-17E06EF3D15A}" destId="{5AB10769-C9BA-4A2D-86E4-F7A1CF07338B}" srcOrd="6" destOrd="0" presId="urn:microsoft.com/office/officeart/2005/8/layout/radial6"/>
    <dgm:cxn modelId="{DAD36318-7769-4FEA-8D7D-71FA16227B0B}" type="presParOf" srcId="{55AFE688-1E75-4EBF-904E-17E06EF3D15A}" destId="{14D0E065-3C39-4916-AEDC-56026A4C8FF1}" srcOrd="7" destOrd="0" presId="urn:microsoft.com/office/officeart/2005/8/layout/radial6"/>
    <dgm:cxn modelId="{6E56EDD8-E950-4DA8-B818-0E4728DC7EE9}" type="presParOf" srcId="{55AFE688-1E75-4EBF-904E-17E06EF3D15A}" destId="{B6326FF3-79C8-4188-A167-E6477A69D2C9}" srcOrd="8" destOrd="0" presId="urn:microsoft.com/office/officeart/2005/8/layout/radial6"/>
    <dgm:cxn modelId="{5D9EA26C-C5C2-4210-8668-14FAF0D72FE5}" type="presParOf" srcId="{55AFE688-1E75-4EBF-904E-17E06EF3D15A}" destId="{6BF4D360-1EB0-4D7D-BDDA-68DD8C362F3A}" srcOrd="9" destOrd="0" presId="urn:microsoft.com/office/officeart/2005/8/layout/radial6"/>
    <dgm:cxn modelId="{88A202E9-4917-463B-8AE9-19D4A6606640}" type="presParOf" srcId="{55AFE688-1E75-4EBF-904E-17E06EF3D15A}" destId="{FADBE473-B538-4370-A0C8-1964194A0D3E}" srcOrd="10" destOrd="0" presId="urn:microsoft.com/office/officeart/2005/8/layout/radial6"/>
    <dgm:cxn modelId="{5128A57C-4198-4BEE-9A82-0E5D339E341F}" type="presParOf" srcId="{55AFE688-1E75-4EBF-904E-17E06EF3D15A}" destId="{749598EF-8E92-448D-990B-1F41EDBFD436}" srcOrd="11" destOrd="0" presId="urn:microsoft.com/office/officeart/2005/8/layout/radial6"/>
    <dgm:cxn modelId="{2800C00D-AA66-4437-A649-C092746D576F}" type="presParOf" srcId="{55AFE688-1E75-4EBF-904E-17E06EF3D15A}" destId="{5F1BB830-A041-42D5-8637-E220BDD0E090}" srcOrd="12" destOrd="0" presId="urn:microsoft.com/office/officeart/2005/8/layout/radial6"/>
    <dgm:cxn modelId="{D01CCDD7-8695-45D3-8B17-FBC11BB45F22}" type="presParOf" srcId="{55AFE688-1E75-4EBF-904E-17E06EF3D15A}" destId="{0C94DCAF-EE85-4BB0-85BB-9DE7A0B57D10}" srcOrd="13" destOrd="0" presId="urn:microsoft.com/office/officeart/2005/8/layout/radial6"/>
    <dgm:cxn modelId="{186C3479-72FF-4FAA-B682-FC654C43CFC7}" type="presParOf" srcId="{55AFE688-1E75-4EBF-904E-17E06EF3D15A}" destId="{D62D07FE-E9A0-43E4-B9ED-E2180D3C6F91}" srcOrd="14" destOrd="0" presId="urn:microsoft.com/office/officeart/2005/8/layout/radial6"/>
    <dgm:cxn modelId="{38B2AB11-AF98-4754-8285-6EB7635B3CD4}" type="presParOf" srcId="{55AFE688-1E75-4EBF-904E-17E06EF3D15A}" destId="{02FB62B7-62A2-449E-B86E-1A72B4E1EEE7}" srcOrd="15" destOrd="0" presId="urn:microsoft.com/office/officeart/2005/8/layout/radial6"/>
    <dgm:cxn modelId="{BC8A5DAF-5F3B-4B06-B2AA-C0397A364B4C}" type="presParOf" srcId="{55AFE688-1E75-4EBF-904E-17E06EF3D15A}" destId="{9AC4ECFD-2B82-40FC-A45E-80116FF60CF2}" srcOrd="16" destOrd="0" presId="urn:microsoft.com/office/officeart/2005/8/layout/radial6"/>
    <dgm:cxn modelId="{BF1424F3-E1EA-4EE2-AF4C-1EA59038E230}" type="presParOf" srcId="{55AFE688-1E75-4EBF-904E-17E06EF3D15A}" destId="{0A6B232A-5CBC-4E03-BF74-8748D2CCF062}" srcOrd="17" destOrd="0" presId="urn:microsoft.com/office/officeart/2005/8/layout/radial6"/>
    <dgm:cxn modelId="{E783340B-B843-41B6-9D9A-F83D8E76A984}" type="presParOf" srcId="{55AFE688-1E75-4EBF-904E-17E06EF3D15A}" destId="{E9251B5D-330D-44DA-ABBD-0A5B481FF406}" srcOrd="18" destOrd="0" presId="urn:microsoft.com/office/officeart/2005/8/layout/radial6"/>
    <dgm:cxn modelId="{7653A015-8965-47D4-8709-4006B651D19B}" type="presParOf" srcId="{55AFE688-1E75-4EBF-904E-17E06EF3D15A}" destId="{4F1BEFF9-3BBC-4685-9B63-DB7E6E8D4BC3}" srcOrd="19" destOrd="0" presId="urn:microsoft.com/office/officeart/2005/8/layout/radial6"/>
    <dgm:cxn modelId="{D14C0F42-1E14-4DB6-A88A-18A43193B0C1}" type="presParOf" srcId="{55AFE688-1E75-4EBF-904E-17E06EF3D15A}" destId="{2F04AE27-6884-4DFF-9CC1-C71D31704664}" srcOrd="20" destOrd="0" presId="urn:microsoft.com/office/officeart/2005/8/layout/radial6"/>
    <dgm:cxn modelId="{327D5DFE-B0F4-4276-9BA4-9506E0507AFB}" type="presParOf" srcId="{55AFE688-1E75-4EBF-904E-17E06EF3D15A}" destId="{366B021A-01A0-4CAA-BC5E-9C6B03285F7F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26A08-1517-45D8-8366-8D3F52FC2487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716777-C64F-4244-86B5-65C264130BF1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aseline="0" dirty="0" smtClean="0">
              <a:latin typeface="Times New Roman" panose="02020603050405020304" pitchFamily="18" charset="0"/>
            </a:rPr>
            <a:t>Effect</a:t>
          </a:r>
          <a:endParaRPr lang="en-US" baseline="0" dirty="0">
            <a:latin typeface="Times New Roman" panose="02020603050405020304" pitchFamily="18" charset="0"/>
          </a:endParaRPr>
        </a:p>
      </dgm:t>
    </dgm:pt>
    <dgm:pt modelId="{6092B751-A747-4FFA-9FBA-0A84B1EDB053}" type="parTrans" cxnId="{31143917-CB8B-43A3-8678-19E010F4E5E9}">
      <dgm:prSet/>
      <dgm:spPr/>
      <dgm:t>
        <a:bodyPr/>
        <a:lstStyle/>
        <a:p>
          <a:endParaRPr lang="en-US"/>
        </a:p>
      </dgm:t>
    </dgm:pt>
    <dgm:pt modelId="{9419C63F-EAB0-4D02-9BAD-3DDD56717936}" type="sibTrans" cxnId="{31143917-CB8B-43A3-8678-19E010F4E5E9}">
      <dgm:prSet/>
      <dgm:spPr/>
      <dgm:t>
        <a:bodyPr/>
        <a:lstStyle/>
        <a:p>
          <a:endParaRPr lang="en-US"/>
        </a:p>
      </dgm:t>
    </dgm:pt>
    <dgm:pt modelId="{96912474-89E6-49A3-9EC9-76C464B95AE1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4000" baseline="0" dirty="0" smtClean="0">
              <a:solidFill>
                <a:schemeClr val="bg1"/>
              </a:solidFill>
              <a:latin typeface="Times New Roman" panose="02020603050405020304" pitchFamily="18" charset="0"/>
            </a:rPr>
            <a:t>Cancer</a:t>
          </a:r>
          <a:endParaRPr lang="en-US" sz="4000" baseline="0" dirty="0">
            <a:solidFill>
              <a:schemeClr val="bg1"/>
            </a:solidFill>
            <a:latin typeface="Times New Roman" panose="02020603050405020304" pitchFamily="18" charset="0"/>
          </a:endParaRPr>
        </a:p>
      </dgm:t>
    </dgm:pt>
    <dgm:pt modelId="{9BC6E571-3FBF-488E-8B61-0DB1F7DEDF52}" type="parTrans" cxnId="{6EF872EE-2097-4DE8-BDA7-1ED27672459A}">
      <dgm:prSet/>
      <dgm:spPr/>
      <dgm:t>
        <a:bodyPr/>
        <a:lstStyle/>
        <a:p>
          <a:endParaRPr lang="en-US"/>
        </a:p>
      </dgm:t>
    </dgm:pt>
    <dgm:pt modelId="{FB6A98CF-D93B-4D61-8B38-CA93650B9BE8}" type="sibTrans" cxnId="{6EF872EE-2097-4DE8-BDA7-1ED27672459A}">
      <dgm:prSet/>
      <dgm:spPr/>
      <dgm:t>
        <a:bodyPr/>
        <a:lstStyle/>
        <a:p>
          <a:endParaRPr lang="en-US"/>
        </a:p>
      </dgm:t>
    </dgm:pt>
    <dgm:pt modelId="{70C175F3-EA6E-414B-812D-B7DF5994B358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600" baseline="0" dirty="0" smtClean="0">
              <a:latin typeface="Times New Roman" panose="02020603050405020304" pitchFamily="18" charset="0"/>
            </a:rPr>
            <a:t>Kidney failure </a:t>
          </a:r>
          <a:endParaRPr lang="en-US" sz="3600" baseline="0" dirty="0">
            <a:latin typeface="Times New Roman" panose="02020603050405020304" pitchFamily="18" charset="0"/>
          </a:endParaRPr>
        </a:p>
      </dgm:t>
    </dgm:pt>
    <dgm:pt modelId="{7E40703D-2C59-4C9D-AEC7-045A95C1AE1C}" type="parTrans" cxnId="{93A0F012-DCEF-4B10-A540-DD17EB239909}">
      <dgm:prSet/>
      <dgm:spPr/>
      <dgm:t>
        <a:bodyPr/>
        <a:lstStyle/>
        <a:p>
          <a:endParaRPr lang="en-US"/>
        </a:p>
      </dgm:t>
    </dgm:pt>
    <dgm:pt modelId="{62513D49-45E2-47A3-A04D-3DE26CE792C4}" type="sibTrans" cxnId="{93A0F012-DCEF-4B10-A540-DD17EB239909}">
      <dgm:prSet/>
      <dgm:spPr/>
      <dgm:t>
        <a:bodyPr/>
        <a:lstStyle/>
        <a:p>
          <a:endParaRPr lang="en-US"/>
        </a:p>
      </dgm:t>
    </dgm:pt>
    <dgm:pt modelId="{622092F0-4331-4E52-981E-22B209B85DD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3600" baseline="0" dirty="0" smtClean="0">
              <a:latin typeface="Times New Roman" panose="02020603050405020304" pitchFamily="18" charset="0"/>
            </a:rPr>
            <a:t>Heart Problem</a:t>
          </a:r>
          <a:endParaRPr lang="en-US" sz="3600" baseline="0" dirty="0">
            <a:latin typeface="Times New Roman" panose="02020603050405020304" pitchFamily="18" charset="0"/>
          </a:endParaRPr>
        </a:p>
      </dgm:t>
    </dgm:pt>
    <dgm:pt modelId="{3B4768EE-3655-40AA-BDA5-1CA6610964C2}" type="parTrans" cxnId="{95A6B996-7667-48E7-B1CB-E6DD5FB1B101}">
      <dgm:prSet/>
      <dgm:spPr/>
      <dgm:t>
        <a:bodyPr/>
        <a:lstStyle/>
        <a:p>
          <a:endParaRPr lang="en-US"/>
        </a:p>
      </dgm:t>
    </dgm:pt>
    <dgm:pt modelId="{98648144-E6F9-42B7-AC6B-1781465FD7F4}" type="sibTrans" cxnId="{95A6B996-7667-48E7-B1CB-E6DD5FB1B101}">
      <dgm:prSet/>
      <dgm:spPr/>
      <dgm:t>
        <a:bodyPr/>
        <a:lstStyle/>
        <a:p>
          <a:endParaRPr lang="en-US"/>
        </a:p>
      </dgm:t>
    </dgm:pt>
    <dgm:pt modelId="{EBFAA566-FEB9-4E26-840A-2263C833BD51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aseline="0" dirty="0" smtClean="0">
              <a:latin typeface="Times New Roman" panose="02020603050405020304" pitchFamily="18" charset="0"/>
            </a:rPr>
            <a:t>Skin Diseases </a:t>
          </a:r>
          <a:endParaRPr lang="en-US" sz="2800" baseline="0" dirty="0">
            <a:latin typeface="Times New Roman" panose="02020603050405020304" pitchFamily="18" charset="0"/>
          </a:endParaRPr>
        </a:p>
      </dgm:t>
    </dgm:pt>
    <dgm:pt modelId="{21545D48-F929-4946-B971-29432F019028}" type="parTrans" cxnId="{A726CD2D-8EEA-4861-9BAE-C5E167F9F5AD}">
      <dgm:prSet/>
      <dgm:spPr/>
      <dgm:t>
        <a:bodyPr/>
        <a:lstStyle/>
        <a:p>
          <a:endParaRPr lang="en-US"/>
        </a:p>
      </dgm:t>
    </dgm:pt>
    <dgm:pt modelId="{D015C53E-0A43-4DC5-88AA-07BE17A40638}" type="sibTrans" cxnId="{A726CD2D-8EEA-4861-9BAE-C5E167F9F5AD}">
      <dgm:prSet/>
      <dgm:spPr/>
      <dgm:t>
        <a:bodyPr/>
        <a:lstStyle/>
        <a:p>
          <a:endParaRPr lang="en-US"/>
        </a:p>
      </dgm:t>
    </dgm:pt>
    <dgm:pt modelId="{827C712D-08FB-41FB-94A4-1A7D31AF700E}" type="pres">
      <dgm:prSet presAssocID="{FF226A08-1517-45D8-8366-8D3F52FC24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8B2255-7049-4631-94D7-F54E98645022}" type="pres">
      <dgm:prSet presAssocID="{7B716777-C64F-4244-86B5-65C264130BF1}" presName="centerShape" presStyleLbl="node0" presStyleIdx="0" presStyleCnt="1" custScaleX="182310"/>
      <dgm:spPr/>
      <dgm:t>
        <a:bodyPr/>
        <a:lstStyle/>
        <a:p>
          <a:endParaRPr lang="en-US"/>
        </a:p>
      </dgm:t>
    </dgm:pt>
    <dgm:pt modelId="{37D6F286-F7A9-40A2-8CE7-60E5EF573EAD}" type="pres">
      <dgm:prSet presAssocID="{9BC6E571-3FBF-488E-8B61-0DB1F7DEDF52}" presName="Name9" presStyleLbl="parChTrans1D2" presStyleIdx="0" presStyleCnt="4"/>
      <dgm:spPr/>
      <dgm:t>
        <a:bodyPr/>
        <a:lstStyle/>
        <a:p>
          <a:endParaRPr lang="en-US"/>
        </a:p>
      </dgm:t>
    </dgm:pt>
    <dgm:pt modelId="{2DE93FCF-1BD2-4C4D-9D0A-3A4B1F5FDDA1}" type="pres">
      <dgm:prSet presAssocID="{9BC6E571-3FBF-488E-8B61-0DB1F7DEDF5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E0FC96A-DF52-4BA4-AD81-9374FDD52B47}" type="pres">
      <dgm:prSet presAssocID="{96912474-89E6-49A3-9EC9-76C464B95AE1}" presName="node" presStyleLbl="node1" presStyleIdx="0" presStyleCnt="4" custScaleX="206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0B4D7-0B66-4ABB-B53F-BDA4A0D545DA}" type="pres">
      <dgm:prSet presAssocID="{7E40703D-2C59-4C9D-AEC7-045A95C1AE1C}" presName="Name9" presStyleLbl="parChTrans1D2" presStyleIdx="1" presStyleCnt="4"/>
      <dgm:spPr/>
      <dgm:t>
        <a:bodyPr/>
        <a:lstStyle/>
        <a:p>
          <a:endParaRPr lang="en-US"/>
        </a:p>
      </dgm:t>
    </dgm:pt>
    <dgm:pt modelId="{779DB0DB-42AF-4118-A27F-56B4E006965B}" type="pres">
      <dgm:prSet presAssocID="{7E40703D-2C59-4C9D-AEC7-045A95C1AE1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754AB25-FE4B-4CB4-B36C-A90C2BEB249B}" type="pres">
      <dgm:prSet presAssocID="{70C175F3-EA6E-414B-812D-B7DF5994B358}" presName="node" presStyleLbl="node1" presStyleIdx="1" presStyleCnt="4" custScaleX="172029" custRadScaleRad="153476" custRadScaleInc="5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58151-2E4A-42D3-A341-759403FFD40E}" type="pres">
      <dgm:prSet presAssocID="{3B4768EE-3655-40AA-BDA5-1CA6610964C2}" presName="Name9" presStyleLbl="parChTrans1D2" presStyleIdx="2" presStyleCnt="4"/>
      <dgm:spPr/>
      <dgm:t>
        <a:bodyPr/>
        <a:lstStyle/>
        <a:p>
          <a:endParaRPr lang="en-US"/>
        </a:p>
      </dgm:t>
    </dgm:pt>
    <dgm:pt modelId="{B6DB6EC3-32A5-4FFF-AE93-836627D61427}" type="pres">
      <dgm:prSet presAssocID="{3B4768EE-3655-40AA-BDA5-1CA6610964C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B8AE701-2278-4AEE-AEC8-059D8C9C3860}" type="pres">
      <dgm:prSet presAssocID="{622092F0-4331-4E52-981E-22B209B85DD9}" presName="node" presStyleLbl="node1" presStyleIdx="2" presStyleCnt="4" custScaleX="218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2961F-4959-40DA-BA87-A06C150D82A4}" type="pres">
      <dgm:prSet presAssocID="{21545D48-F929-4946-B971-29432F019028}" presName="Name9" presStyleLbl="parChTrans1D2" presStyleIdx="3" presStyleCnt="4"/>
      <dgm:spPr/>
      <dgm:t>
        <a:bodyPr/>
        <a:lstStyle/>
        <a:p>
          <a:endParaRPr lang="en-US"/>
        </a:p>
      </dgm:t>
    </dgm:pt>
    <dgm:pt modelId="{69B101F4-9C20-4AC8-90BB-816B560972A9}" type="pres">
      <dgm:prSet presAssocID="{21545D48-F929-4946-B971-29432F01902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3456D89-2D73-432C-92D0-EC795B57521A}" type="pres">
      <dgm:prSet presAssocID="{EBFAA566-FEB9-4E26-840A-2263C833BD51}" presName="node" presStyleLbl="node1" presStyleIdx="3" presStyleCnt="4" custScaleX="167257" custRadScaleRad="145619" custRadScaleInc="1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E2BD1-973E-4131-A190-F4B6DC429DE3}" type="presOf" srcId="{622092F0-4331-4E52-981E-22B209B85DD9}" destId="{BB8AE701-2278-4AEE-AEC8-059D8C9C3860}" srcOrd="0" destOrd="0" presId="urn:microsoft.com/office/officeart/2005/8/layout/radial1"/>
    <dgm:cxn modelId="{22148423-F496-463D-BDE2-43CA6DBA6327}" type="presOf" srcId="{21545D48-F929-4946-B971-29432F019028}" destId="{DAE2961F-4959-40DA-BA87-A06C150D82A4}" srcOrd="0" destOrd="0" presId="urn:microsoft.com/office/officeart/2005/8/layout/radial1"/>
    <dgm:cxn modelId="{D9C369E5-C3B2-413B-94BC-12EAA33AE7A4}" type="presOf" srcId="{FF226A08-1517-45D8-8366-8D3F52FC2487}" destId="{827C712D-08FB-41FB-94A4-1A7D31AF700E}" srcOrd="0" destOrd="0" presId="urn:microsoft.com/office/officeart/2005/8/layout/radial1"/>
    <dgm:cxn modelId="{971AE00E-4223-489D-BFBF-84885524AAD5}" type="presOf" srcId="{7E40703D-2C59-4C9D-AEC7-045A95C1AE1C}" destId="{3D90B4D7-0B66-4ABB-B53F-BDA4A0D545DA}" srcOrd="0" destOrd="0" presId="urn:microsoft.com/office/officeart/2005/8/layout/radial1"/>
    <dgm:cxn modelId="{09A45AAA-218E-4108-9187-3A9D1DD3B7A5}" type="presOf" srcId="{3B4768EE-3655-40AA-BDA5-1CA6610964C2}" destId="{B6DB6EC3-32A5-4FFF-AE93-836627D61427}" srcOrd="1" destOrd="0" presId="urn:microsoft.com/office/officeart/2005/8/layout/radial1"/>
    <dgm:cxn modelId="{BBAB9B95-173E-44D0-8EB2-AAB00F281DAC}" type="presOf" srcId="{7E40703D-2C59-4C9D-AEC7-045A95C1AE1C}" destId="{779DB0DB-42AF-4118-A27F-56B4E006965B}" srcOrd="1" destOrd="0" presId="urn:microsoft.com/office/officeart/2005/8/layout/radial1"/>
    <dgm:cxn modelId="{4264031E-A487-43DA-896C-D669D323F34C}" type="presOf" srcId="{3B4768EE-3655-40AA-BDA5-1CA6610964C2}" destId="{20758151-2E4A-42D3-A341-759403FFD40E}" srcOrd="0" destOrd="0" presId="urn:microsoft.com/office/officeart/2005/8/layout/radial1"/>
    <dgm:cxn modelId="{95A6B996-7667-48E7-B1CB-E6DD5FB1B101}" srcId="{7B716777-C64F-4244-86B5-65C264130BF1}" destId="{622092F0-4331-4E52-981E-22B209B85DD9}" srcOrd="2" destOrd="0" parTransId="{3B4768EE-3655-40AA-BDA5-1CA6610964C2}" sibTransId="{98648144-E6F9-42B7-AC6B-1781465FD7F4}"/>
    <dgm:cxn modelId="{31143917-CB8B-43A3-8678-19E010F4E5E9}" srcId="{FF226A08-1517-45D8-8366-8D3F52FC2487}" destId="{7B716777-C64F-4244-86B5-65C264130BF1}" srcOrd="0" destOrd="0" parTransId="{6092B751-A747-4FFA-9FBA-0A84B1EDB053}" sibTransId="{9419C63F-EAB0-4D02-9BAD-3DDD56717936}"/>
    <dgm:cxn modelId="{EFC865B5-3E7A-49A1-A2D8-91D81733A2A6}" type="presOf" srcId="{9BC6E571-3FBF-488E-8B61-0DB1F7DEDF52}" destId="{2DE93FCF-1BD2-4C4D-9D0A-3A4B1F5FDDA1}" srcOrd="1" destOrd="0" presId="urn:microsoft.com/office/officeart/2005/8/layout/radial1"/>
    <dgm:cxn modelId="{39680D34-A3C5-487D-A02F-E6D1F76C6939}" type="presOf" srcId="{96912474-89E6-49A3-9EC9-76C464B95AE1}" destId="{4E0FC96A-DF52-4BA4-AD81-9374FDD52B47}" srcOrd="0" destOrd="0" presId="urn:microsoft.com/office/officeart/2005/8/layout/radial1"/>
    <dgm:cxn modelId="{A50CA6AC-B881-4CA7-98EA-ADB73838CA31}" type="presOf" srcId="{7B716777-C64F-4244-86B5-65C264130BF1}" destId="{2C8B2255-7049-4631-94D7-F54E98645022}" srcOrd="0" destOrd="0" presId="urn:microsoft.com/office/officeart/2005/8/layout/radial1"/>
    <dgm:cxn modelId="{861E032B-095F-4FF3-B537-67DC43254103}" type="presOf" srcId="{9BC6E571-3FBF-488E-8B61-0DB1F7DEDF52}" destId="{37D6F286-F7A9-40A2-8CE7-60E5EF573EAD}" srcOrd="0" destOrd="0" presId="urn:microsoft.com/office/officeart/2005/8/layout/radial1"/>
    <dgm:cxn modelId="{A3319AC9-3F0A-418F-8DA4-1CE74AF51CC0}" type="presOf" srcId="{21545D48-F929-4946-B971-29432F019028}" destId="{69B101F4-9C20-4AC8-90BB-816B560972A9}" srcOrd="1" destOrd="0" presId="urn:microsoft.com/office/officeart/2005/8/layout/radial1"/>
    <dgm:cxn modelId="{93A0F012-DCEF-4B10-A540-DD17EB239909}" srcId="{7B716777-C64F-4244-86B5-65C264130BF1}" destId="{70C175F3-EA6E-414B-812D-B7DF5994B358}" srcOrd="1" destOrd="0" parTransId="{7E40703D-2C59-4C9D-AEC7-045A95C1AE1C}" sibTransId="{62513D49-45E2-47A3-A04D-3DE26CE792C4}"/>
    <dgm:cxn modelId="{6EF872EE-2097-4DE8-BDA7-1ED27672459A}" srcId="{7B716777-C64F-4244-86B5-65C264130BF1}" destId="{96912474-89E6-49A3-9EC9-76C464B95AE1}" srcOrd="0" destOrd="0" parTransId="{9BC6E571-3FBF-488E-8B61-0DB1F7DEDF52}" sibTransId="{FB6A98CF-D93B-4D61-8B38-CA93650B9BE8}"/>
    <dgm:cxn modelId="{1854DA76-7ED8-4A43-80D8-366E2E8D12E8}" type="presOf" srcId="{70C175F3-EA6E-414B-812D-B7DF5994B358}" destId="{D754AB25-FE4B-4CB4-B36C-A90C2BEB249B}" srcOrd="0" destOrd="0" presId="urn:microsoft.com/office/officeart/2005/8/layout/radial1"/>
    <dgm:cxn modelId="{2B1F6A00-83AE-47B7-B78A-71B01A3FADB3}" type="presOf" srcId="{EBFAA566-FEB9-4E26-840A-2263C833BD51}" destId="{E3456D89-2D73-432C-92D0-EC795B57521A}" srcOrd="0" destOrd="0" presId="urn:microsoft.com/office/officeart/2005/8/layout/radial1"/>
    <dgm:cxn modelId="{A726CD2D-8EEA-4861-9BAE-C5E167F9F5AD}" srcId="{7B716777-C64F-4244-86B5-65C264130BF1}" destId="{EBFAA566-FEB9-4E26-840A-2263C833BD51}" srcOrd="3" destOrd="0" parTransId="{21545D48-F929-4946-B971-29432F019028}" sibTransId="{D015C53E-0A43-4DC5-88AA-07BE17A40638}"/>
    <dgm:cxn modelId="{5CB54C7A-5F42-4353-802A-5A1A7C4A0BF5}" type="presParOf" srcId="{827C712D-08FB-41FB-94A4-1A7D31AF700E}" destId="{2C8B2255-7049-4631-94D7-F54E98645022}" srcOrd="0" destOrd="0" presId="urn:microsoft.com/office/officeart/2005/8/layout/radial1"/>
    <dgm:cxn modelId="{5953713E-DF26-438B-8478-39A81D357811}" type="presParOf" srcId="{827C712D-08FB-41FB-94A4-1A7D31AF700E}" destId="{37D6F286-F7A9-40A2-8CE7-60E5EF573EAD}" srcOrd="1" destOrd="0" presId="urn:microsoft.com/office/officeart/2005/8/layout/radial1"/>
    <dgm:cxn modelId="{41C398A8-27F4-4748-816F-C2009628958B}" type="presParOf" srcId="{37D6F286-F7A9-40A2-8CE7-60E5EF573EAD}" destId="{2DE93FCF-1BD2-4C4D-9D0A-3A4B1F5FDDA1}" srcOrd="0" destOrd="0" presId="urn:microsoft.com/office/officeart/2005/8/layout/radial1"/>
    <dgm:cxn modelId="{AF4C58B9-8A63-46D0-B2A5-5B8F237296CC}" type="presParOf" srcId="{827C712D-08FB-41FB-94A4-1A7D31AF700E}" destId="{4E0FC96A-DF52-4BA4-AD81-9374FDD52B47}" srcOrd="2" destOrd="0" presId="urn:microsoft.com/office/officeart/2005/8/layout/radial1"/>
    <dgm:cxn modelId="{338FBE60-F9A2-4571-AD02-CA8CAFE6A3A2}" type="presParOf" srcId="{827C712D-08FB-41FB-94A4-1A7D31AF700E}" destId="{3D90B4D7-0B66-4ABB-B53F-BDA4A0D545DA}" srcOrd="3" destOrd="0" presId="urn:microsoft.com/office/officeart/2005/8/layout/radial1"/>
    <dgm:cxn modelId="{A6AF2BF4-26D9-40B1-B544-0D11FB93F68E}" type="presParOf" srcId="{3D90B4D7-0B66-4ABB-B53F-BDA4A0D545DA}" destId="{779DB0DB-42AF-4118-A27F-56B4E006965B}" srcOrd="0" destOrd="0" presId="urn:microsoft.com/office/officeart/2005/8/layout/radial1"/>
    <dgm:cxn modelId="{674D50D2-1265-40CB-BEF4-F044293127A4}" type="presParOf" srcId="{827C712D-08FB-41FB-94A4-1A7D31AF700E}" destId="{D754AB25-FE4B-4CB4-B36C-A90C2BEB249B}" srcOrd="4" destOrd="0" presId="urn:microsoft.com/office/officeart/2005/8/layout/radial1"/>
    <dgm:cxn modelId="{258DCAC8-7B6F-4A51-8078-8E0D040AFDF6}" type="presParOf" srcId="{827C712D-08FB-41FB-94A4-1A7D31AF700E}" destId="{20758151-2E4A-42D3-A341-759403FFD40E}" srcOrd="5" destOrd="0" presId="urn:microsoft.com/office/officeart/2005/8/layout/radial1"/>
    <dgm:cxn modelId="{04FE3E9A-7C1A-48E3-BA95-FC106855DBCA}" type="presParOf" srcId="{20758151-2E4A-42D3-A341-759403FFD40E}" destId="{B6DB6EC3-32A5-4FFF-AE93-836627D61427}" srcOrd="0" destOrd="0" presId="urn:microsoft.com/office/officeart/2005/8/layout/radial1"/>
    <dgm:cxn modelId="{2674F459-04B9-42CC-96DF-30CC755AA859}" type="presParOf" srcId="{827C712D-08FB-41FB-94A4-1A7D31AF700E}" destId="{BB8AE701-2278-4AEE-AEC8-059D8C9C3860}" srcOrd="6" destOrd="0" presId="urn:microsoft.com/office/officeart/2005/8/layout/radial1"/>
    <dgm:cxn modelId="{F446BFC1-57D1-498A-96E9-C2EBAF954C62}" type="presParOf" srcId="{827C712D-08FB-41FB-94A4-1A7D31AF700E}" destId="{DAE2961F-4959-40DA-BA87-A06C150D82A4}" srcOrd="7" destOrd="0" presId="urn:microsoft.com/office/officeart/2005/8/layout/radial1"/>
    <dgm:cxn modelId="{E3AF3A26-A34F-4E47-86EE-A34025B99583}" type="presParOf" srcId="{DAE2961F-4959-40DA-BA87-A06C150D82A4}" destId="{69B101F4-9C20-4AC8-90BB-816B560972A9}" srcOrd="0" destOrd="0" presId="urn:microsoft.com/office/officeart/2005/8/layout/radial1"/>
    <dgm:cxn modelId="{8BD2312D-44F7-4013-9DC1-99413378CFDD}" type="presParOf" srcId="{827C712D-08FB-41FB-94A4-1A7D31AF700E}" destId="{E3456D89-2D73-432C-92D0-EC795B57521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B021A-01A0-4CAA-BC5E-9C6B03285F7F}">
      <dsp:nvSpPr>
        <dsp:cNvPr id="0" name=""/>
        <dsp:cNvSpPr/>
      </dsp:nvSpPr>
      <dsp:spPr>
        <a:xfrm>
          <a:off x="1266704" y="541110"/>
          <a:ext cx="3906131" cy="3906131"/>
        </a:xfrm>
        <a:prstGeom prst="blockArc">
          <a:avLst>
            <a:gd name="adj1" fmla="val 12376569"/>
            <a:gd name="adj2" fmla="val 16126905"/>
            <a:gd name="adj3" fmla="val 389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51B5D-330D-44DA-ABBD-0A5B481FF406}">
      <dsp:nvSpPr>
        <dsp:cNvPr id="0" name=""/>
        <dsp:cNvSpPr/>
      </dsp:nvSpPr>
      <dsp:spPr>
        <a:xfrm>
          <a:off x="1329617" y="399525"/>
          <a:ext cx="3906131" cy="3906131"/>
        </a:xfrm>
        <a:prstGeom prst="blockArc">
          <a:avLst>
            <a:gd name="adj1" fmla="val 8646606"/>
            <a:gd name="adj2" fmla="val 12098360"/>
            <a:gd name="adj3" fmla="val 389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FB62B7-62A2-449E-B86E-1A72B4E1EEE7}">
      <dsp:nvSpPr>
        <dsp:cNvPr id="0" name=""/>
        <dsp:cNvSpPr/>
      </dsp:nvSpPr>
      <dsp:spPr>
        <a:xfrm>
          <a:off x="1306030" y="367630"/>
          <a:ext cx="3906131" cy="3906131"/>
        </a:xfrm>
        <a:prstGeom prst="blockArc">
          <a:avLst>
            <a:gd name="adj1" fmla="val 4436803"/>
            <a:gd name="adj2" fmla="val 8575392"/>
            <a:gd name="adj3" fmla="val 3899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BB830-A041-42D5-8637-E220BDD0E090}">
      <dsp:nvSpPr>
        <dsp:cNvPr id="0" name=""/>
        <dsp:cNvSpPr/>
      </dsp:nvSpPr>
      <dsp:spPr>
        <a:xfrm>
          <a:off x="2522133" y="420253"/>
          <a:ext cx="3906131" cy="3906131"/>
        </a:xfrm>
        <a:prstGeom prst="blockArc">
          <a:avLst>
            <a:gd name="adj1" fmla="val 2455114"/>
            <a:gd name="adj2" fmla="val 6660532"/>
            <a:gd name="adj3" fmla="val 389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F4D360-1EB0-4D7D-BDDA-68DD8C362F3A}">
      <dsp:nvSpPr>
        <dsp:cNvPr id="0" name=""/>
        <dsp:cNvSpPr/>
      </dsp:nvSpPr>
      <dsp:spPr>
        <a:xfrm>
          <a:off x="2816203" y="145547"/>
          <a:ext cx="3906131" cy="3906131"/>
        </a:xfrm>
        <a:prstGeom prst="blockArc">
          <a:avLst>
            <a:gd name="adj1" fmla="val 8987"/>
            <a:gd name="adj2" fmla="val 3178863"/>
            <a:gd name="adj3" fmla="val 389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B10769-C9BA-4A2D-86E4-F7A1CF07338B}">
      <dsp:nvSpPr>
        <dsp:cNvPr id="0" name=""/>
        <dsp:cNvSpPr/>
      </dsp:nvSpPr>
      <dsp:spPr>
        <a:xfrm>
          <a:off x="2837722" y="515334"/>
          <a:ext cx="3906131" cy="3906131"/>
        </a:xfrm>
        <a:prstGeom prst="blockArc">
          <a:avLst>
            <a:gd name="adj1" fmla="val 17110049"/>
            <a:gd name="adj2" fmla="val 20875715"/>
            <a:gd name="adj3" fmla="val 389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9A4350-927C-4C37-9CBB-C048EDB4CAFC}">
      <dsp:nvSpPr>
        <dsp:cNvPr id="0" name=""/>
        <dsp:cNvSpPr/>
      </dsp:nvSpPr>
      <dsp:spPr>
        <a:xfrm>
          <a:off x="2236039" y="18672"/>
          <a:ext cx="3906131" cy="3906131"/>
        </a:xfrm>
        <a:prstGeom prst="blockArc">
          <a:avLst>
            <a:gd name="adj1" fmla="val 14290027"/>
            <a:gd name="adj2" fmla="val 18355430"/>
            <a:gd name="adj3" fmla="val 389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61B257-CE0A-461A-85E6-1AD6E46C83FC}">
      <dsp:nvSpPr>
        <dsp:cNvPr id="0" name=""/>
        <dsp:cNvSpPr/>
      </dsp:nvSpPr>
      <dsp:spPr>
        <a:xfrm>
          <a:off x="3107435" y="1803404"/>
          <a:ext cx="1981201" cy="12818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baseline="0" dirty="0" smtClean="0">
              <a:latin typeface="Times New Roman" panose="02020603050405020304" pitchFamily="18" charset="0"/>
            </a:rPr>
            <a:t>Food</a:t>
          </a:r>
          <a:endParaRPr lang="en-US" sz="4800" kern="1200" baseline="0" dirty="0">
            <a:latin typeface="Times New Roman" panose="02020603050405020304" pitchFamily="18" charset="0"/>
          </a:endParaRPr>
        </a:p>
      </dsp:txBody>
      <dsp:txXfrm>
        <a:off x="3397575" y="1991124"/>
        <a:ext cx="1400921" cy="906395"/>
      </dsp:txXfrm>
    </dsp:sp>
    <dsp:sp modelId="{DC993A87-6C5E-4E9D-BAEC-4A17CE4B83EB}">
      <dsp:nvSpPr>
        <dsp:cNvPr id="0" name=""/>
        <dsp:cNvSpPr/>
      </dsp:nvSpPr>
      <dsp:spPr>
        <a:xfrm>
          <a:off x="2286001" y="50801"/>
          <a:ext cx="1786108" cy="10576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Food Handlers</a:t>
          </a:r>
          <a:endParaRPr lang="en-US" sz="2400" kern="1200" dirty="0"/>
        </a:p>
      </dsp:txBody>
      <dsp:txXfrm>
        <a:off x="2547570" y="205688"/>
        <a:ext cx="1262970" cy="747858"/>
      </dsp:txXfrm>
    </dsp:sp>
    <dsp:sp modelId="{D60B19F4-288A-4801-93A5-DBC4BD91F2E5}">
      <dsp:nvSpPr>
        <dsp:cNvPr id="0" name=""/>
        <dsp:cNvSpPr/>
      </dsp:nvSpPr>
      <dsp:spPr>
        <a:xfrm>
          <a:off x="4198575" y="127003"/>
          <a:ext cx="2228145" cy="1057632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latin typeface="Times New Roman" panose="02020603050405020304" pitchFamily="18" charset="0"/>
            </a:rPr>
            <a:t>Packaging</a:t>
          </a:r>
          <a:endParaRPr lang="en-US" sz="2800" kern="1200" baseline="0" dirty="0">
            <a:latin typeface="Times New Roman" panose="02020603050405020304" pitchFamily="18" charset="0"/>
          </a:endParaRPr>
        </a:p>
      </dsp:txBody>
      <dsp:txXfrm>
        <a:off x="4524879" y="281890"/>
        <a:ext cx="1575537" cy="747858"/>
      </dsp:txXfrm>
    </dsp:sp>
    <dsp:sp modelId="{14D0E065-3C39-4916-AEDC-56026A4C8FF1}">
      <dsp:nvSpPr>
        <dsp:cNvPr id="0" name=""/>
        <dsp:cNvSpPr/>
      </dsp:nvSpPr>
      <dsp:spPr>
        <a:xfrm>
          <a:off x="5612872" y="1574803"/>
          <a:ext cx="2142762" cy="105763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dirty="0" smtClean="0">
              <a:solidFill>
                <a:schemeClr val="bg1"/>
              </a:solidFill>
              <a:latin typeface="Times New Roman" panose="02020603050405020304" pitchFamily="18" charset="0"/>
            </a:rPr>
            <a:t>Animals</a:t>
          </a:r>
          <a:endParaRPr lang="en-US" sz="3200" kern="1200" baseline="0" dirty="0">
            <a:solidFill>
              <a:schemeClr val="bg1"/>
            </a:solidFill>
            <a:latin typeface="Times New Roman" panose="02020603050405020304" pitchFamily="18" charset="0"/>
          </a:endParaRPr>
        </a:p>
      </dsp:txBody>
      <dsp:txXfrm>
        <a:off x="5926672" y="1729690"/>
        <a:ext cx="1515162" cy="747858"/>
      </dsp:txXfrm>
    </dsp:sp>
    <dsp:sp modelId="{FADBE473-B538-4370-A0C8-1964194A0D3E}">
      <dsp:nvSpPr>
        <dsp:cNvPr id="0" name=""/>
        <dsp:cNvSpPr/>
      </dsp:nvSpPr>
      <dsp:spPr>
        <a:xfrm>
          <a:off x="4927056" y="3098795"/>
          <a:ext cx="1990379" cy="10576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baseline="0" dirty="0" smtClean="0">
              <a:latin typeface="Times New Roman" panose="02020603050405020304" pitchFamily="18" charset="0"/>
            </a:rPr>
            <a:t>Insects</a:t>
          </a:r>
          <a:endParaRPr lang="en-US" sz="3200" kern="1200" baseline="0" dirty="0">
            <a:latin typeface="Times New Roman" panose="02020603050405020304" pitchFamily="18" charset="0"/>
          </a:endParaRPr>
        </a:p>
      </dsp:txBody>
      <dsp:txXfrm>
        <a:off x="5218540" y="3253682"/>
        <a:ext cx="1407411" cy="747858"/>
      </dsp:txXfrm>
    </dsp:sp>
    <dsp:sp modelId="{0C94DCAF-EE85-4BB0-85BB-9DE7A0B57D10}">
      <dsp:nvSpPr>
        <dsp:cNvPr id="0" name=""/>
        <dsp:cNvSpPr/>
      </dsp:nvSpPr>
      <dsp:spPr>
        <a:xfrm>
          <a:off x="2903185" y="3632195"/>
          <a:ext cx="1770931" cy="1057632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latin typeface="Times New Roman" panose="02020603050405020304" pitchFamily="18" charset="0"/>
            </a:rPr>
            <a:t>Garbage</a:t>
          </a:r>
          <a:endParaRPr lang="en-US" sz="2800" kern="1200" baseline="0" dirty="0">
            <a:latin typeface="Times New Roman" panose="02020603050405020304" pitchFamily="18" charset="0"/>
          </a:endParaRPr>
        </a:p>
      </dsp:txBody>
      <dsp:txXfrm>
        <a:off x="3162532" y="3787082"/>
        <a:ext cx="1252237" cy="747858"/>
      </dsp:txXfrm>
    </dsp:sp>
    <dsp:sp modelId="{9AC4ECFD-2B82-40FC-A45E-80116FF60CF2}">
      <dsp:nvSpPr>
        <dsp:cNvPr id="0" name=""/>
        <dsp:cNvSpPr/>
      </dsp:nvSpPr>
      <dsp:spPr>
        <a:xfrm>
          <a:off x="693408" y="2946399"/>
          <a:ext cx="2075708" cy="10576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Air dust</a:t>
          </a:r>
          <a:endParaRPr lang="en-US" sz="2800" kern="1200" dirty="0"/>
        </a:p>
      </dsp:txBody>
      <dsp:txXfrm>
        <a:off x="997388" y="3101286"/>
        <a:ext cx="1467748" cy="747858"/>
      </dsp:txXfrm>
    </dsp:sp>
    <dsp:sp modelId="{4F1BEFF9-3BBC-4685-9B63-DB7E6E8D4BC3}">
      <dsp:nvSpPr>
        <dsp:cNvPr id="0" name=""/>
        <dsp:cNvSpPr/>
      </dsp:nvSpPr>
      <dsp:spPr>
        <a:xfrm>
          <a:off x="388491" y="1117597"/>
          <a:ext cx="2228325" cy="1057632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latin typeface="Times New Roman" panose="02020603050405020304" pitchFamily="18" charset="0"/>
            </a:rPr>
            <a:t>Ingredients</a:t>
          </a:r>
          <a:endParaRPr lang="en-US" sz="2400" kern="1200" baseline="0" dirty="0">
            <a:latin typeface="Times New Roman" panose="02020603050405020304" pitchFamily="18" charset="0"/>
          </a:endParaRPr>
        </a:p>
      </dsp:txBody>
      <dsp:txXfrm>
        <a:off x="714822" y="1272484"/>
        <a:ext cx="1575663" cy="747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B2255-7049-4631-94D7-F54E98645022}">
      <dsp:nvSpPr>
        <dsp:cNvPr id="0" name=""/>
        <dsp:cNvSpPr/>
      </dsp:nvSpPr>
      <dsp:spPr>
        <a:xfrm>
          <a:off x="2837874" y="1590540"/>
          <a:ext cx="2203726" cy="1208780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baseline="0" dirty="0" smtClean="0">
              <a:latin typeface="Times New Roman" panose="02020603050405020304" pitchFamily="18" charset="0"/>
            </a:rPr>
            <a:t>Effect</a:t>
          </a:r>
          <a:endParaRPr lang="en-US" sz="4700" kern="1200" baseline="0" dirty="0">
            <a:latin typeface="Times New Roman" panose="02020603050405020304" pitchFamily="18" charset="0"/>
          </a:endParaRPr>
        </a:p>
      </dsp:txBody>
      <dsp:txXfrm>
        <a:off x="3160602" y="1767562"/>
        <a:ext cx="1558270" cy="854736"/>
      </dsp:txXfrm>
    </dsp:sp>
    <dsp:sp modelId="{37D6F286-F7A9-40A2-8CE7-60E5EF573EAD}">
      <dsp:nvSpPr>
        <dsp:cNvPr id="0" name=""/>
        <dsp:cNvSpPr/>
      </dsp:nvSpPr>
      <dsp:spPr>
        <a:xfrm rot="16200000">
          <a:off x="3757277" y="1394323"/>
          <a:ext cx="364921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364921" y="137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30615" y="1398957"/>
        <a:ext cx="18246" cy="18246"/>
      </dsp:txXfrm>
    </dsp:sp>
    <dsp:sp modelId="{4E0FC96A-DF52-4BA4-AD81-9374FDD52B47}">
      <dsp:nvSpPr>
        <dsp:cNvPr id="0" name=""/>
        <dsp:cNvSpPr/>
      </dsp:nvSpPr>
      <dsp:spPr>
        <a:xfrm>
          <a:off x="2691177" y="16839"/>
          <a:ext cx="2497122" cy="1208780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smtClean="0">
              <a:solidFill>
                <a:schemeClr val="bg1"/>
              </a:solidFill>
              <a:latin typeface="Times New Roman" panose="02020603050405020304" pitchFamily="18" charset="0"/>
            </a:rPr>
            <a:t>Cancer</a:t>
          </a:r>
          <a:endParaRPr lang="en-US" sz="4000" kern="1200" baseline="0" dirty="0">
            <a:solidFill>
              <a:schemeClr val="bg1"/>
            </a:solidFill>
            <a:latin typeface="Times New Roman" panose="02020603050405020304" pitchFamily="18" charset="0"/>
          </a:endParaRPr>
        </a:p>
      </dsp:txBody>
      <dsp:txXfrm>
        <a:off x="3056872" y="193861"/>
        <a:ext cx="1765732" cy="854736"/>
      </dsp:txXfrm>
    </dsp:sp>
    <dsp:sp modelId="{3D90B4D7-0B66-4ABB-B53F-BDA4A0D545DA}">
      <dsp:nvSpPr>
        <dsp:cNvPr id="0" name=""/>
        <dsp:cNvSpPr/>
      </dsp:nvSpPr>
      <dsp:spPr>
        <a:xfrm rot="161244">
          <a:off x="5037436" y="2239239"/>
          <a:ext cx="278699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78699" y="137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69818" y="2246028"/>
        <a:ext cx="13934" cy="13934"/>
      </dsp:txXfrm>
    </dsp:sp>
    <dsp:sp modelId="{D754AB25-FE4B-4CB4-B36C-A90C2BEB249B}">
      <dsp:nvSpPr>
        <dsp:cNvPr id="0" name=""/>
        <dsp:cNvSpPr/>
      </dsp:nvSpPr>
      <dsp:spPr>
        <a:xfrm>
          <a:off x="5312609" y="1703784"/>
          <a:ext cx="2079452" cy="1208780"/>
        </a:xfrm>
        <a:prstGeom prst="ellipse">
          <a:avLst/>
        </a:prstGeom>
        <a:solidFill>
          <a:schemeClr val="accent5">
            <a:lumMod val="5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dirty="0" smtClean="0">
              <a:latin typeface="Times New Roman" panose="02020603050405020304" pitchFamily="18" charset="0"/>
            </a:rPr>
            <a:t>Kidney failure </a:t>
          </a:r>
          <a:endParaRPr lang="en-US" sz="3600" kern="1200" baseline="0" dirty="0">
            <a:latin typeface="Times New Roman" panose="02020603050405020304" pitchFamily="18" charset="0"/>
          </a:endParaRPr>
        </a:p>
      </dsp:txBody>
      <dsp:txXfrm>
        <a:off x="5617138" y="1880806"/>
        <a:ext cx="1470394" cy="854736"/>
      </dsp:txXfrm>
    </dsp:sp>
    <dsp:sp modelId="{20758151-2E4A-42D3-A341-759403FFD40E}">
      <dsp:nvSpPr>
        <dsp:cNvPr id="0" name=""/>
        <dsp:cNvSpPr/>
      </dsp:nvSpPr>
      <dsp:spPr>
        <a:xfrm rot="5400000">
          <a:off x="3757277" y="2968025"/>
          <a:ext cx="364921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364921" y="137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30615" y="2972658"/>
        <a:ext cx="18246" cy="18246"/>
      </dsp:txXfrm>
    </dsp:sp>
    <dsp:sp modelId="{BB8AE701-2278-4AEE-AEC8-059D8C9C3860}">
      <dsp:nvSpPr>
        <dsp:cNvPr id="0" name=""/>
        <dsp:cNvSpPr/>
      </dsp:nvSpPr>
      <dsp:spPr>
        <a:xfrm>
          <a:off x="2617822" y="3164242"/>
          <a:ext cx="2643831" cy="1208780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baseline="0" dirty="0" smtClean="0">
              <a:latin typeface="Times New Roman" panose="02020603050405020304" pitchFamily="18" charset="0"/>
            </a:rPr>
            <a:t>Heart Problem</a:t>
          </a:r>
          <a:endParaRPr lang="en-US" sz="3600" kern="1200" baseline="0" dirty="0">
            <a:latin typeface="Times New Roman" panose="02020603050405020304" pitchFamily="18" charset="0"/>
          </a:endParaRPr>
        </a:p>
      </dsp:txBody>
      <dsp:txXfrm>
        <a:off x="3005002" y="3341264"/>
        <a:ext cx="1869471" cy="854736"/>
      </dsp:txXfrm>
    </dsp:sp>
    <dsp:sp modelId="{DAE2961F-4959-40DA-BA87-A06C150D82A4}">
      <dsp:nvSpPr>
        <dsp:cNvPr id="0" name=""/>
        <dsp:cNvSpPr/>
      </dsp:nvSpPr>
      <dsp:spPr>
        <a:xfrm rot="10850490">
          <a:off x="2658947" y="2163679"/>
          <a:ext cx="179331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179331" y="137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744130" y="2172952"/>
        <a:ext cx="8966" cy="8966"/>
      </dsp:txXfrm>
    </dsp:sp>
    <dsp:sp modelId="{E3456D89-2D73-432C-92D0-EC795B57521A}">
      <dsp:nvSpPr>
        <dsp:cNvPr id="0" name=""/>
        <dsp:cNvSpPr/>
      </dsp:nvSpPr>
      <dsp:spPr>
        <a:xfrm>
          <a:off x="637492" y="1556885"/>
          <a:ext cx="2021769" cy="120878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baseline="0" dirty="0" smtClean="0">
              <a:latin typeface="Times New Roman" panose="02020603050405020304" pitchFamily="18" charset="0"/>
            </a:rPr>
            <a:t>Skin Diseases </a:t>
          </a:r>
          <a:endParaRPr lang="en-US" sz="2800" kern="1200" baseline="0" dirty="0">
            <a:latin typeface="Times New Roman" panose="02020603050405020304" pitchFamily="18" charset="0"/>
          </a:endParaRPr>
        </a:p>
      </dsp:txBody>
      <dsp:txXfrm>
        <a:off x="933573" y="1733907"/>
        <a:ext cx="1429607" cy="854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7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1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7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6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A932-5076-486B-B22C-47597FC5F46E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FF6C-FB60-4166-93A5-E7132365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xmlns="" id="{51A52C46-8D09-4F52-8BDA-1F2218186147}"/>
              </a:ext>
            </a:extLst>
          </p:cNvPr>
          <p:cNvSpPr/>
          <p:nvPr/>
        </p:nvSpPr>
        <p:spPr>
          <a:xfrm>
            <a:off x="4191000" y="2294226"/>
            <a:ext cx="664357" cy="4113218"/>
          </a:xfrm>
          <a:prstGeom prst="roundRect">
            <a:avLst/>
          </a:prstGeom>
          <a:pattFill prst="pct30">
            <a:fgClr>
              <a:srgbClr val="7030A0"/>
            </a:fgClr>
            <a:bgClr>
              <a:schemeClr val="bg1"/>
            </a:bgClr>
          </a:pattFill>
          <a:ln w="635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IDENTITY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E3B003-61CC-4C11-A91E-0DC8184ED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9" y="1057000"/>
            <a:ext cx="7814098" cy="1125858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2272724"/>
            <a:ext cx="1966041" cy="1966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222" y="4374427"/>
            <a:ext cx="372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Md.Shafiqul</a:t>
            </a:r>
            <a:r>
              <a:rPr lang="en-US" dirty="0" smtClean="0"/>
              <a:t> Islam</a:t>
            </a:r>
          </a:p>
          <a:p>
            <a:r>
              <a:rPr lang="en-US" dirty="0" smtClean="0"/>
              <a:t>Lecturer (English)</a:t>
            </a:r>
          </a:p>
          <a:p>
            <a:r>
              <a:rPr lang="en-US" dirty="0" err="1" smtClean="0"/>
              <a:t>Sreechail</a:t>
            </a:r>
            <a:r>
              <a:rPr lang="en-US" dirty="0" smtClean="0"/>
              <a:t> </a:t>
            </a:r>
            <a:r>
              <a:rPr lang="en-US" dirty="0" err="1" smtClean="0"/>
              <a:t>Mohammadpur</a:t>
            </a:r>
            <a:r>
              <a:rPr lang="en-US" dirty="0" smtClean="0"/>
              <a:t> </a:t>
            </a:r>
            <a:r>
              <a:rPr lang="en-US" dirty="0" err="1" smtClean="0"/>
              <a:t>Islamia</a:t>
            </a:r>
            <a:r>
              <a:rPr lang="en-US" dirty="0" smtClean="0"/>
              <a:t> </a:t>
            </a:r>
            <a:r>
              <a:rPr lang="en-US" dirty="0" err="1" smtClean="0"/>
              <a:t>Alim</a:t>
            </a:r>
            <a:endParaRPr lang="en-US" dirty="0" smtClean="0"/>
          </a:p>
          <a:p>
            <a:r>
              <a:rPr lang="en-US" dirty="0" err="1" smtClean="0"/>
              <a:t>Madrasha</a:t>
            </a:r>
            <a:r>
              <a:rPr lang="en-US" dirty="0" smtClean="0"/>
              <a:t>, </a:t>
            </a:r>
            <a:r>
              <a:rPr lang="en-US" dirty="0" err="1" smtClean="0"/>
              <a:t>Daudkandi</a:t>
            </a:r>
            <a:r>
              <a:rPr lang="en-US" dirty="0" smtClean="0"/>
              <a:t>, </a:t>
            </a:r>
            <a:r>
              <a:rPr lang="en-US" dirty="0" err="1" smtClean="0"/>
              <a:t>Cumilla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8195" y="2997319"/>
            <a:ext cx="257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Class- </a:t>
            </a:r>
            <a:r>
              <a:rPr lang="en-US" dirty="0" err="1" smtClean="0"/>
              <a:t>Alim</a:t>
            </a:r>
            <a:r>
              <a:rPr lang="en-US" dirty="0" smtClean="0"/>
              <a:t>  1</a:t>
            </a:r>
            <a:r>
              <a:rPr lang="en-US" baseline="30000" dirty="0" smtClean="0"/>
              <a:t>st</a:t>
            </a:r>
            <a:r>
              <a:rPr lang="en-US" dirty="0" smtClean="0"/>
              <a:t>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3"/>
          <p:cNvSpPr/>
          <p:nvPr/>
        </p:nvSpPr>
        <p:spPr>
          <a:xfrm>
            <a:off x="48567" y="76200"/>
            <a:ext cx="7168214" cy="1276957"/>
          </a:xfrm>
          <a:prstGeom prst="downArrow">
            <a:avLst>
              <a:gd name="adj1" fmla="val 100000"/>
              <a:gd name="adj2" fmla="val 23468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Unsafe level of pesticide are present in around of 50% of vegetables and 35% fruits.</a:t>
            </a:r>
            <a:endParaRPr lang="en-US" sz="28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046" t="36622" r="31758" b="30460"/>
          <a:stretch/>
        </p:blipFill>
        <p:spPr>
          <a:xfrm>
            <a:off x="6579225" y="1476728"/>
            <a:ext cx="2330496" cy="2916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0032" t="36622" r="8650" b="30460"/>
          <a:stretch/>
        </p:blipFill>
        <p:spPr>
          <a:xfrm>
            <a:off x="222921" y="1464370"/>
            <a:ext cx="2242614" cy="2921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445" t="36622" r="55643" b="30460"/>
          <a:stretch/>
        </p:blipFill>
        <p:spPr>
          <a:xfrm>
            <a:off x="3441855" y="1464370"/>
            <a:ext cx="2199965" cy="2921854"/>
          </a:xfrm>
          <a:prstGeom prst="rect">
            <a:avLst/>
          </a:prstGeom>
        </p:spPr>
      </p:pic>
      <p:sp>
        <p:nvSpPr>
          <p:cNvPr id="6" name="Speech Bubble: Rectangle 3"/>
          <p:cNvSpPr/>
          <p:nvPr/>
        </p:nvSpPr>
        <p:spPr>
          <a:xfrm>
            <a:off x="984460" y="4621438"/>
            <a:ext cx="7114754" cy="1163933"/>
          </a:xfrm>
          <a:prstGeom prst="upArrow">
            <a:avLst>
              <a:gd name="adj1" fmla="val 100000"/>
              <a:gd name="adj2" fmla="val 14921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24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The amount of pesticide in these fruits are 3 to 20 times greater than the limits set by the European Union.</a:t>
            </a:r>
            <a:endParaRPr lang="en-US" sz="2400" b="1" i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203" t="36861" r="31401" b="30639"/>
          <a:stretch/>
        </p:blipFill>
        <p:spPr>
          <a:xfrm>
            <a:off x="3118439" y="1590209"/>
            <a:ext cx="2754053" cy="2497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287" t="36861" r="55151" b="30639"/>
          <a:stretch/>
        </p:blipFill>
        <p:spPr>
          <a:xfrm>
            <a:off x="-39141" y="1590209"/>
            <a:ext cx="2651576" cy="2497862"/>
          </a:xfrm>
          <a:prstGeom prst="rect">
            <a:avLst/>
          </a:prstGeom>
        </p:spPr>
      </p:pic>
      <p:sp>
        <p:nvSpPr>
          <p:cNvPr id="4" name="Speech Bubble: Rectangle 3"/>
          <p:cNvSpPr/>
          <p:nvPr/>
        </p:nvSpPr>
        <p:spPr>
          <a:xfrm>
            <a:off x="1" y="0"/>
            <a:ext cx="8440900" cy="1300297"/>
          </a:xfrm>
          <a:prstGeom prst="downArrow">
            <a:avLst>
              <a:gd name="adj1" fmla="val 100000"/>
              <a:gd name="adj2" fmla="val 34112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Milk and milk products are contaminated 42% out of 82 samples</a:t>
            </a:r>
            <a:endParaRPr lang="en-US" sz="32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745" t="36861" r="8276" b="30639"/>
          <a:stretch/>
        </p:blipFill>
        <p:spPr>
          <a:xfrm>
            <a:off x="6475958" y="1596656"/>
            <a:ext cx="2642309" cy="2441944"/>
          </a:xfrm>
          <a:prstGeom prst="rect">
            <a:avLst/>
          </a:prstGeom>
        </p:spPr>
      </p:pic>
      <p:sp>
        <p:nvSpPr>
          <p:cNvPr id="6" name="Speech Bubble: Rectangle 3"/>
          <p:cNvSpPr/>
          <p:nvPr/>
        </p:nvSpPr>
        <p:spPr>
          <a:xfrm>
            <a:off x="482690" y="4267200"/>
            <a:ext cx="7746910" cy="1676399"/>
          </a:xfrm>
          <a:prstGeom prst="upArrow">
            <a:avLst>
              <a:gd name="adj1" fmla="val 100000"/>
              <a:gd name="adj2" fmla="val 21291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3200" b="1" i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Milk and milk products are contaminated </a:t>
            </a:r>
            <a:r>
              <a:rPr lang="en-US" sz="32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with DDT, Aldrin, Chlordane and Heptachlor.</a:t>
            </a:r>
            <a:endParaRPr lang="en-US" sz="3200" b="1" i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3461952" cy="3240974"/>
          </a:xfrm>
          <a:prstGeom prst="rect">
            <a:avLst/>
          </a:prstGeom>
        </p:spPr>
      </p:pic>
      <p:pic>
        <p:nvPicPr>
          <p:cNvPr id="3" name="Picture 2" descr="foo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24222"/>
            <a:ext cx="3461952" cy="3167318"/>
          </a:xfrm>
          <a:prstGeom prst="rect">
            <a:avLst/>
          </a:prstGeom>
        </p:spPr>
      </p:pic>
      <p:sp>
        <p:nvSpPr>
          <p:cNvPr id="4" name="Speech Bubble: Rectangle 3"/>
          <p:cNvSpPr/>
          <p:nvPr/>
        </p:nvSpPr>
        <p:spPr>
          <a:xfrm>
            <a:off x="515683" y="5611326"/>
            <a:ext cx="8009656" cy="852616"/>
          </a:xfrm>
          <a:prstGeom prst="upArrow">
            <a:avLst>
              <a:gd name="adj1" fmla="val 100000"/>
              <a:gd name="adj2" fmla="val 21291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40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Chemical is being used in oil.</a:t>
            </a:r>
            <a:endParaRPr lang="en-US" sz="4000" b="1" i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Speech Bubble: Rectangle 3"/>
          <p:cNvSpPr/>
          <p:nvPr/>
        </p:nvSpPr>
        <p:spPr>
          <a:xfrm>
            <a:off x="880089" y="899192"/>
            <a:ext cx="7279490" cy="862149"/>
          </a:xfrm>
          <a:prstGeom prst="downArrow">
            <a:avLst>
              <a:gd name="adj1" fmla="val 100000"/>
              <a:gd name="adj2" fmla="val 34112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spc="50" dirty="0" smtClean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What is happening here?</a:t>
            </a:r>
            <a:endParaRPr lang="en-US" sz="4800" b="1" i="1" spc="50" dirty="0">
              <a:ln w="0"/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3"/>
          <p:cNvSpPr/>
          <p:nvPr/>
        </p:nvSpPr>
        <p:spPr>
          <a:xfrm>
            <a:off x="995586" y="527131"/>
            <a:ext cx="7135949" cy="791832"/>
          </a:xfrm>
          <a:prstGeom prst="downArrow">
            <a:avLst>
              <a:gd name="adj1" fmla="val 100000"/>
              <a:gd name="adj2" fmla="val 34112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What is food adulteration?</a:t>
            </a:r>
            <a:endParaRPr lang="en-US" sz="44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peech Bubble: Rectangle 3"/>
          <p:cNvSpPr/>
          <p:nvPr/>
        </p:nvSpPr>
        <p:spPr>
          <a:xfrm>
            <a:off x="57150" y="2286001"/>
            <a:ext cx="8915400" cy="3200400"/>
          </a:xfrm>
          <a:prstGeom prst="upArrow">
            <a:avLst>
              <a:gd name="adj1" fmla="val 100000"/>
              <a:gd name="adj2" fmla="val 11007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40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Food adulteration is the process in which the quality of food is lowered either by the addition of inferior quality material or by extraction of valuable ingredients.</a:t>
            </a:r>
            <a:endParaRPr lang="en-US" sz="4000" b="1" i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2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9050" y="3962400"/>
            <a:ext cx="8915400" cy="1371600"/>
          </a:xfrm>
          <a:prstGeom prst="round2DiagRect">
            <a:avLst>
              <a:gd name="adj1" fmla="val 4793"/>
              <a:gd name="adj2" fmla="val 0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spc="50" dirty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1. </a:t>
            </a:r>
            <a:r>
              <a:rPr lang="en-US" sz="54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What is food adulteration?</a:t>
            </a:r>
            <a:endParaRPr lang="en-US" sz="54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69528876-7661-4D59-A053-994BC8CAE6F4}"/>
              </a:ext>
            </a:extLst>
          </p:cNvPr>
          <p:cNvSpPr/>
          <p:nvPr/>
        </p:nvSpPr>
        <p:spPr>
          <a:xfrm>
            <a:off x="152401" y="762000"/>
            <a:ext cx="2819400" cy="685800"/>
          </a:xfrm>
          <a:prstGeom prst="wedgeEllipseCallout">
            <a:avLst>
              <a:gd name="adj1" fmla="val 26011"/>
              <a:gd name="adj2" fmla="val 97191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362AD-65B3-49C5-B85A-DA21DCD8E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9593" r="33245" b="11348"/>
          <a:stretch/>
        </p:blipFill>
        <p:spPr>
          <a:xfrm>
            <a:off x="4876800" y="608142"/>
            <a:ext cx="2086510" cy="173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3"/>
          <p:cNvSpPr/>
          <p:nvPr/>
        </p:nvSpPr>
        <p:spPr>
          <a:xfrm>
            <a:off x="1110752" y="523187"/>
            <a:ext cx="6809934" cy="825079"/>
          </a:xfrm>
          <a:prstGeom prst="downArrow">
            <a:avLst>
              <a:gd name="adj1" fmla="val 100000"/>
              <a:gd name="adj2" fmla="val 2191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Causes of Food Adulteration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0971093"/>
              </p:ext>
            </p:extLst>
          </p:nvPr>
        </p:nvGraphicFramePr>
        <p:xfrm>
          <a:off x="457200" y="1447800"/>
          <a:ext cx="8229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7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xmlns="" id="{69528876-7661-4D59-A053-994BC8CAE6F4}"/>
              </a:ext>
            </a:extLst>
          </p:cNvPr>
          <p:cNvSpPr/>
          <p:nvPr/>
        </p:nvSpPr>
        <p:spPr>
          <a:xfrm>
            <a:off x="640081" y="673438"/>
            <a:ext cx="2965078" cy="682466"/>
          </a:xfrm>
          <a:prstGeom prst="wedgeEllipseCallout">
            <a:avLst>
              <a:gd name="adj1" fmla="val 26011"/>
              <a:gd name="adj2" fmla="val 97191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817CBB-4A2E-4459-BEB8-25C10A9B4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t="17904" r="20912" b="23620"/>
          <a:stretch/>
        </p:blipFill>
        <p:spPr>
          <a:xfrm>
            <a:off x="4665577" y="595061"/>
            <a:ext cx="1816926" cy="1349677"/>
          </a:xfrm>
          <a:prstGeom prst="rect">
            <a:avLst/>
          </a:prstGeom>
        </p:spPr>
      </p:pic>
      <p:sp>
        <p:nvSpPr>
          <p:cNvPr id="4" name="8-Point Star 3">
            <a:extLst>
              <a:ext uri="{FF2B5EF4-FFF2-40B4-BE49-F238E27FC236}">
                <a16:creationId xmlns:a16="http://schemas.microsoft.com/office/drawing/2014/main" xmlns="" id="{B971BF4B-5218-42C8-A0C4-2B547AC7997B}"/>
              </a:ext>
            </a:extLst>
          </p:cNvPr>
          <p:cNvSpPr/>
          <p:nvPr/>
        </p:nvSpPr>
        <p:spPr>
          <a:xfrm>
            <a:off x="7329340" y="498006"/>
            <a:ext cx="1200554" cy="847674"/>
          </a:xfrm>
          <a:prstGeom prst="star8">
            <a:avLst>
              <a:gd name="adj" fmla="val 44030"/>
            </a:avLst>
          </a:prstGeom>
          <a:blipFill>
            <a:blip r:embed="rId3"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ctr"/>
          <a:lstStyle/>
          <a:p>
            <a:pPr algn="ctr"/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0C082E-B2F5-4031-8613-418DC9A8BF41}"/>
              </a:ext>
            </a:extLst>
          </p:cNvPr>
          <p:cNvSpPr/>
          <p:nvPr/>
        </p:nvSpPr>
        <p:spPr>
          <a:xfrm>
            <a:off x="327106" y="2633612"/>
            <a:ext cx="8327457" cy="15573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pc="5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Make a flow chart of five information </a:t>
            </a:r>
            <a:r>
              <a:rPr lang="en-US" sz="3600" b="1" i="1" spc="50" dirty="0" smtClean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of causes of food adulteration. </a:t>
            </a:r>
            <a:r>
              <a:rPr lang="en-US" sz="3600" b="1" i="1" spc="50" dirty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First one has been done.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xmlns="" id="{BD2481CA-2C7A-4655-A8E1-5A26B6C1FBF2}"/>
              </a:ext>
            </a:extLst>
          </p:cNvPr>
          <p:cNvSpPr/>
          <p:nvPr/>
        </p:nvSpPr>
        <p:spPr>
          <a:xfrm>
            <a:off x="0" y="4419600"/>
            <a:ext cx="1905000" cy="1295400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Food handlers.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xmlns="" id="{255A5ADF-0C30-4A9D-BC15-243B5030E534}"/>
              </a:ext>
            </a:extLst>
          </p:cNvPr>
          <p:cNvSpPr/>
          <p:nvPr/>
        </p:nvSpPr>
        <p:spPr>
          <a:xfrm>
            <a:off x="2743200" y="4975135"/>
            <a:ext cx="577848" cy="376688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A71EF4-D4D7-4643-8F57-0F1BAD0F50D6}"/>
              </a:ext>
            </a:extLst>
          </p:cNvPr>
          <p:cNvSpPr/>
          <p:nvPr/>
        </p:nvSpPr>
        <p:spPr>
          <a:xfrm>
            <a:off x="4074355" y="4975134"/>
            <a:ext cx="600747" cy="376688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B5BB5320-5D95-46E7-B649-C9C99E1F748A}"/>
              </a:ext>
            </a:extLst>
          </p:cNvPr>
          <p:cNvSpPr/>
          <p:nvPr/>
        </p:nvSpPr>
        <p:spPr>
          <a:xfrm>
            <a:off x="5410200" y="4975135"/>
            <a:ext cx="555821" cy="376688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xmlns="" id="{9D2B7F9E-83E9-4024-B14B-1E0775663E8F}"/>
              </a:ext>
            </a:extLst>
          </p:cNvPr>
          <p:cNvSpPr/>
          <p:nvPr/>
        </p:nvSpPr>
        <p:spPr>
          <a:xfrm>
            <a:off x="8060589" y="5040878"/>
            <a:ext cx="593974" cy="376688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xmlns="" id="{223835F6-E4B1-40EB-AC4F-324526B6F7D6}"/>
              </a:ext>
            </a:extLst>
          </p:cNvPr>
          <p:cNvSpPr/>
          <p:nvPr/>
        </p:nvSpPr>
        <p:spPr>
          <a:xfrm>
            <a:off x="6702381" y="4993207"/>
            <a:ext cx="598384" cy="376688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Arrow: Right 10">
            <a:extLst>
              <a:ext uri="{FF2B5EF4-FFF2-40B4-BE49-F238E27FC236}">
                <a16:creationId xmlns:a16="http://schemas.microsoft.com/office/drawing/2014/main" xmlns="" id="{3C8A0E78-5029-4F50-8889-5CFDF2A9D06E}"/>
              </a:ext>
            </a:extLst>
          </p:cNvPr>
          <p:cNvSpPr/>
          <p:nvPr/>
        </p:nvSpPr>
        <p:spPr>
          <a:xfrm>
            <a:off x="2122620" y="5028706"/>
            <a:ext cx="372092" cy="182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1">
            <a:extLst>
              <a:ext uri="{FF2B5EF4-FFF2-40B4-BE49-F238E27FC236}">
                <a16:creationId xmlns:a16="http://schemas.microsoft.com/office/drawing/2014/main" xmlns="" id="{451F95D2-A993-4696-BF65-A68ACB602A94}"/>
              </a:ext>
            </a:extLst>
          </p:cNvPr>
          <p:cNvSpPr/>
          <p:nvPr/>
        </p:nvSpPr>
        <p:spPr>
          <a:xfrm>
            <a:off x="3560798" y="5072131"/>
            <a:ext cx="372092" cy="182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2">
            <a:extLst>
              <a:ext uri="{FF2B5EF4-FFF2-40B4-BE49-F238E27FC236}">
                <a16:creationId xmlns:a16="http://schemas.microsoft.com/office/drawing/2014/main" xmlns="" id="{5DABDC1A-A2E6-4AA4-9608-1F147C21C4B1}"/>
              </a:ext>
            </a:extLst>
          </p:cNvPr>
          <p:cNvSpPr/>
          <p:nvPr/>
        </p:nvSpPr>
        <p:spPr>
          <a:xfrm>
            <a:off x="4876800" y="5084007"/>
            <a:ext cx="372092" cy="15894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3">
            <a:extLst>
              <a:ext uri="{FF2B5EF4-FFF2-40B4-BE49-F238E27FC236}">
                <a16:creationId xmlns:a16="http://schemas.microsoft.com/office/drawing/2014/main" xmlns="" id="{DE6245E8-7C1A-4676-A34B-5ACC9477B101}"/>
              </a:ext>
            </a:extLst>
          </p:cNvPr>
          <p:cNvSpPr/>
          <p:nvPr/>
        </p:nvSpPr>
        <p:spPr>
          <a:xfrm>
            <a:off x="6192860" y="5103591"/>
            <a:ext cx="346289" cy="15592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4">
            <a:extLst>
              <a:ext uri="{FF2B5EF4-FFF2-40B4-BE49-F238E27FC236}">
                <a16:creationId xmlns:a16="http://schemas.microsoft.com/office/drawing/2014/main" xmlns="" id="{8E7D66A9-DD82-4735-84F0-C9073AFC918A}"/>
              </a:ext>
            </a:extLst>
          </p:cNvPr>
          <p:cNvSpPr/>
          <p:nvPr/>
        </p:nvSpPr>
        <p:spPr>
          <a:xfrm>
            <a:off x="7363534" y="5137875"/>
            <a:ext cx="372092" cy="1826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3"/>
          <p:cNvSpPr/>
          <p:nvPr/>
        </p:nvSpPr>
        <p:spPr>
          <a:xfrm>
            <a:off x="1070943" y="794682"/>
            <a:ext cx="6711080" cy="887894"/>
          </a:xfrm>
          <a:prstGeom prst="downArrow">
            <a:avLst>
              <a:gd name="adj1" fmla="val 100000"/>
              <a:gd name="adj2" fmla="val 34112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Effects of Food Adulteration</a:t>
            </a:r>
            <a:endParaRPr lang="en-US" sz="40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890171"/>
              </p:ext>
            </p:extLst>
          </p:nvPr>
        </p:nvGraphicFramePr>
        <p:xfrm>
          <a:off x="391981" y="1905000"/>
          <a:ext cx="7908318" cy="438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5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xmlns="" id="{9D0C082E-B2F5-4031-8613-418DC9A8BF41}"/>
              </a:ext>
            </a:extLst>
          </p:cNvPr>
          <p:cNvSpPr/>
          <p:nvPr/>
        </p:nvSpPr>
        <p:spPr>
          <a:xfrm>
            <a:off x="152400" y="5029200"/>
            <a:ext cx="8786933" cy="1400926"/>
          </a:xfrm>
          <a:prstGeom prst="round2DiagRect">
            <a:avLst>
              <a:gd name="adj1" fmla="val 34316"/>
              <a:gd name="adj2" fmla="val 0"/>
            </a:avLst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pc="50" dirty="0" smtClean="0">
                <a:ln w="0"/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Do you think that cancer is a fatal disease? Give your reasons.</a:t>
            </a:r>
            <a:endParaRPr lang="en-US" sz="3600" b="1" i="1" spc="50" dirty="0">
              <a:ln w="0"/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69528876-7661-4D59-A053-994BC8CAE6F4}"/>
              </a:ext>
            </a:extLst>
          </p:cNvPr>
          <p:cNvSpPr/>
          <p:nvPr/>
        </p:nvSpPr>
        <p:spPr>
          <a:xfrm>
            <a:off x="152400" y="1371600"/>
            <a:ext cx="3246120" cy="739529"/>
          </a:xfrm>
          <a:prstGeom prst="wedgeEllipseCallout">
            <a:avLst>
              <a:gd name="adj1" fmla="val 26011"/>
              <a:gd name="adj2" fmla="val 97191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D22F2633-F153-48C7-8E9F-2A9573F0C2B6}"/>
              </a:ext>
            </a:extLst>
          </p:cNvPr>
          <p:cNvSpPr/>
          <p:nvPr/>
        </p:nvSpPr>
        <p:spPr>
          <a:xfrm>
            <a:off x="4343400" y="1311232"/>
            <a:ext cx="2349528" cy="147946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-47625" y="5257800"/>
            <a:ext cx="9144000" cy="927464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spc="50" dirty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3. </a:t>
            </a:r>
            <a:r>
              <a:rPr lang="en-US" sz="36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Write down the name of two fatal diseases.</a:t>
            </a:r>
            <a:endParaRPr lang="en-US" sz="36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-76200" y="3886200"/>
            <a:ext cx="9134475" cy="1104325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pc="50" dirty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2. </a:t>
            </a:r>
            <a:r>
              <a:rPr lang="en-US" sz="28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By which milk and milk products are contaminated?</a:t>
            </a:r>
            <a:endParaRPr lang="en-US" sz="28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ound Diagonal Corner Rectangle 12">
            <a:extLst>
              <a:ext uri="{FF2B5EF4-FFF2-40B4-BE49-F238E27FC236}">
                <a16:creationId xmlns:a16="http://schemas.microsoft.com/office/drawing/2014/main" xmlns="" id="{3F4D3688-EDB4-4319-9AD7-11E22D9B8D65}"/>
              </a:ext>
            </a:extLst>
          </p:cNvPr>
          <p:cNvSpPr/>
          <p:nvPr/>
        </p:nvSpPr>
        <p:spPr>
          <a:xfrm>
            <a:off x="85725" y="2514600"/>
            <a:ext cx="8982075" cy="1148395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spc="50" dirty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1. </a:t>
            </a:r>
            <a:r>
              <a:rPr lang="en-US" sz="24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What is the percentage of fruits in which unsafe level of pesticide is found?</a:t>
            </a:r>
            <a:endParaRPr lang="en-US" sz="24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ound Diagonal Corner Rectangle 12"/>
          <p:cNvSpPr/>
          <p:nvPr/>
        </p:nvSpPr>
        <p:spPr>
          <a:xfrm>
            <a:off x="2390775" y="303734"/>
            <a:ext cx="2895598" cy="1373732"/>
          </a:xfrm>
          <a:prstGeom prst="downArrowCallout">
            <a:avLst>
              <a:gd name="adj1" fmla="val 46196"/>
              <a:gd name="adj2" fmla="val 28495"/>
              <a:gd name="adj3" fmla="val 14540"/>
              <a:gd name="adj4" fmla="val 75000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7357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2525"/>
            <a:ext cx="2573963" cy="2440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34176"/>
            <a:ext cx="2413452" cy="2420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3000"/>
            <a:ext cx="2324426" cy="2420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4495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do you see in the picture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57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Let’s watch some picture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67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560" y="601373"/>
            <a:ext cx="3840480" cy="685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34000"/>
            <a:ext cx="8991600" cy="6844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spc="50" dirty="0" smtClean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Write a paragraph on “Food Adulteration.” </a:t>
            </a:r>
            <a:endParaRPr lang="en-US" sz="3200" b="1" i="1" spc="50" dirty="0">
              <a:ln w="0"/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Picture 2" descr="BLDHM039">
            <a:extLst>
              <a:ext uri="{FF2B5EF4-FFF2-40B4-BE49-F238E27FC236}">
                <a16:creationId xmlns:a16="http://schemas.microsoft.com/office/drawing/2014/main" xmlns="" id="{36434543-119A-4B6F-833A-3A394E3F8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0000"/>
          <a:stretch/>
        </p:blipFill>
        <p:spPr bwMode="auto">
          <a:xfrm>
            <a:off x="1800225" y="1828800"/>
            <a:ext cx="5303520" cy="343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teenager1">
            <a:extLst>
              <a:ext uri="{FF2B5EF4-FFF2-40B4-BE49-F238E27FC236}">
                <a16:creationId xmlns:a16="http://schemas.microsoft.com/office/drawing/2014/main" xmlns="" id="{9EA68C1D-F247-4FCC-BCB6-32B3346E87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662057" y="3383280"/>
            <a:ext cx="940526" cy="1262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63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114800"/>
            <a:ext cx="4876800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u="sng" kern="0" dirty="0">
                <a:solidFill>
                  <a:srgbClr val="FF0000"/>
                </a:solidFill>
                <a:latin typeface="Candara"/>
              </a:rPr>
              <a:t>THANK YOU 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4038600" cy="30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0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57600"/>
            <a:ext cx="8454512" cy="741405"/>
          </a:xfrm>
          <a:prstGeom prst="round2DiagRect">
            <a:avLst>
              <a:gd name="adj1" fmla="val 4807"/>
              <a:gd name="adj2" fmla="val 0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tIns="0" bIns="0" rtlCol="0">
            <a:noAutofit/>
          </a:bodyPr>
          <a:lstStyle>
            <a:defPPr>
              <a:defRPr lang="en-US"/>
            </a:defPPr>
            <a:lvl1pPr algn="ctr">
              <a:defRPr sz="4800" b="1" i="1" spc="50">
                <a:ln w="0"/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dirty="0" smtClean="0"/>
              <a:t>So, what will we read </a:t>
            </a:r>
            <a:r>
              <a:rPr lang="en-US" dirty="0"/>
              <a:t>today?</a:t>
            </a:r>
          </a:p>
        </p:txBody>
      </p:sp>
    </p:spTree>
    <p:extLst>
      <p:ext uri="{BB962C8B-B14F-4D97-AF65-F5344CB8AC3E}">
        <p14:creationId xmlns:p14="http://schemas.microsoft.com/office/powerpoint/2010/main" val="6027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>
            <a:extLst>
              <a:ext uri="{FF2B5EF4-FFF2-40B4-BE49-F238E27FC236}">
                <a16:creationId xmlns:a16="http://schemas.microsoft.com/office/drawing/2014/main" xmlns="" id="{60B9B201-2FDC-46B7-90B7-3C73E6DB3484}"/>
              </a:ext>
            </a:extLst>
          </p:cNvPr>
          <p:cNvSpPr/>
          <p:nvPr/>
        </p:nvSpPr>
        <p:spPr>
          <a:xfrm>
            <a:off x="701214" y="783111"/>
            <a:ext cx="6751362" cy="1032949"/>
          </a:xfrm>
          <a:custGeom>
            <a:avLst/>
            <a:gdLst>
              <a:gd name="connsiteX0" fmla="*/ 0 w 6989524"/>
              <a:gd name="connsiteY0" fmla="*/ 617467 h 1234933"/>
              <a:gd name="connsiteX1" fmla="*/ 896127 w 6989524"/>
              <a:gd name="connsiteY1" fmla="*/ 557018 h 1234933"/>
              <a:gd name="connsiteX2" fmla="*/ 119081 w 6989524"/>
              <a:gd name="connsiteY2" fmla="*/ 457654 h 1234933"/>
              <a:gd name="connsiteX3" fmla="*/ 1073206 w 6989524"/>
              <a:gd name="connsiteY3" fmla="*/ 440247 h 1234933"/>
              <a:gd name="connsiteX4" fmla="*/ 468209 w 6989524"/>
              <a:gd name="connsiteY4" fmla="*/ 308733 h 1234933"/>
              <a:gd name="connsiteX5" fmla="*/ 1415335 w 6989524"/>
              <a:gd name="connsiteY5" fmla="*/ 335550 h 1234933"/>
              <a:gd name="connsiteX6" fmla="*/ 1023592 w 6989524"/>
              <a:gd name="connsiteY6" fmla="*/ 180852 h 1234933"/>
              <a:gd name="connsiteX7" fmla="*/ 1899159 w 6989524"/>
              <a:gd name="connsiteY7" fmla="*/ 250066 h 1234933"/>
              <a:gd name="connsiteX8" fmla="*/ 1747381 w 6989524"/>
              <a:gd name="connsiteY8" fmla="*/ 82725 h 1234933"/>
              <a:gd name="connsiteX9" fmla="*/ 2491730 w 6989524"/>
              <a:gd name="connsiteY9" fmla="*/ 189618 h 1234933"/>
              <a:gd name="connsiteX10" fmla="*/ 2590251 w 6989524"/>
              <a:gd name="connsiteY10" fmla="*/ 21040 h 1234933"/>
              <a:gd name="connsiteX11" fmla="*/ 3152634 w 6989524"/>
              <a:gd name="connsiteY11" fmla="*/ 158331 h 1234933"/>
              <a:gd name="connsiteX12" fmla="*/ 3494762 w 6989524"/>
              <a:gd name="connsiteY12" fmla="*/ 0 h 1234933"/>
              <a:gd name="connsiteX13" fmla="*/ 3836890 w 6989524"/>
              <a:gd name="connsiteY13" fmla="*/ 158331 h 1234933"/>
              <a:gd name="connsiteX14" fmla="*/ 4399273 w 6989524"/>
              <a:gd name="connsiteY14" fmla="*/ 21040 h 1234933"/>
              <a:gd name="connsiteX15" fmla="*/ 4497794 w 6989524"/>
              <a:gd name="connsiteY15" fmla="*/ 189618 h 1234933"/>
              <a:gd name="connsiteX16" fmla="*/ 5242143 w 6989524"/>
              <a:gd name="connsiteY16" fmla="*/ 82725 h 1234933"/>
              <a:gd name="connsiteX17" fmla="*/ 5090365 w 6989524"/>
              <a:gd name="connsiteY17" fmla="*/ 250066 h 1234933"/>
              <a:gd name="connsiteX18" fmla="*/ 5965932 w 6989524"/>
              <a:gd name="connsiteY18" fmla="*/ 180852 h 1234933"/>
              <a:gd name="connsiteX19" fmla="*/ 5574189 w 6989524"/>
              <a:gd name="connsiteY19" fmla="*/ 335550 h 1234933"/>
              <a:gd name="connsiteX20" fmla="*/ 6521315 w 6989524"/>
              <a:gd name="connsiteY20" fmla="*/ 308733 h 1234933"/>
              <a:gd name="connsiteX21" fmla="*/ 5916318 w 6989524"/>
              <a:gd name="connsiteY21" fmla="*/ 440247 h 1234933"/>
              <a:gd name="connsiteX22" fmla="*/ 6870443 w 6989524"/>
              <a:gd name="connsiteY22" fmla="*/ 457654 h 1234933"/>
              <a:gd name="connsiteX23" fmla="*/ 6093397 w 6989524"/>
              <a:gd name="connsiteY23" fmla="*/ 557018 h 1234933"/>
              <a:gd name="connsiteX24" fmla="*/ 6989524 w 6989524"/>
              <a:gd name="connsiteY24" fmla="*/ 617467 h 1234933"/>
              <a:gd name="connsiteX25" fmla="*/ 6093397 w 6989524"/>
              <a:gd name="connsiteY25" fmla="*/ 677915 h 1234933"/>
              <a:gd name="connsiteX26" fmla="*/ 6870443 w 6989524"/>
              <a:gd name="connsiteY26" fmla="*/ 777279 h 1234933"/>
              <a:gd name="connsiteX27" fmla="*/ 5916318 w 6989524"/>
              <a:gd name="connsiteY27" fmla="*/ 794686 h 1234933"/>
              <a:gd name="connsiteX28" fmla="*/ 6521315 w 6989524"/>
              <a:gd name="connsiteY28" fmla="*/ 926200 h 1234933"/>
              <a:gd name="connsiteX29" fmla="*/ 5574189 w 6989524"/>
              <a:gd name="connsiteY29" fmla="*/ 899383 h 1234933"/>
              <a:gd name="connsiteX30" fmla="*/ 5965932 w 6989524"/>
              <a:gd name="connsiteY30" fmla="*/ 1054081 h 1234933"/>
              <a:gd name="connsiteX31" fmla="*/ 5090365 w 6989524"/>
              <a:gd name="connsiteY31" fmla="*/ 984867 h 1234933"/>
              <a:gd name="connsiteX32" fmla="*/ 5242143 w 6989524"/>
              <a:gd name="connsiteY32" fmla="*/ 1152208 h 1234933"/>
              <a:gd name="connsiteX33" fmla="*/ 4497794 w 6989524"/>
              <a:gd name="connsiteY33" fmla="*/ 1045315 h 1234933"/>
              <a:gd name="connsiteX34" fmla="*/ 4399273 w 6989524"/>
              <a:gd name="connsiteY34" fmla="*/ 1213893 h 1234933"/>
              <a:gd name="connsiteX35" fmla="*/ 3836890 w 6989524"/>
              <a:gd name="connsiteY35" fmla="*/ 1076602 h 1234933"/>
              <a:gd name="connsiteX36" fmla="*/ 3494762 w 6989524"/>
              <a:gd name="connsiteY36" fmla="*/ 1234933 h 1234933"/>
              <a:gd name="connsiteX37" fmla="*/ 3152634 w 6989524"/>
              <a:gd name="connsiteY37" fmla="*/ 1076602 h 1234933"/>
              <a:gd name="connsiteX38" fmla="*/ 2590251 w 6989524"/>
              <a:gd name="connsiteY38" fmla="*/ 1213893 h 1234933"/>
              <a:gd name="connsiteX39" fmla="*/ 2491730 w 6989524"/>
              <a:gd name="connsiteY39" fmla="*/ 1045315 h 1234933"/>
              <a:gd name="connsiteX40" fmla="*/ 1747381 w 6989524"/>
              <a:gd name="connsiteY40" fmla="*/ 1152208 h 1234933"/>
              <a:gd name="connsiteX41" fmla="*/ 1899159 w 6989524"/>
              <a:gd name="connsiteY41" fmla="*/ 984867 h 1234933"/>
              <a:gd name="connsiteX42" fmla="*/ 1023592 w 6989524"/>
              <a:gd name="connsiteY42" fmla="*/ 1054081 h 1234933"/>
              <a:gd name="connsiteX43" fmla="*/ 1415335 w 6989524"/>
              <a:gd name="connsiteY43" fmla="*/ 899383 h 1234933"/>
              <a:gd name="connsiteX44" fmla="*/ 468209 w 6989524"/>
              <a:gd name="connsiteY44" fmla="*/ 926200 h 1234933"/>
              <a:gd name="connsiteX45" fmla="*/ 1073206 w 6989524"/>
              <a:gd name="connsiteY45" fmla="*/ 794686 h 1234933"/>
              <a:gd name="connsiteX46" fmla="*/ 119081 w 6989524"/>
              <a:gd name="connsiteY46" fmla="*/ 777279 h 1234933"/>
              <a:gd name="connsiteX47" fmla="*/ 896127 w 6989524"/>
              <a:gd name="connsiteY47" fmla="*/ 677915 h 1234933"/>
              <a:gd name="connsiteX48" fmla="*/ 0 w 6989524"/>
              <a:gd name="connsiteY48" fmla="*/ 617467 h 1234933"/>
              <a:gd name="connsiteX0" fmla="*/ 0 w 6870443"/>
              <a:gd name="connsiteY0" fmla="*/ 617467 h 1234933"/>
              <a:gd name="connsiteX1" fmla="*/ 896127 w 6870443"/>
              <a:gd name="connsiteY1" fmla="*/ 557018 h 1234933"/>
              <a:gd name="connsiteX2" fmla="*/ 119081 w 6870443"/>
              <a:gd name="connsiteY2" fmla="*/ 457654 h 1234933"/>
              <a:gd name="connsiteX3" fmla="*/ 1073206 w 6870443"/>
              <a:gd name="connsiteY3" fmla="*/ 440247 h 1234933"/>
              <a:gd name="connsiteX4" fmla="*/ 468209 w 6870443"/>
              <a:gd name="connsiteY4" fmla="*/ 308733 h 1234933"/>
              <a:gd name="connsiteX5" fmla="*/ 1415335 w 6870443"/>
              <a:gd name="connsiteY5" fmla="*/ 335550 h 1234933"/>
              <a:gd name="connsiteX6" fmla="*/ 1023592 w 6870443"/>
              <a:gd name="connsiteY6" fmla="*/ 180852 h 1234933"/>
              <a:gd name="connsiteX7" fmla="*/ 1899159 w 6870443"/>
              <a:gd name="connsiteY7" fmla="*/ 250066 h 1234933"/>
              <a:gd name="connsiteX8" fmla="*/ 1747381 w 6870443"/>
              <a:gd name="connsiteY8" fmla="*/ 82725 h 1234933"/>
              <a:gd name="connsiteX9" fmla="*/ 2491730 w 6870443"/>
              <a:gd name="connsiteY9" fmla="*/ 189618 h 1234933"/>
              <a:gd name="connsiteX10" fmla="*/ 2590251 w 6870443"/>
              <a:gd name="connsiteY10" fmla="*/ 21040 h 1234933"/>
              <a:gd name="connsiteX11" fmla="*/ 3152634 w 6870443"/>
              <a:gd name="connsiteY11" fmla="*/ 158331 h 1234933"/>
              <a:gd name="connsiteX12" fmla="*/ 3494762 w 6870443"/>
              <a:gd name="connsiteY12" fmla="*/ 0 h 1234933"/>
              <a:gd name="connsiteX13" fmla="*/ 3836890 w 6870443"/>
              <a:gd name="connsiteY13" fmla="*/ 158331 h 1234933"/>
              <a:gd name="connsiteX14" fmla="*/ 4399273 w 6870443"/>
              <a:gd name="connsiteY14" fmla="*/ 21040 h 1234933"/>
              <a:gd name="connsiteX15" fmla="*/ 4497794 w 6870443"/>
              <a:gd name="connsiteY15" fmla="*/ 189618 h 1234933"/>
              <a:gd name="connsiteX16" fmla="*/ 5242143 w 6870443"/>
              <a:gd name="connsiteY16" fmla="*/ 82725 h 1234933"/>
              <a:gd name="connsiteX17" fmla="*/ 5090365 w 6870443"/>
              <a:gd name="connsiteY17" fmla="*/ 250066 h 1234933"/>
              <a:gd name="connsiteX18" fmla="*/ 5965932 w 6870443"/>
              <a:gd name="connsiteY18" fmla="*/ 180852 h 1234933"/>
              <a:gd name="connsiteX19" fmla="*/ 5574189 w 6870443"/>
              <a:gd name="connsiteY19" fmla="*/ 335550 h 1234933"/>
              <a:gd name="connsiteX20" fmla="*/ 6521315 w 6870443"/>
              <a:gd name="connsiteY20" fmla="*/ 308733 h 1234933"/>
              <a:gd name="connsiteX21" fmla="*/ 5916318 w 6870443"/>
              <a:gd name="connsiteY21" fmla="*/ 440247 h 1234933"/>
              <a:gd name="connsiteX22" fmla="*/ 6870443 w 6870443"/>
              <a:gd name="connsiteY22" fmla="*/ 457654 h 1234933"/>
              <a:gd name="connsiteX23" fmla="*/ 6093397 w 6870443"/>
              <a:gd name="connsiteY23" fmla="*/ 557018 h 1234933"/>
              <a:gd name="connsiteX24" fmla="*/ 6688899 w 6870443"/>
              <a:gd name="connsiteY24" fmla="*/ 617467 h 1234933"/>
              <a:gd name="connsiteX25" fmla="*/ 6093397 w 6870443"/>
              <a:gd name="connsiteY25" fmla="*/ 677915 h 1234933"/>
              <a:gd name="connsiteX26" fmla="*/ 6870443 w 6870443"/>
              <a:gd name="connsiteY26" fmla="*/ 777279 h 1234933"/>
              <a:gd name="connsiteX27" fmla="*/ 5916318 w 6870443"/>
              <a:gd name="connsiteY27" fmla="*/ 794686 h 1234933"/>
              <a:gd name="connsiteX28" fmla="*/ 6521315 w 6870443"/>
              <a:gd name="connsiteY28" fmla="*/ 926200 h 1234933"/>
              <a:gd name="connsiteX29" fmla="*/ 5574189 w 6870443"/>
              <a:gd name="connsiteY29" fmla="*/ 899383 h 1234933"/>
              <a:gd name="connsiteX30" fmla="*/ 5965932 w 6870443"/>
              <a:gd name="connsiteY30" fmla="*/ 1054081 h 1234933"/>
              <a:gd name="connsiteX31" fmla="*/ 5090365 w 6870443"/>
              <a:gd name="connsiteY31" fmla="*/ 984867 h 1234933"/>
              <a:gd name="connsiteX32" fmla="*/ 5242143 w 6870443"/>
              <a:gd name="connsiteY32" fmla="*/ 1152208 h 1234933"/>
              <a:gd name="connsiteX33" fmla="*/ 4497794 w 6870443"/>
              <a:gd name="connsiteY33" fmla="*/ 1045315 h 1234933"/>
              <a:gd name="connsiteX34" fmla="*/ 4399273 w 6870443"/>
              <a:gd name="connsiteY34" fmla="*/ 1213893 h 1234933"/>
              <a:gd name="connsiteX35" fmla="*/ 3836890 w 6870443"/>
              <a:gd name="connsiteY35" fmla="*/ 1076602 h 1234933"/>
              <a:gd name="connsiteX36" fmla="*/ 3494762 w 6870443"/>
              <a:gd name="connsiteY36" fmla="*/ 1234933 h 1234933"/>
              <a:gd name="connsiteX37" fmla="*/ 3152634 w 6870443"/>
              <a:gd name="connsiteY37" fmla="*/ 1076602 h 1234933"/>
              <a:gd name="connsiteX38" fmla="*/ 2590251 w 6870443"/>
              <a:gd name="connsiteY38" fmla="*/ 1213893 h 1234933"/>
              <a:gd name="connsiteX39" fmla="*/ 2491730 w 6870443"/>
              <a:gd name="connsiteY39" fmla="*/ 1045315 h 1234933"/>
              <a:gd name="connsiteX40" fmla="*/ 1747381 w 6870443"/>
              <a:gd name="connsiteY40" fmla="*/ 1152208 h 1234933"/>
              <a:gd name="connsiteX41" fmla="*/ 1899159 w 6870443"/>
              <a:gd name="connsiteY41" fmla="*/ 984867 h 1234933"/>
              <a:gd name="connsiteX42" fmla="*/ 1023592 w 6870443"/>
              <a:gd name="connsiteY42" fmla="*/ 1054081 h 1234933"/>
              <a:gd name="connsiteX43" fmla="*/ 1415335 w 6870443"/>
              <a:gd name="connsiteY43" fmla="*/ 899383 h 1234933"/>
              <a:gd name="connsiteX44" fmla="*/ 468209 w 6870443"/>
              <a:gd name="connsiteY44" fmla="*/ 926200 h 1234933"/>
              <a:gd name="connsiteX45" fmla="*/ 1073206 w 6870443"/>
              <a:gd name="connsiteY45" fmla="*/ 794686 h 1234933"/>
              <a:gd name="connsiteX46" fmla="*/ 119081 w 6870443"/>
              <a:gd name="connsiteY46" fmla="*/ 777279 h 1234933"/>
              <a:gd name="connsiteX47" fmla="*/ 896127 w 6870443"/>
              <a:gd name="connsiteY47" fmla="*/ 677915 h 1234933"/>
              <a:gd name="connsiteX48" fmla="*/ 0 w 6870443"/>
              <a:gd name="connsiteY48" fmla="*/ 617467 h 1234933"/>
              <a:gd name="connsiteX0" fmla="*/ 0 w 6870443"/>
              <a:gd name="connsiteY0" fmla="*/ 596427 h 1213893"/>
              <a:gd name="connsiteX1" fmla="*/ 896127 w 6870443"/>
              <a:gd name="connsiteY1" fmla="*/ 535978 h 1213893"/>
              <a:gd name="connsiteX2" fmla="*/ 119081 w 6870443"/>
              <a:gd name="connsiteY2" fmla="*/ 436614 h 1213893"/>
              <a:gd name="connsiteX3" fmla="*/ 1073206 w 6870443"/>
              <a:gd name="connsiteY3" fmla="*/ 419207 h 1213893"/>
              <a:gd name="connsiteX4" fmla="*/ 468209 w 6870443"/>
              <a:gd name="connsiteY4" fmla="*/ 287693 h 1213893"/>
              <a:gd name="connsiteX5" fmla="*/ 1415335 w 6870443"/>
              <a:gd name="connsiteY5" fmla="*/ 314510 h 1213893"/>
              <a:gd name="connsiteX6" fmla="*/ 1023592 w 6870443"/>
              <a:gd name="connsiteY6" fmla="*/ 159812 h 1213893"/>
              <a:gd name="connsiteX7" fmla="*/ 1899159 w 6870443"/>
              <a:gd name="connsiteY7" fmla="*/ 229026 h 1213893"/>
              <a:gd name="connsiteX8" fmla="*/ 1747381 w 6870443"/>
              <a:gd name="connsiteY8" fmla="*/ 61685 h 1213893"/>
              <a:gd name="connsiteX9" fmla="*/ 2491730 w 6870443"/>
              <a:gd name="connsiteY9" fmla="*/ 168578 h 1213893"/>
              <a:gd name="connsiteX10" fmla="*/ 2590251 w 6870443"/>
              <a:gd name="connsiteY10" fmla="*/ 0 h 1213893"/>
              <a:gd name="connsiteX11" fmla="*/ 3152634 w 6870443"/>
              <a:gd name="connsiteY11" fmla="*/ 137291 h 1213893"/>
              <a:gd name="connsiteX12" fmla="*/ 3494762 w 6870443"/>
              <a:gd name="connsiteY12" fmla="*/ 79169 h 1213893"/>
              <a:gd name="connsiteX13" fmla="*/ 3836890 w 6870443"/>
              <a:gd name="connsiteY13" fmla="*/ 137291 h 1213893"/>
              <a:gd name="connsiteX14" fmla="*/ 4399273 w 6870443"/>
              <a:gd name="connsiteY14" fmla="*/ 0 h 1213893"/>
              <a:gd name="connsiteX15" fmla="*/ 4497794 w 6870443"/>
              <a:gd name="connsiteY15" fmla="*/ 168578 h 1213893"/>
              <a:gd name="connsiteX16" fmla="*/ 5242143 w 6870443"/>
              <a:gd name="connsiteY16" fmla="*/ 61685 h 1213893"/>
              <a:gd name="connsiteX17" fmla="*/ 5090365 w 6870443"/>
              <a:gd name="connsiteY17" fmla="*/ 229026 h 1213893"/>
              <a:gd name="connsiteX18" fmla="*/ 5965932 w 6870443"/>
              <a:gd name="connsiteY18" fmla="*/ 159812 h 1213893"/>
              <a:gd name="connsiteX19" fmla="*/ 5574189 w 6870443"/>
              <a:gd name="connsiteY19" fmla="*/ 314510 h 1213893"/>
              <a:gd name="connsiteX20" fmla="*/ 6521315 w 6870443"/>
              <a:gd name="connsiteY20" fmla="*/ 287693 h 1213893"/>
              <a:gd name="connsiteX21" fmla="*/ 5916318 w 6870443"/>
              <a:gd name="connsiteY21" fmla="*/ 419207 h 1213893"/>
              <a:gd name="connsiteX22" fmla="*/ 6870443 w 6870443"/>
              <a:gd name="connsiteY22" fmla="*/ 436614 h 1213893"/>
              <a:gd name="connsiteX23" fmla="*/ 6093397 w 6870443"/>
              <a:gd name="connsiteY23" fmla="*/ 535978 h 1213893"/>
              <a:gd name="connsiteX24" fmla="*/ 6688899 w 6870443"/>
              <a:gd name="connsiteY24" fmla="*/ 596427 h 1213893"/>
              <a:gd name="connsiteX25" fmla="*/ 6093397 w 6870443"/>
              <a:gd name="connsiteY25" fmla="*/ 656875 h 1213893"/>
              <a:gd name="connsiteX26" fmla="*/ 6870443 w 6870443"/>
              <a:gd name="connsiteY26" fmla="*/ 756239 h 1213893"/>
              <a:gd name="connsiteX27" fmla="*/ 5916318 w 6870443"/>
              <a:gd name="connsiteY27" fmla="*/ 773646 h 1213893"/>
              <a:gd name="connsiteX28" fmla="*/ 6521315 w 6870443"/>
              <a:gd name="connsiteY28" fmla="*/ 905160 h 1213893"/>
              <a:gd name="connsiteX29" fmla="*/ 5574189 w 6870443"/>
              <a:gd name="connsiteY29" fmla="*/ 878343 h 1213893"/>
              <a:gd name="connsiteX30" fmla="*/ 5965932 w 6870443"/>
              <a:gd name="connsiteY30" fmla="*/ 1033041 h 1213893"/>
              <a:gd name="connsiteX31" fmla="*/ 5090365 w 6870443"/>
              <a:gd name="connsiteY31" fmla="*/ 963827 h 1213893"/>
              <a:gd name="connsiteX32" fmla="*/ 5242143 w 6870443"/>
              <a:gd name="connsiteY32" fmla="*/ 1131168 h 1213893"/>
              <a:gd name="connsiteX33" fmla="*/ 4497794 w 6870443"/>
              <a:gd name="connsiteY33" fmla="*/ 1024275 h 1213893"/>
              <a:gd name="connsiteX34" fmla="*/ 4399273 w 6870443"/>
              <a:gd name="connsiteY34" fmla="*/ 1192853 h 1213893"/>
              <a:gd name="connsiteX35" fmla="*/ 3836890 w 6870443"/>
              <a:gd name="connsiteY35" fmla="*/ 1055562 h 1213893"/>
              <a:gd name="connsiteX36" fmla="*/ 3494762 w 6870443"/>
              <a:gd name="connsiteY36" fmla="*/ 1213893 h 1213893"/>
              <a:gd name="connsiteX37" fmla="*/ 3152634 w 6870443"/>
              <a:gd name="connsiteY37" fmla="*/ 1055562 h 1213893"/>
              <a:gd name="connsiteX38" fmla="*/ 2590251 w 6870443"/>
              <a:gd name="connsiteY38" fmla="*/ 1192853 h 1213893"/>
              <a:gd name="connsiteX39" fmla="*/ 2491730 w 6870443"/>
              <a:gd name="connsiteY39" fmla="*/ 1024275 h 1213893"/>
              <a:gd name="connsiteX40" fmla="*/ 1747381 w 6870443"/>
              <a:gd name="connsiteY40" fmla="*/ 1131168 h 1213893"/>
              <a:gd name="connsiteX41" fmla="*/ 1899159 w 6870443"/>
              <a:gd name="connsiteY41" fmla="*/ 963827 h 1213893"/>
              <a:gd name="connsiteX42" fmla="*/ 1023592 w 6870443"/>
              <a:gd name="connsiteY42" fmla="*/ 1033041 h 1213893"/>
              <a:gd name="connsiteX43" fmla="*/ 1415335 w 6870443"/>
              <a:gd name="connsiteY43" fmla="*/ 878343 h 1213893"/>
              <a:gd name="connsiteX44" fmla="*/ 468209 w 6870443"/>
              <a:gd name="connsiteY44" fmla="*/ 905160 h 1213893"/>
              <a:gd name="connsiteX45" fmla="*/ 1073206 w 6870443"/>
              <a:gd name="connsiteY45" fmla="*/ 773646 h 1213893"/>
              <a:gd name="connsiteX46" fmla="*/ 119081 w 6870443"/>
              <a:gd name="connsiteY46" fmla="*/ 756239 h 1213893"/>
              <a:gd name="connsiteX47" fmla="*/ 896127 w 6870443"/>
              <a:gd name="connsiteY47" fmla="*/ 656875 h 1213893"/>
              <a:gd name="connsiteX48" fmla="*/ 0 w 6870443"/>
              <a:gd name="connsiteY48" fmla="*/ 596427 h 1213893"/>
              <a:gd name="connsiteX0" fmla="*/ 0 w 6870443"/>
              <a:gd name="connsiteY0" fmla="*/ 596427 h 1192853"/>
              <a:gd name="connsiteX1" fmla="*/ 896127 w 6870443"/>
              <a:gd name="connsiteY1" fmla="*/ 535978 h 1192853"/>
              <a:gd name="connsiteX2" fmla="*/ 119081 w 6870443"/>
              <a:gd name="connsiteY2" fmla="*/ 436614 h 1192853"/>
              <a:gd name="connsiteX3" fmla="*/ 1073206 w 6870443"/>
              <a:gd name="connsiteY3" fmla="*/ 419207 h 1192853"/>
              <a:gd name="connsiteX4" fmla="*/ 468209 w 6870443"/>
              <a:gd name="connsiteY4" fmla="*/ 287693 h 1192853"/>
              <a:gd name="connsiteX5" fmla="*/ 1415335 w 6870443"/>
              <a:gd name="connsiteY5" fmla="*/ 314510 h 1192853"/>
              <a:gd name="connsiteX6" fmla="*/ 1023592 w 6870443"/>
              <a:gd name="connsiteY6" fmla="*/ 159812 h 1192853"/>
              <a:gd name="connsiteX7" fmla="*/ 1899159 w 6870443"/>
              <a:gd name="connsiteY7" fmla="*/ 229026 h 1192853"/>
              <a:gd name="connsiteX8" fmla="*/ 1747381 w 6870443"/>
              <a:gd name="connsiteY8" fmla="*/ 61685 h 1192853"/>
              <a:gd name="connsiteX9" fmla="*/ 2491730 w 6870443"/>
              <a:gd name="connsiteY9" fmla="*/ 168578 h 1192853"/>
              <a:gd name="connsiteX10" fmla="*/ 2590251 w 6870443"/>
              <a:gd name="connsiteY10" fmla="*/ 0 h 1192853"/>
              <a:gd name="connsiteX11" fmla="*/ 3152634 w 6870443"/>
              <a:gd name="connsiteY11" fmla="*/ 137291 h 1192853"/>
              <a:gd name="connsiteX12" fmla="*/ 3494762 w 6870443"/>
              <a:gd name="connsiteY12" fmla="*/ 79169 h 1192853"/>
              <a:gd name="connsiteX13" fmla="*/ 3836890 w 6870443"/>
              <a:gd name="connsiteY13" fmla="*/ 137291 h 1192853"/>
              <a:gd name="connsiteX14" fmla="*/ 4399273 w 6870443"/>
              <a:gd name="connsiteY14" fmla="*/ 0 h 1192853"/>
              <a:gd name="connsiteX15" fmla="*/ 4497794 w 6870443"/>
              <a:gd name="connsiteY15" fmla="*/ 168578 h 1192853"/>
              <a:gd name="connsiteX16" fmla="*/ 5242143 w 6870443"/>
              <a:gd name="connsiteY16" fmla="*/ 61685 h 1192853"/>
              <a:gd name="connsiteX17" fmla="*/ 5090365 w 6870443"/>
              <a:gd name="connsiteY17" fmla="*/ 229026 h 1192853"/>
              <a:gd name="connsiteX18" fmla="*/ 5965932 w 6870443"/>
              <a:gd name="connsiteY18" fmla="*/ 159812 h 1192853"/>
              <a:gd name="connsiteX19" fmla="*/ 5574189 w 6870443"/>
              <a:gd name="connsiteY19" fmla="*/ 314510 h 1192853"/>
              <a:gd name="connsiteX20" fmla="*/ 6521315 w 6870443"/>
              <a:gd name="connsiteY20" fmla="*/ 287693 h 1192853"/>
              <a:gd name="connsiteX21" fmla="*/ 5916318 w 6870443"/>
              <a:gd name="connsiteY21" fmla="*/ 419207 h 1192853"/>
              <a:gd name="connsiteX22" fmla="*/ 6870443 w 6870443"/>
              <a:gd name="connsiteY22" fmla="*/ 436614 h 1192853"/>
              <a:gd name="connsiteX23" fmla="*/ 6093397 w 6870443"/>
              <a:gd name="connsiteY23" fmla="*/ 535978 h 1192853"/>
              <a:gd name="connsiteX24" fmla="*/ 6688899 w 6870443"/>
              <a:gd name="connsiteY24" fmla="*/ 596427 h 1192853"/>
              <a:gd name="connsiteX25" fmla="*/ 6093397 w 6870443"/>
              <a:gd name="connsiteY25" fmla="*/ 656875 h 1192853"/>
              <a:gd name="connsiteX26" fmla="*/ 6870443 w 6870443"/>
              <a:gd name="connsiteY26" fmla="*/ 756239 h 1192853"/>
              <a:gd name="connsiteX27" fmla="*/ 5916318 w 6870443"/>
              <a:gd name="connsiteY27" fmla="*/ 773646 h 1192853"/>
              <a:gd name="connsiteX28" fmla="*/ 6521315 w 6870443"/>
              <a:gd name="connsiteY28" fmla="*/ 905160 h 1192853"/>
              <a:gd name="connsiteX29" fmla="*/ 5574189 w 6870443"/>
              <a:gd name="connsiteY29" fmla="*/ 878343 h 1192853"/>
              <a:gd name="connsiteX30" fmla="*/ 5965932 w 6870443"/>
              <a:gd name="connsiteY30" fmla="*/ 1033041 h 1192853"/>
              <a:gd name="connsiteX31" fmla="*/ 5090365 w 6870443"/>
              <a:gd name="connsiteY31" fmla="*/ 963827 h 1192853"/>
              <a:gd name="connsiteX32" fmla="*/ 5242143 w 6870443"/>
              <a:gd name="connsiteY32" fmla="*/ 1131168 h 1192853"/>
              <a:gd name="connsiteX33" fmla="*/ 4497794 w 6870443"/>
              <a:gd name="connsiteY33" fmla="*/ 1024275 h 1192853"/>
              <a:gd name="connsiteX34" fmla="*/ 4399273 w 6870443"/>
              <a:gd name="connsiteY34" fmla="*/ 1192853 h 1192853"/>
              <a:gd name="connsiteX35" fmla="*/ 3836890 w 6870443"/>
              <a:gd name="connsiteY35" fmla="*/ 1055562 h 1192853"/>
              <a:gd name="connsiteX36" fmla="*/ 3507288 w 6870443"/>
              <a:gd name="connsiteY36" fmla="*/ 1013477 h 1192853"/>
              <a:gd name="connsiteX37" fmla="*/ 3152634 w 6870443"/>
              <a:gd name="connsiteY37" fmla="*/ 1055562 h 1192853"/>
              <a:gd name="connsiteX38" fmla="*/ 2590251 w 6870443"/>
              <a:gd name="connsiteY38" fmla="*/ 1192853 h 1192853"/>
              <a:gd name="connsiteX39" fmla="*/ 2491730 w 6870443"/>
              <a:gd name="connsiteY39" fmla="*/ 1024275 h 1192853"/>
              <a:gd name="connsiteX40" fmla="*/ 1747381 w 6870443"/>
              <a:gd name="connsiteY40" fmla="*/ 1131168 h 1192853"/>
              <a:gd name="connsiteX41" fmla="*/ 1899159 w 6870443"/>
              <a:gd name="connsiteY41" fmla="*/ 963827 h 1192853"/>
              <a:gd name="connsiteX42" fmla="*/ 1023592 w 6870443"/>
              <a:gd name="connsiteY42" fmla="*/ 1033041 h 1192853"/>
              <a:gd name="connsiteX43" fmla="*/ 1415335 w 6870443"/>
              <a:gd name="connsiteY43" fmla="*/ 878343 h 1192853"/>
              <a:gd name="connsiteX44" fmla="*/ 468209 w 6870443"/>
              <a:gd name="connsiteY44" fmla="*/ 905160 h 1192853"/>
              <a:gd name="connsiteX45" fmla="*/ 1073206 w 6870443"/>
              <a:gd name="connsiteY45" fmla="*/ 773646 h 1192853"/>
              <a:gd name="connsiteX46" fmla="*/ 119081 w 6870443"/>
              <a:gd name="connsiteY46" fmla="*/ 756239 h 1192853"/>
              <a:gd name="connsiteX47" fmla="*/ 896127 w 6870443"/>
              <a:gd name="connsiteY47" fmla="*/ 656875 h 1192853"/>
              <a:gd name="connsiteX48" fmla="*/ 0 w 6870443"/>
              <a:gd name="connsiteY48" fmla="*/ 596427 h 1192853"/>
              <a:gd name="connsiteX0" fmla="*/ 0 w 6870443"/>
              <a:gd name="connsiteY0" fmla="*/ 596427 h 1192853"/>
              <a:gd name="connsiteX1" fmla="*/ 896127 w 6870443"/>
              <a:gd name="connsiteY1" fmla="*/ 535978 h 1192853"/>
              <a:gd name="connsiteX2" fmla="*/ 119081 w 6870443"/>
              <a:gd name="connsiteY2" fmla="*/ 436614 h 1192853"/>
              <a:gd name="connsiteX3" fmla="*/ 1073206 w 6870443"/>
              <a:gd name="connsiteY3" fmla="*/ 419207 h 1192853"/>
              <a:gd name="connsiteX4" fmla="*/ 468209 w 6870443"/>
              <a:gd name="connsiteY4" fmla="*/ 287693 h 1192853"/>
              <a:gd name="connsiteX5" fmla="*/ 1415335 w 6870443"/>
              <a:gd name="connsiteY5" fmla="*/ 314510 h 1192853"/>
              <a:gd name="connsiteX6" fmla="*/ 1023592 w 6870443"/>
              <a:gd name="connsiteY6" fmla="*/ 159812 h 1192853"/>
              <a:gd name="connsiteX7" fmla="*/ 1899159 w 6870443"/>
              <a:gd name="connsiteY7" fmla="*/ 229026 h 1192853"/>
              <a:gd name="connsiteX8" fmla="*/ 1747381 w 6870443"/>
              <a:gd name="connsiteY8" fmla="*/ 61685 h 1192853"/>
              <a:gd name="connsiteX9" fmla="*/ 2491730 w 6870443"/>
              <a:gd name="connsiteY9" fmla="*/ 168578 h 1192853"/>
              <a:gd name="connsiteX10" fmla="*/ 2590251 w 6870443"/>
              <a:gd name="connsiteY10" fmla="*/ 0 h 1192853"/>
              <a:gd name="connsiteX11" fmla="*/ 3152634 w 6870443"/>
              <a:gd name="connsiteY11" fmla="*/ 137291 h 1192853"/>
              <a:gd name="connsiteX12" fmla="*/ 3519814 w 6870443"/>
              <a:gd name="connsiteY12" fmla="*/ 267059 h 1192853"/>
              <a:gd name="connsiteX13" fmla="*/ 3836890 w 6870443"/>
              <a:gd name="connsiteY13" fmla="*/ 137291 h 1192853"/>
              <a:gd name="connsiteX14" fmla="*/ 4399273 w 6870443"/>
              <a:gd name="connsiteY14" fmla="*/ 0 h 1192853"/>
              <a:gd name="connsiteX15" fmla="*/ 4497794 w 6870443"/>
              <a:gd name="connsiteY15" fmla="*/ 168578 h 1192853"/>
              <a:gd name="connsiteX16" fmla="*/ 5242143 w 6870443"/>
              <a:gd name="connsiteY16" fmla="*/ 61685 h 1192853"/>
              <a:gd name="connsiteX17" fmla="*/ 5090365 w 6870443"/>
              <a:gd name="connsiteY17" fmla="*/ 229026 h 1192853"/>
              <a:gd name="connsiteX18" fmla="*/ 5965932 w 6870443"/>
              <a:gd name="connsiteY18" fmla="*/ 159812 h 1192853"/>
              <a:gd name="connsiteX19" fmla="*/ 5574189 w 6870443"/>
              <a:gd name="connsiteY19" fmla="*/ 314510 h 1192853"/>
              <a:gd name="connsiteX20" fmla="*/ 6521315 w 6870443"/>
              <a:gd name="connsiteY20" fmla="*/ 287693 h 1192853"/>
              <a:gd name="connsiteX21" fmla="*/ 5916318 w 6870443"/>
              <a:gd name="connsiteY21" fmla="*/ 419207 h 1192853"/>
              <a:gd name="connsiteX22" fmla="*/ 6870443 w 6870443"/>
              <a:gd name="connsiteY22" fmla="*/ 436614 h 1192853"/>
              <a:gd name="connsiteX23" fmla="*/ 6093397 w 6870443"/>
              <a:gd name="connsiteY23" fmla="*/ 535978 h 1192853"/>
              <a:gd name="connsiteX24" fmla="*/ 6688899 w 6870443"/>
              <a:gd name="connsiteY24" fmla="*/ 596427 h 1192853"/>
              <a:gd name="connsiteX25" fmla="*/ 6093397 w 6870443"/>
              <a:gd name="connsiteY25" fmla="*/ 656875 h 1192853"/>
              <a:gd name="connsiteX26" fmla="*/ 6870443 w 6870443"/>
              <a:gd name="connsiteY26" fmla="*/ 756239 h 1192853"/>
              <a:gd name="connsiteX27" fmla="*/ 5916318 w 6870443"/>
              <a:gd name="connsiteY27" fmla="*/ 773646 h 1192853"/>
              <a:gd name="connsiteX28" fmla="*/ 6521315 w 6870443"/>
              <a:gd name="connsiteY28" fmla="*/ 905160 h 1192853"/>
              <a:gd name="connsiteX29" fmla="*/ 5574189 w 6870443"/>
              <a:gd name="connsiteY29" fmla="*/ 878343 h 1192853"/>
              <a:gd name="connsiteX30" fmla="*/ 5965932 w 6870443"/>
              <a:gd name="connsiteY30" fmla="*/ 1033041 h 1192853"/>
              <a:gd name="connsiteX31" fmla="*/ 5090365 w 6870443"/>
              <a:gd name="connsiteY31" fmla="*/ 963827 h 1192853"/>
              <a:gd name="connsiteX32" fmla="*/ 5242143 w 6870443"/>
              <a:gd name="connsiteY32" fmla="*/ 1131168 h 1192853"/>
              <a:gd name="connsiteX33" fmla="*/ 4497794 w 6870443"/>
              <a:gd name="connsiteY33" fmla="*/ 1024275 h 1192853"/>
              <a:gd name="connsiteX34" fmla="*/ 4399273 w 6870443"/>
              <a:gd name="connsiteY34" fmla="*/ 1192853 h 1192853"/>
              <a:gd name="connsiteX35" fmla="*/ 3836890 w 6870443"/>
              <a:gd name="connsiteY35" fmla="*/ 1055562 h 1192853"/>
              <a:gd name="connsiteX36" fmla="*/ 3507288 w 6870443"/>
              <a:gd name="connsiteY36" fmla="*/ 1013477 h 1192853"/>
              <a:gd name="connsiteX37" fmla="*/ 3152634 w 6870443"/>
              <a:gd name="connsiteY37" fmla="*/ 1055562 h 1192853"/>
              <a:gd name="connsiteX38" fmla="*/ 2590251 w 6870443"/>
              <a:gd name="connsiteY38" fmla="*/ 1192853 h 1192853"/>
              <a:gd name="connsiteX39" fmla="*/ 2491730 w 6870443"/>
              <a:gd name="connsiteY39" fmla="*/ 1024275 h 1192853"/>
              <a:gd name="connsiteX40" fmla="*/ 1747381 w 6870443"/>
              <a:gd name="connsiteY40" fmla="*/ 1131168 h 1192853"/>
              <a:gd name="connsiteX41" fmla="*/ 1899159 w 6870443"/>
              <a:gd name="connsiteY41" fmla="*/ 963827 h 1192853"/>
              <a:gd name="connsiteX42" fmla="*/ 1023592 w 6870443"/>
              <a:gd name="connsiteY42" fmla="*/ 1033041 h 1192853"/>
              <a:gd name="connsiteX43" fmla="*/ 1415335 w 6870443"/>
              <a:gd name="connsiteY43" fmla="*/ 878343 h 1192853"/>
              <a:gd name="connsiteX44" fmla="*/ 468209 w 6870443"/>
              <a:gd name="connsiteY44" fmla="*/ 905160 h 1192853"/>
              <a:gd name="connsiteX45" fmla="*/ 1073206 w 6870443"/>
              <a:gd name="connsiteY45" fmla="*/ 773646 h 1192853"/>
              <a:gd name="connsiteX46" fmla="*/ 119081 w 6870443"/>
              <a:gd name="connsiteY46" fmla="*/ 756239 h 1192853"/>
              <a:gd name="connsiteX47" fmla="*/ 896127 w 6870443"/>
              <a:gd name="connsiteY47" fmla="*/ 656875 h 1192853"/>
              <a:gd name="connsiteX48" fmla="*/ 0 w 6870443"/>
              <a:gd name="connsiteY48" fmla="*/ 596427 h 1192853"/>
              <a:gd name="connsiteX0" fmla="*/ 407012 w 6751362"/>
              <a:gd name="connsiteY0" fmla="*/ 571375 h 1192853"/>
              <a:gd name="connsiteX1" fmla="*/ 777046 w 6751362"/>
              <a:gd name="connsiteY1" fmla="*/ 535978 h 1192853"/>
              <a:gd name="connsiteX2" fmla="*/ 0 w 6751362"/>
              <a:gd name="connsiteY2" fmla="*/ 436614 h 1192853"/>
              <a:gd name="connsiteX3" fmla="*/ 954125 w 6751362"/>
              <a:gd name="connsiteY3" fmla="*/ 419207 h 1192853"/>
              <a:gd name="connsiteX4" fmla="*/ 349128 w 6751362"/>
              <a:gd name="connsiteY4" fmla="*/ 287693 h 1192853"/>
              <a:gd name="connsiteX5" fmla="*/ 1296254 w 6751362"/>
              <a:gd name="connsiteY5" fmla="*/ 314510 h 1192853"/>
              <a:gd name="connsiteX6" fmla="*/ 904511 w 6751362"/>
              <a:gd name="connsiteY6" fmla="*/ 159812 h 1192853"/>
              <a:gd name="connsiteX7" fmla="*/ 1780078 w 6751362"/>
              <a:gd name="connsiteY7" fmla="*/ 229026 h 1192853"/>
              <a:gd name="connsiteX8" fmla="*/ 1628300 w 6751362"/>
              <a:gd name="connsiteY8" fmla="*/ 61685 h 1192853"/>
              <a:gd name="connsiteX9" fmla="*/ 2372649 w 6751362"/>
              <a:gd name="connsiteY9" fmla="*/ 168578 h 1192853"/>
              <a:gd name="connsiteX10" fmla="*/ 2471170 w 6751362"/>
              <a:gd name="connsiteY10" fmla="*/ 0 h 1192853"/>
              <a:gd name="connsiteX11" fmla="*/ 3033553 w 6751362"/>
              <a:gd name="connsiteY11" fmla="*/ 137291 h 1192853"/>
              <a:gd name="connsiteX12" fmla="*/ 3400733 w 6751362"/>
              <a:gd name="connsiteY12" fmla="*/ 267059 h 1192853"/>
              <a:gd name="connsiteX13" fmla="*/ 3717809 w 6751362"/>
              <a:gd name="connsiteY13" fmla="*/ 137291 h 1192853"/>
              <a:gd name="connsiteX14" fmla="*/ 4280192 w 6751362"/>
              <a:gd name="connsiteY14" fmla="*/ 0 h 1192853"/>
              <a:gd name="connsiteX15" fmla="*/ 4378713 w 6751362"/>
              <a:gd name="connsiteY15" fmla="*/ 168578 h 1192853"/>
              <a:gd name="connsiteX16" fmla="*/ 5123062 w 6751362"/>
              <a:gd name="connsiteY16" fmla="*/ 61685 h 1192853"/>
              <a:gd name="connsiteX17" fmla="*/ 4971284 w 6751362"/>
              <a:gd name="connsiteY17" fmla="*/ 229026 h 1192853"/>
              <a:gd name="connsiteX18" fmla="*/ 5846851 w 6751362"/>
              <a:gd name="connsiteY18" fmla="*/ 159812 h 1192853"/>
              <a:gd name="connsiteX19" fmla="*/ 5455108 w 6751362"/>
              <a:gd name="connsiteY19" fmla="*/ 314510 h 1192853"/>
              <a:gd name="connsiteX20" fmla="*/ 6402234 w 6751362"/>
              <a:gd name="connsiteY20" fmla="*/ 287693 h 1192853"/>
              <a:gd name="connsiteX21" fmla="*/ 5797237 w 6751362"/>
              <a:gd name="connsiteY21" fmla="*/ 419207 h 1192853"/>
              <a:gd name="connsiteX22" fmla="*/ 6751362 w 6751362"/>
              <a:gd name="connsiteY22" fmla="*/ 436614 h 1192853"/>
              <a:gd name="connsiteX23" fmla="*/ 5974316 w 6751362"/>
              <a:gd name="connsiteY23" fmla="*/ 535978 h 1192853"/>
              <a:gd name="connsiteX24" fmla="*/ 6569818 w 6751362"/>
              <a:gd name="connsiteY24" fmla="*/ 596427 h 1192853"/>
              <a:gd name="connsiteX25" fmla="*/ 5974316 w 6751362"/>
              <a:gd name="connsiteY25" fmla="*/ 656875 h 1192853"/>
              <a:gd name="connsiteX26" fmla="*/ 6751362 w 6751362"/>
              <a:gd name="connsiteY26" fmla="*/ 756239 h 1192853"/>
              <a:gd name="connsiteX27" fmla="*/ 5797237 w 6751362"/>
              <a:gd name="connsiteY27" fmla="*/ 773646 h 1192853"/>
              <a:gd name="connsiteX28" fmla="*/ 6402234 w 6751362"/>
              <a:gd name="connsiteY28" fmla="*/ 905160 h 1192853"/>
              <a:gd name="connsiteX29" fmla="*/ 5455108 w 6751362"/>
              <a:gd name="connsiteY29" fmla="*/ 878343 h 1192853"/>
              <a:gd name="connsiteX30" fmla="*/ 5846851 w 6751362"/>
              <a:gd name="connsiteY30" fmla="*/ 1033041 h 1192853"/>
              <a:gd name="connsiteX31" fmla="*/ 4971284 w 6751362"/>
              <a:gd name="connsiteY31" fmla="*/ 963827 h 1192853"/>
              <a:gd name="connsiteX32" fmla="*/ 5123062 w 6751362"/>
              <a:gd name="connsiteY32" fmla="*/ 1131168 h 1192853"/>
              <a:gd name="connsiteX33" fmla="*/ 4378713 w 6751362"/>
              <a:gd name="connsiteY33" fmla="*/ 1024275 h 1192853"/>
              <a:gd name="connsiteX34" fmla="*/ 4280192 w 6751362"/>
              <a:gd name="connsiteY34" fmla="*/ 1192853 h 1192853"/>
              <a:gd name="connsiteX35" fmla="*/ 3717809 w 6751362"/>
              <a:gd name="connsiteY35" fmla="*/ 1055562 h 1192853"/>
              <a:gd name="connsiteX36" fmla="*/ 3388207 w 6751362"/>
              <a:gd name="connsiteY36" fmla="*/ 1013477 h 1192853"/>
              <a:gd name="connsiteX37" fmla="*/ 3033553 w 6751362"/>
              <a:gd name="connsiteY37" fmla="*/ 1055562 h 1192853"/>
              <a:gd name="connsiteX38" fmla="*/ 2471170 w 6751362"/>
              <a:gd name="connsiteY38" fmla="*/ 1192853 h 1192853"/>
              <a:gd name="connsiteX39" fmla="*/ 2372649 w 6751362"/>
              <a:gd name="connsiteY39" fmla="*/ 1024275 h 1192853"/>
              <a:gd name="connsiteX40" fmla="*/ 1628300 w 6751362"/>
              <a:gd name="connsiteY40" fmla="*/ 1131168 h 1192853"/>
              <a:gd name="connsiteX41" fmla="*/ 1780078 w 6751362"/>
              <a:gd name="connsiteY41" fmla="*/ 963827 h 1192853"/>
              <a:gd name="connsiteX42" fmla="*/ 904511 w 6751362"/>
              <a:gd name="connsiteY42" fmla="*/ 1033041 h 1192853"/>
              <a:gd name="connsiteX43" fmla="*/ 1296254 w 6751362"/>
              <a:gd name="connsiteY43" fmla="*/ 878343 h 1192853"/>
              <a:gd name="connsiteX44" fmla="*/ 349128 w 6751362"/>
              <a:gd name="connsiteY44" fmla="*/ 905160 h 1192853"/>
              <a:gd name="connsiteX45" fmla="*/ 954125 w 6751362"/>
              <a:gd name="connsiteY45" fmla="*/ 773646 h 1192853"/>
              <a:gd name="connsiteX46" fmla="*/ 0 w 6751362"/>
              <a:gd name="connsiteY46" fmla="*/ 756239 h 1192853"/>
              <a:gd name="connsiteX47" fmla="*/ 777046 w 6751362"/>
              <a:gd name="connsiteY47" fmla="*/ 656875 h 1192853"/>
              <a:gd name="connsiteX48" fmla="*/ 407012 w 6751362"/>
              <a:gd name="connsiteY48" fmla="*/ 571375 h 1192853"/>
              <a:gd name="connsiteX0" fmla="*/ 407012 w 6751362"/>
              <a:gd name="connsiteY0" fmla="*/ 571375 h 1192853"/>
              <a:gd name="connsiteX1" fmla="*/ 777046 w 6751362"/>
              <a:gd name="connsiteY1" fmla="*/ 535978 h 1192853"/>
              <a:gd name="connsiteX2" fmla="*/ 0 w 6751362"/>
              <a:gd name="connsiteY2" fmla="*/ 436614 h 1192853"/>
              <a:gd name="connsiteX3" fmla="*/ 954125 w 6751362"/>
              <a:gd name="connsiteY3" fmla="*/ 419207 h 1192853"/>
              <a:gd name="connsiteX4" fmla="*/ 349128 w 6751362"/>
              <a:gd name="connsiteY4" fmla="*/ 287693 h 1192853"/>
              <a:gd name="connsiteX5" fmla="*/ 1296254 w 6751362"/>
              <a:gd name="connsiteY5" fmla="*/ 314510 h 1192853"/>
              <a:gd name="connsiteX6" fmla="*/ 904511 w 6751362"/>
              <a:gd name="connsiteY6" fmla="*/ 159812 h 1192853"/>
              <a:gd name="connsiteX7" fmla="*/ 1780078 w 6751362"/>
              <a:gd name="connsiteY7" fmla="*/ 229026 h 1192853"/>
              <a:gd name="connsiteX8" fmla="*/ 1628300 w 6751362"/>
              <a:gd name="connsiteY8" fmla="*/ 61685 h 1192853"/>
              <a:gd name="connsiteX9" fmla="*/ 2372649 w 6751362"/>
              <a:gd name="connsiteY9" fmla="*/ 168578 h 1192853"/>
              <a:gd name="connsiteX10" fmla="*/ 2471170 w 6751362"/>
              <a:gd name="connsiteY10" fmla="*/ 0 h 1192853"/>
              <a:gd name="connsiteX11" fmla="*/ 3033553 w 6751362"/>
              <a:gd name="connsiteY11" fmla="*/ 137291 h 1192853"/>
              <a:gd name="connsiteX12" fmla="*/ 3400733 w 6751362"/>
              <a:gd name="connsiteY12" fmla="*/ 267059 h 1192853"/>
              <a:gd name="connsiteX13" fmla="*/ 3717809 w 6751362"/>
              <a:gd name="connsiteY13" fmla="*/ 137291 h 1192853"/>
              <a:gd name="connsiteX14" fmla="*/ 4280192 w 6751362"/>
              <a:gd name="connsiteY14" fmla="*/ 0 h 1192853"/>
              <a:gd name="connsiteX15" fmla="*/ 4378713 w 6751362"/>
              <a:gd name="connsiteY15" fmla="*/ 168578 h 1192853"/>
              <a:gd name="connsiteX16" fmla="*/ 5123062 w 6751362"/>
              <a:gd name="connsiteY16" fmla="*/ 61685 h 1192853"/>
              <a:gd name="connsiteX17" fmla="*/ 4971284 w 6751362"/>
              <a:gd name="connsiteY17" fmla="*/ 229026 h 1192853"/>
              <a:gd name="connsiteX18" fmla="*/ 5846851 w 6751362"/>
              <a:gd name="connsiteY18" fmla="*/ 159812 h 1192853"/>
              <a:gd name="connsiteX19" fmla="*/ 5455108 w 6751362"/>
              <a:gd name="connsiteY19" fmla="*/ 314510 h 1192853"/>
              <a:gd name="connsiteX20" fmla="*/ 6402234 w 6751362"/>
              <a:gd name="connsiteY20" fmla="*/ 287693 h 1192853"/>
              <a:gd name="connsiteX21" fmla="*/ 5797237 w 6751362"/>
              <a:gd name="connsiteY21" fmla="*/ 419207 h 1192853"/>
              <a:gd name="connsiteX22" fmla="*/ 6751362 w 6751362"/>
              <a:gd name="connsiteY22" fmla="*/ 436614 h 1192853"/>
              <a:gd name="connsiteX23" fmla="*/ 5974316 w 6751362"/>
              <a:gd name="connsiteY23" fmla="*/ 535978 h 1192853"/>
              <a:gd name="connsiteX24" fmla="*/ 6432032 w 6751362"/>
              <a:gd name="connsiteY24" fmla="*/ 608953 h 1192853"/>
              <a:gd name="connsiteX25" fmla="*/ 5974316 w 6751362"/>
              <a:gd name="connsiteY25" fmla="*/ 656875 h 1192853"/>
              <a:gd name="connsiteX26" fmla="*/ 6751362 w 6751362"/>
              <a:gd name="connsiteY26" fmla="*/ 756239 h 1192853"/>
              <a:gd name="connsiteX27" fmla="*/ 5797237 w 6751362"/>
              <a:gd name="connsiteY27" fmla="*/ 773646 h 1192853"/>
              <a:gd name="connsiteX28" fmla="*/ 6402234 w 6751362"/>
              <a:gd name="connsiteY28" fmla="*/ 905160 h 1192853"/>
              <a:gd name="connsiteX29" fmla="*/ 5455108 w 6751362"/>
              <a:gd name="connsiteY29" fmla="*/ 878343 h 1192853"/>
              <a:gd name="connsiteX30" fmla="*/ 5846851 w 6751362"/>
              <a:gd name="connsiteY30" fmla="*/ 1033041 h 1192853"/>
              <a:gd name="connsiteX31" fmla="*/ 4971284 w 6751362"/>
              <a:gd name="connsiteY31" fmla="*/ 963827 h 1192853"/>
              <a:gd name="connsiteX32" fmla="*/ 5123062 w 6751362"/>
              <a:gd name="connsiteY32" fmla="*/ 1131168 h 1192853"/>
              <a:gd name="connsiteX33" fmla="*/ 4378713 w 6751362"/>
              <a:gd name="connsiteY33" fmla="*/ 1024275 h 1192853"/>
              <a:gd name="connsiteX34" fmla="*/ 4280192 w 6751362"/>
              <a:gd name="connsiteY34" fmla="*/ 1192853 h 1192853"/>
              <a:gd name="connsiteX35" fmla="*/ 3717809 w 6751362"/>
              <a:gd name="connsiteY35" fmla="*/ 1055562 h 1192853"/>
              <a:gd name="connsiteX36" fmla="*/ 3388207 w 6751362"/>
              <a:gd name="connsiteY36" fmla="*/ 1013477 h 1192853"/>
              <a:gd name="connsiteX37" fmla="*/ 3033553 w 6751362"/>
              <a:gd name="connsiteY37" fmla="*/ 1055562 h 1192853"/>
              <a:gd name="connsiteX38" fmla="*/ 2471170 w 6751362"/>
              <a:gd name="connsiteY38" fmla="*/ 1192853 h 1192853"/>
              <a:gd name="connsiteX39" fmla="*/ 2372649 w 6751362"/>
              <a:gd name="connsiteY39" fmla="*/ 1024275 h 1192853"/>
              <a:gd name="connsiteX40" fmla="*/ 1628300 w 6751362"/>
              <a:gd name="connsiteY40" fmla="*/ 1131168 h 1192853"/>
              <a:gd name="connsiteX41" fmla="*/ 1780078 w 6751362"/>
              <a:gd name="connsiteY41" fmla="*/ 963827 h 1192853"/>
              <a:gd name="connsiteX42" fmla="*/ 904511 w 6751362"/>
              <a:gd name="connsiteY42" fmla="*/ 1033041 h 1192853"/>
              <a:gd name="connsiteX43" fmla="*/ 1296254 w 6751362"/>
              <a:gd name="connsiteY43" fmla="*/ 878343 h 1192853"/>
              <a:gd name="connsiteX44" fmla="*/ 349128 w 6751362"/>
              <a:gd name="connsiteY44" fmla="*/ 905160 h 1192853"/>
              <a:gd name="connsiteX45" fmla="*/ 954125 w 6751362"/>
              <a:gd name="connsiteY45" fmla="*/ 773646 h 1192853"/>
              <a:gd name="connsiteX46" fmla="*/ 0 w 6751362"/>
              <a:gd name="connsiteY46" fmla="*/ 756239 h 1192853"/>
              <a:gd name="connsiteX47" fmla="*/ 777046 w 6751362"/>
              <a:gd name="connsiteY47" fmla="*/ 656875 h 1192853"/>
              <a:gd name="connsiteX48" fmla="*/ 407012 w 6751362"/>
              <a:gd name="connsiteY48" fmla="*/ 571375 h 119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751362" h="1192853">
                <a:moveTo>
                  <a:pt x="407012" y="571375"/>
                </a:moveTo>
                <a:lnTo>
                  <a:pt x="777046" y="535978"/>
                </a:lnTo>
                <a:lnTo>
                  <a:pt x="0" y="436614"/>
                </a:lnTo>
                <a:lnTo>
                  <a:pt x="954125" y="419207"/>
                </a:lnTo>
                <a:lnTo>
                  <a:pt x="349128" y="287693"/>
                </a:lnTo>
                <a:lnTo>
                  <a:pt x="1296254" y="314510"/>
                </a:lnTo>
                <a:lnTo>
                  <a:pt x="904511" y="159812"/>
                </a:lnTo>
                <a:lnTo>
                  <a:pt x="1780078" y="229026"/>
                </a:lnTo>
                <a:lnTo>
                  <a:pt x="1628300" y="61685"/>
                </a:lnTo>
                <a:lnTo>
                  <a:pt x="2372649" y="168578"/>
                </a:lnTo>
                <a:lnTo>
                  <a:pt x="2471170" y="0"/>
                </a:lnTo>
                <a:lnTo>
                  <a:pt x="3033553" y="137291"/>
                </a:lnTo>
                <a:lnTo>
                  <a:pt x="3400733" y="267059"/>
                </a:lnTo>
                <a:lnTo>
                  <a:pt x="3717809" y="137291"/>
                </a:lnTo>
                <a:lnTo>
                  <a:pt x="4280192" y="0"/>
                </a:lnTo>
                <a:lnTo>
                  <a:pt x="4378713" y="168578"/>
                </a:lnTo>
                <a:lnTo>
                  <a:pt x="5123062" y="61685"/>
                </a:lnTo>
                <a:lnTo>
                  <a:pt x="4971284" y="229026"/>
                </a:lnTo>
                <a:lnTo>
                  <a:pt x="5846851" y="159812"/>
                </a:lnTo>
                <a:lnTo>
                  <a:pt x="5455108" y="314510"/>
                </a:lnTo>
                <a:lnTo>
                  <a:pt x="6402234" y="287693"/>
                </a:lnTo>
                <a:lnTo>
                  <a:pt x="5797237" y="419207"/>
                </a:lnTo>
                <a:lnTo>
                  <a:pt x="6751362" y="436614"/>
                </a:lnTo>
                <a:lnTo>
                  <a:pt x="5974316" y="535978"/>
                </a:lnTo>
                <a:lnTo>
                  <a:pt x="6432032" y="608953"/>
                </a:lnTo>
                <a:lnTo>
                  <a:pt x="5974316" y="656875"/>
                </a:lnTo>
                <a:lnTo>
                  <a:pt x="6751362" y="756239"/>
                </a:lnTo>
                <a:lnTo>
                  <a:pt x="5797237" y="773646"/>
                </a:lnTo>
                <a:lnTo>
                  <a:pt x="6402234" y="905160"/>
                </a:lnTo>
                <a:lnTo>
                  <a:pt x="5455108" y="878343"/>
                </a:lnTo>
                <a:lnTo>
                  <a:pt x="5846851" y="1033041"/>
                </a:lnTo>
                <a:lnTo>
                  <a:pt x="4971284" y="963827"/>
                </a:lnTo>
                <a:lnTo>
                  <a:pt x="5123062" y="1131168"/>
                </a:lnTo>
                <a:lnTo>
                  <a:pt x="4378713" y="1024275"/>
                </a:lnTo>
                <a:lnTo>
                  <a:pt x="4280192" y="1192853"/>
                </a:lnTo>
                <a:lnTo>
                  <a:pt x="3717809" y="1055562"/>
                </a:lnTo>
                <a:lnTo>
                  <a:pt x="3388207" y="1013477"/>
                </a:lnTo>
                <a:lnTo>
                  <a:pt x="3033553" y="1055562"/>
                </a:lnTo>
                <a:lnTo>
                  <a:pt x="2471170" y="1192853"/>
                </a:lnTo>
                <a:lnTo>
                  <a:pt x="2372649" y="1024275"/>
                </a:lnTo>
                <a:lnTo>
                  <a:pt x="1628300" y="1131168"/>
                </a:lnTo>
                <a:lnTo>
                  <a:pt x="1780078" y="963827"/>
                </a:lnTo>
                <a:lnTo>
                  <a:pt x="904511" y="1033041"/>
                </a:lnTo>
                <a:lnTo>
                  <a:pt x="1296254" y="878343"/>
                </a:lnTo>
                <a:lnTo>
                  <a:pt x="349128" y="905160"/>
                </a:lnTo>
                <a:lnTo>
                  <a:pt x="954125" y="773646"/>
                </a:lnTo>
                <a:lnTo>
                  <a:pt x="0" y="756239"/>
                </a:lnTo>
                <a:lnTo>
                  <a:pt x="777046" y="656875"/>
                </a:lnTo>
                <a:lnTo>
                  <a:pt x="407012" y="571375"/>
                </a:lnTo>
                <a:close/>
              </a:path>
            </a:pathLst>
          </a:cu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Lesson?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88F7B7-B562-460A-AE86-20F5E898057D}"/>
              </a:ext>
            </a:extLst>
          </p:cNvPr>
          <p:cNvSpPr txBox="1"/>
          <p:nvPr/>
        </p:nvSpPr>
        <p:spPr>
          <a:xfrm>
            <a:off x="5728811" y="4523251"/>
            <a:ext cx="2434274" cy="895826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One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61EC56-82C4-4E25-B832-CB39259CC4D9}"/>
              </a:ext>
            </a:extLst>
          </p:cNvPr>
          <p:cNvSpPr txBox="1"/>
          <p:nvPr/>
        </p:nvSpPr>
        <p:spPr>
          <a:xfrm>
            <a:off x="5790594" y="3516212"/>
            <a:ext cx="2310708" cy="895826"/>
          </a:xfrm>
          <a:prstGeom prst="downArrowCallout">
            <a:avLst>
              <a:gd name="adj1" fmla="val 122432"/>
              <a:gd name="adj2" fmla="val 61216"/>
              <a:gd name="adj3" fmla="val 32551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Three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FC9E84-38D9-45C6-8F8E-00DFD482A3D2}"/>
              </a:ext>
            </a:extLst>
          </p:cNvPr>
          <p:cNvSpPr txBox="1"/>
          <p:nvPr/>
        </p:nvSpPr>
        <p:spPr>
          <a:xfrm>
            <a:off x="5728811" y="5530290"/>
            <a:ext cx="2434275" cy="895826"/>
          </a:xfrm>
          <a:prstGeom prst="downArrowCallout">
            <a:avLst>
              <a:gd name="adj1" fmla="val 122432"/>
              <a:gd name="adj2" fmla="val 61216"/>
              <a:gd name="adj3" fmla="val 32551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No: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xmlns="" id="{51A52C46-8D09-4F52-8BDA-1F2218186147}"/>
              </a:ext>
            </a:extLst>
          </p:cNvPr>
          <p:cNvSpPr/>
          <p:nvPr/>
        </p:nvSpPr>
        <p:spPr>
          <a:xfrm>
            <a:off x="701214" y="1936730"/>
            <a:ext cx="6612988" cy="1432738"/>
          </a:xfrm>
          <a:prstGeom prst="downArrow">
            <a:avLst>
              <a:gd name="adj1" fmla="val 100000"/>
              <a:gd name="adj2" fmla="val 23786"/>
            </a:avLst>
          </a:prstGeom>
          <a:pattFill prst="pct30">
            <a:fgClr>
              <a:srgbClr val="7030A0"/>
            </a:fgClr>
            <a:bgClr>
              <a:schemeClr val="bg1"/>
            </a:bgClr>
          </a:pattFill>
          <a:ln w="635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Food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Adulteration Reaches New Height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3" descr="gmo_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765" y="3542286"/>
            <a:ext cx="4139514" cy="28838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374786" y="2195109"/>
            <a:ext cx="8009124" cy="628546"/>
          </a:xfrm>
          <a:prstGeom prst="wedgeRoundRectCallout">
            <a:avLst>
              <a:gd name="adj1" fmla="val -10912"/>
              <a:gd name="adj2" fmla="val 129438"/>
              <a:gd name="adj3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lesson, students will be able to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6B21F5E5-7D2C-4133-839F-39975D59E3CD}"/>
              </a:ext>
            </a:extLst>
          </p:cNvPr>
          <p:cNvSpPr/>
          <p:nvPr/>
        </p:nvSpPr>
        <p:spPr>
          <a:xfrm>
            <a:off x="944170" y="4615397"/>
            <a:ext cx="6870356" cy="628546"/>
          </a:xfrm>
          <a:prstGeom prst="roundRect">
            <a:avLst/>
          </a:prstGeom>
          <a:solidFill>
            <a:srgbClr val="0080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 the name of some pesticides;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xmlns="" id="{8E7E6C77-BE5A-4C0B-B634-CE90E49912E4}"/>
              </a:ext>
            </a:extLst>
          </p:cNvPr>
          <p:cNvSpPr/>
          <p:nvPr/>
        </p:nvSpPr>
        <p:spPr>
          <a:xfrm>
            <a:off x="907102" y="5615060"/>
            <a:ext cx="6907424" cy="62854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the meaning of some new words.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125ADD6A-A786-41A5-9D60-8581429D0266}"/>
              </a:ext>
            </a:extLst>
          </p:cNvPr>
          <p:cNvSpPr/>
          <p:nvPr/>
        </p:nvSpPr>
        <p:spPr>
          <a:xfrm>
            <a:off x="1524932" y="3654923"/>
            <a:ext cx="5659400" cy="62854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efine food adulteration;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bbon: Tilted Down 1"/>
          <p:cNvSpPr/>
          <p:nvPr/>
        </p:nvSpPr>
        <p:spPr>
          <a:xfrm>
            <a:off x="1027668" y="762000"/>
            <a:ext cx="6156664" cy="1138158"/>
          </a:xfrm>
          <a:prstGeom prst="downArrowCallout">
            <a:avLst>
              <a:gd name="adj1" fmla="val 90115"/>
              <a:gd name="adj2" fmla="val 57557"/>
              <a:gd name="adj3" fmla="val 29824"/>
              <a:gd name="adj4" fmla="val 64148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spc="50" dirty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Learning </a:t>
            </a:r>
            <a:r>
              <a:rPr lang="en-US" sz="4800" b="1" i="1" spc="50" dirty="0" smtClean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Outcomes</a:t>
            </a:r>
            <a:endParaRPr lang="en-US" sz="4800" b="1" i="1" spc="50" dirty="0">
              <a:ln w="0"/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3"/>
          <p:cNvSpPr/>
          <p:nvPr/>
        </p:nvSpPr>
        <p:spPr>
          <a:xfrm>
            <a:off x="889048" y="941529"/>
            <a:ext cx="7279490" cy="862149"/>
          </a:xfrm>
          <a:prstGeom prst="downArrow">
            <a:avLst>
              <a:gd name="adj1" fmla="val 100000"/>
              <a:gd name="adj2" fmla="val 34112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spc="50" dirty="0" smtClean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What are they doing?</a:t>
            </a:r>
            <a:endParaRPr lang="en-US" sz="4800" b="1" i="1" spc="50" dirty="0">
              <a:ln w="0"/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Speech Bubble: Rectangle 3"/>
          <p:cNvSpPr/>
          <p:nvPr/>
        </p:nvSpPr>
        <p:spPr>
          <a:xfrm>
            <a:off x="232169" y="5711912"/>
            <a:ext cx="8471094" cy="757297"/>
          </a:xfrm>
          <a:prstGeom prst="upArrow">
            <a:avLst>
              <a:gd name="adj1" fmla="val 100000"/>
              <a:gd name="adj2" fmla="val 21291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44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They are using pesticides in fruits.</a:t>
            </a:r>
            <a:endParaRPr lang="en-US" sz="4400" b="1" i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Content Placeholder 3" descr="fo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58" y="2144344"/>
            <a:ext cx="4025830" cy="33260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55" y="2144344"/>
            <a:ext cx="3923008" cy="33260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258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3"/>
          <p:cNvSpPr/>
          <p:nvPr/>
        </p:nvSpPr>
        <p:spPr>
          <a:xfrm>
            <a:off x="36523" y="5725429"/>
            <a:ext cx="8009656" cy="852616"/>
          </a:xfrm>
          <a:prstGeom prst="upArrow">
            <a:avLst>
              <a:gd name="adj1" fmla="val 100000"/>
              <a:gd name="adj2" fmla="val 21291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4000" b="1" i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They are using pesticides in fruits.</a:t>
            </a:r>
          </a:p>
        </p:txBody>
      </p:sp>
      <p:pic>
        <p:nvPicPr>
          <p:cNvPr id="3" name="Content Placeholder 3" descr="gmo_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84" y="2265538"/>
            <a:ext cx="3504252" cy="32539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fo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72" y="2265537"/>
            <a:ext cx="3441674" cy="32539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peech Bubble: Rectangle 3"/>
          <p:cNvSpPr/>
          <p:nvPr/>
        </p:nvSpPr>
        <p:spPr>
          <a:xfrm>
            <a:off x="400929" y="1013295"/>
            <a:ext cx="7279490" cy="862149"/>
          </a:xfrm>
          <a:prstGeom prst="downArrow">
            <a:avLst>
              <a:gd name="adj1" fmla="val 100000"/>
              <a:gd name="adj2" fmla="val 34112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spc="50" dirty="0" smtClean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What is happening here?</a:t>
            </a:r>
            <a:endParaRPr lang="en-US" sz="4800" b="1" i="1" spc="50" dirty="0">
              <a:ln w="0"/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waxed_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313801"/>
            <a:ext cx="5500118" cy="33301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Speech Bubble: Rectangle 3"/>
          <p:cNvSpPr/>
          <p:nvPr/>
        </p:nvSpPr>
        <p:spPr>
          <a:xfrm>
            <a:off x="480560" y="1191735"/>
            <a:ext cx="7279490" cy="862149"/>
          </a:xfrm>
          <a:prstGeom prst="downArrow">
            <a:avLst>
              <a:gd name="adj1" fmla="val 100000"/>
              <a:gd name="adj2" fmla="val 34112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spc="50" dirty="0" smtClean="0">
                <a:ln w="0"/>
                <a:solidFill>
                  <a:schemeClr val="bg2"/>
                </a:solidFill>
                <a:effectLst/>
                <a:latin typeface="Times New Roman" panose="02020603050405020304" pitchFamily="18" charset="0"/>
              </a:rPr>
              <a:t>Which one will you take?</a:t>
            </a:r>
            <a:endParaRPr lang="en-US" sz="4800" b="1" i="1" spc="50" dirty="0">
              <a:ln w="0"/>
              <a:solidFill>
                <a:schemeClr val="bg2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peech Bubble: Rectangle 3"/>
          <p:cNvSpPr/>
          <p:nvPr/>
        </p:nvSpPr>
        <p:spPr>
          <a:xfrm>
            <a:off x="2804984" y="4569340"/>
            <a:ext cx="3768818" cy="2143895"/>
          </a:xfrm>
          <a:prstGeom prst="upArrow">
            <a:avLst>
              <a:gd name="adj1" fmla="val 43820"/>
              <a:gd name="adj2" fmla="val 47091"/>
            </a:avLst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algn="ctr"/>
            <a:r>
              <a:rPr lang="en-US" sz="4800" b="1" i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This one.</a:t>
            </a:r>
            <a:endParaRPr lang="en-US" sz="4800" b="1" i="1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3"/>
          <p:cNvSpPr/>
          <p:nvPr/>
        </p:nvSpPr>
        <p:spPr>
          <a:xfrm>
            <a:off x="881802" y="1212928"/>
            <a:ext cx="7526626" cy="862149"/>
          </a:xfrm>
          <a:prstGeom prst="downArrow">
            <a:avLst>
              <a:gd name="adj1" fmla="val 100000"/>
              <a:gd name="adj2" fmla="val 34112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spc="50" dirty="0" smtClean="0">
                <a:ln w="0"/>
                <a:solidFill>
                  <a:schemeClr val="bg2"/>
                </a:solidFill>
                <a:latin typeface="Times New Roman" panose="02020603050405020304" pitchFamily="18" charset="0"/>
              </a:rPr>
              <a:t>Will you look for more color?</a:t>
            </a:r>
            <a:endParaRPr lang="en-US" sz="4400" b="1" i="1" spc="50" dirty="0">
              <a:ln w="0"/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 descr="422259_470578629621522_177477923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51" y="2514600"/>
            <a:ext cx="3906796" cy="3906796"/>
          </a:xfrm>
          <a:prstGeom prst="rect">
            <a:avLst/>
          </a:prstGeom>
        </p:spPr>
      </p:pic>
      <p:pic>
        <p:nvPicPr>
          <p:cNvPr id="4" name="Picture 3" descr="2012-05-19__hal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189" y="2514600"/>
            <a:ext cx="3976560" cy="39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379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17</cp:revision>
  <dcterms:created xsi:type="dcterms:W3CDTF">2021-06-25T23:32:46Z</dcterms:created>
  <dcterms:modified xsi:type="dcterms:W3CDTF">2021-06-26T01:30:11Z</dcterms:modified>
</cp:coreProperties>
</file>