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NikoshBAN" pitchFamily="2" charset="0"/>
      <p:regular r:id="rId18"/>
    </p:embeddedFont>
    <p:embeddedFont>
      <p:font typeface="SutonnyMJ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7C32D-79AF-4FB8-AD57-2636E1E9C82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6CC73-2374-4A15-81D8-231AEAA0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8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6CC73-2374-4A15-81D8-231AEAA091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1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99" y="3219271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  <a:solidFill>
            <a:srgbClr val="FFC000"/>
          </a:solidFill>
        </p:grpSpPr>
        <p:pic>
          <p:nvPicPr>
            <p:cNvPr id="2" name="Picture 2" descr="C:\Users\USER\Desktop\imag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76200"/>
              <a:ext cx="7581899" cy="1643972"/>
            </a:xfrm>
            <a:prstGeom prst="rect">
              <a:avLst/>
            </a:prstGeom>
            <a:grpFill/>
            <a:extLst/>
          </p:spPr>
        </p:pic>
        <p:sp>
          <p:nvSpPr>
            <p:cNvPr id="4" name="TextBox 3"/>
            <p:cNvSpPr txBox="1"/>
            <p:nvPr/>
          </p:nvSpPr>
          <p:spPr>
            <a:xfrm>
              <a:off x="8839200" y="0"/>
              <a:ext cx="3048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" y="0"/>
              <a:ext cx="571499" cy="68580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1752600"/>
            <a:ext cx="2051662" cy="4351178"/>
            <a:chOff x="5864581" y="2501584"/>
            <a:chExt cx="2345973" cy="54171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191000"/>
              <a:ext cx="1885954" cy="37277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182">
              <a:off x="5864581" y="2501584"/>
              <a:ext cx="1863386" cy="3678264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1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52601"/>
            <a:ext cx="8305800" cy="255454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 1নং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অনুশীলনীর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শব্দ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দিয়ে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নতুন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নতুন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বাক্য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লিখে</a:t>
            </a:r>
            <a:endParaRPr lang="en-US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       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আনবে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en-US" sz="4000" dirty="0" smtClean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0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3নং </a:t>
            </a:r>
            <a:r>
              <a:rPr lang="bn-IN" sz="40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4000" dirty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bn-IN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 করে</a:t>
            </a:r>
            <a:r>
              <a:rPr lang="bn-BD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নতুন</a:t>
            </a:r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00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0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 </a:t>
            </a:r>
            <a:r>
              <a:rPr lang="bn-IN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 আসবে। </a:t>
            </a:r>
            <a:r>
              <a:rPr lang="en-US" sz="40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305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10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1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718137"/>
            <a:ext cx="61722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448" y="3157105"/>
            <a:ext cx="2908515" cy="21813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11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4.44444E-6 L -0.03611 0.00024 C -0.02934 -0.003 -0.02239 -0.00509 -0.01527 -0.00856 C -0.01163 -0.01018 -0.0085 -0.01319 -0.00468 -0.01574 C -0.00052 -0.01898 0.00365 -0.02106 0.00782 -0.02384 C 0.06424 -0.01574 0.09271 -0.01828 0.13907 -4.44444E-6 C 0.14445 0.00162 0.15035 0.00533 0.15591 0.00718 C 0.17414 0.0132 0.21059 0.02223 0.21059 0.02338 C 0.21789 0.02825 0.22466 0.0345 0.2316 0.03797 C 0.2382 0.04167 0.24462 0.04329 0.25105 0.04607 C 0.25573 0.04885 0.26059 0.05139 0.26546 0.05371 C 0.2691 0.05649 0.27292 0.05903 0.27605 0.06204 C 0.28056 0.06459 0.28473 0.06644 0.28907 0.07061 C 0.31511 0.06644 0.34098 0.06644 0.36719 0.06204 C 0.37396 0.06042 0.37553 0.0507 0.38195 0.04607 C 0.38681 0.04237 0.39167 0.03866 0.39688 0.03797 C 0.43473 0.03403 0.4724 0.03311 0.51077 0.03079 C 0.51303 0.02825 0.51476 0.02338 0.51684 0.02223 C 0.54462 0.01829 0.5724 0.0301 0.59966 0.01505 C 0.60296 0.0132 0.59931 -0.01458 0.60191 -0.02384 C 0.60382 -0.0331 0.60869 -0.02847 0.61146 -0.03148 C 0.61667 -0.03588 0.62066 -0.04189 0.62483 -0.04675 L 0.63091 -0.05509 C 0.63282 -0.0625 0.63473 -0.07222 0.6375 -0.07824 C 0.654 -0.12291 0.64428 -0.04838 0.67136 -0.14861 C 0.67639 -0.1662 0.68178 -0.18287 0.68612 -0.203 C 0.68941 -0.21713 0.69098 -0.23657 0.6948 -0.24907 C 0.70747 -0.29675 0.7099 -0.29421 0.72414 -0.3118 C 0.72639 -0.31736 0.72813 -0.32638 0.73056 -0.32708 C 0.73768 -0.32824 0.7448 -0.32777 0.75191 -0.31967 C 0.75417 -0.31689 0.75469 -0.30463 0.75591 -0.29629 C 0.76077 -0.26041 0.76146 -0.24907 0.76424 -0.21875 C 0.76563 -0.19074 0.7658 -0.17245 0.76858 -0.14861 C 0.76997 -0.1375 0.77171 -0.12754 0.77275 -0.11689 C 0.77448 -0.10208 0.7757 -0.08611 0.77691 -0.07037 C 0.77796 -0.0574 0.77761 -0.04375 0.77917 -0.03148 C 0.78282 -0.0037 0.78837 0.02454 0.79619 0.03797 C 0.79879 0.04329 0.80174 0.04352 0.80452 0.04607 C 0.81164 0.04352 0.81893 0.04769 0.82553 0.03797 C 0.82952 0.03311 0.83108 0.01667 0.83421 0.00718 C 0.84532 -0.02777 0.85 -0.04444 0.86164 -0.0625 C 0.86355 -0.06643 0.8658 -0.06828 0.86789 -0.07037 L 0.8849 -0.0625 C 0.88889 -0.06064 0.89323 -0.05509 0.89757 -0.05509 C 0.90678 -0.05509 0.9158 -0.05995 0.925 -0.0625 C 0.92691 -0.06828 0.92917 -0.07453 0.93125 -0.07824 C 0.93872 -0.0912 0.94341 -0.08611 0.95278 -0.08611 L 0.95018 -0.07824 " pathEditMode="relative" rAng="0" ptsTypes="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44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812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রুস্তমপুর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76200" y="0"/>
            <a:ext cx="9220200" cy="6858000"/>
            <a:chOff x="-76200" y="0"/>
            <a:chExt cx="9220200" cy="6858000"/>
          </a:xfrm>
        </p:grpSpPr>
        <p:sp>
          <p:nvSpPr>
            <p:cNvPr id="5" name="TextBox 4"/>
            <p:cNvSpPr txBox="1"/>
            <p:nvPr/>
          </p:nvSpPr>
          <p:spPr>
            <a:xfrm>
              <a:off x="8763000" y="0"/>
              <a:ext cx="381000" cy="685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76200" y="0"/>
              <a:ext cx="533400" cy="6858000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0"/>
            <a:ext cx="8305800" cy="838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2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328">
            <a:off x="6602602" y="1996787"/>
            <a:ext cx="2291379" cy="3055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6200"/>
            <a:ext cx="8239716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6002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4র্থ</a:t>
            </a: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( 1, 2,3নং)</a:t>
            </a: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30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26/09/2019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9316" y="0"/>
            <a:ext cx="294684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2133600" cy="365125"/>
          </a:xfrm>
        </p:spPr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3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4114"/>
            <a:ext cx="36576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96" y="716966"/>
            <a:ext cx="1418408" cy="2635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371600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1.3.1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1.2.1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- 1.3.1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- 1.4.1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1.4.2-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62604" y="0"/>
            <a:ext cx="293098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4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14400"/>
            <a:ext cx="48768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5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568714"/>
            <a:ext cx="5410200" cy="76944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64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6</a:t>
            </a:fld>
            <a:endParaRPr lang="en-US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543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ঘোষনা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868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305800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বিচরণ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ঝুঁটি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নাশ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লোকালয়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সখ্য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876485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বিচরণ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ঘোরাফেরা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ঝুঁটি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চুলকে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নাশ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বার্তাবাহক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লোকালয়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লোকজনের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সখ্য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বন্ধুতা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7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6156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……………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606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চড়ুই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…………….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4444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……………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2064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…………….।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8436" y="25394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কীটপতঙ্গ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9286" y="3453825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লোকালয়ে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6554" y="42920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5105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উপকারী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320225"/>
            <a:ext cx="7391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লোকালয়ে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কীটপতঙ্গ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8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1477048" cy="70788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2127" y="1447800"/>
            <a:ext cx="1243830" cy="70788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5509" y="1447800"/>
            <a:ext cx="1166091" cy="707884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1447800"/>
            <a:ext cx="1219200" cy="70788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1447799"/>
            <a:ext cx="1295400" cy="707885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539425"/>
            <a:ext cx="1371600" cy="70788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জ্ঞে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2539425"/>
            <a:ext cx="1219200" cy="70788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2539425"/>
            <a:ext cx="1143000" cy="70788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539425"/>
            <a:ext cx="1219200" cy="70788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2488050"/>
            <a:ext cx="1295400" cy="70788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3581400"/>
            <a:ext cx="1371600" cy="70788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3581400"/>
            <a:ext cx="1219200" cy="70788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3581401"/>
            <a:ext cx="1143000" cy="70788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3581400"/>
            <a:ext cx="1219200" cy="70788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0400" y="3581400"/>
            <a:ext cx="1295400" cy="70788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4614446"/>
            <a:ext cx="1295400" cy="707886"/>
          </a:xfrm>
          <a:prstGeom prst="rect">
            <a:avLst/>
          </a:prstGeom>
          <a:ln w="28575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ম্ব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0" y="4626114"/>
            <a:ext cx="1219200" cy="707886"/>
          </a:xfrm>
          <a:prstGeom prst="rect">
            <a:avLst/>
          </a:prstGeom>
          <a:ln w="28575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ম্ব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4614446"/>
            <a:ext cx="1066800" cy="707886"/>
          </a:xfrm>
          <a:prstGeom prst="rect">
            <a:avLst/>
          </a:prstGeom>
          <a:ln w="28575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4614446"/>
            <a:ext cx="1219200" cy="707886"/>
          </a:xfrm>
          <a:prstGeom prst="rect">
            <a:avLst/>
          </a:prstGeom>
          <a:ln w="28575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400" y="4614446"/>
            <a:ext cx="1295400" cy="719554"/>
          </a:xfrm>
          <a:prstGeom prst="rect">
            <a:avLst/>
          </a:prstGeom>
          <a:ln w="28575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ম্ব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9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264</TotalTime>
  <Words>332</Words>
  <Application>Microsoft Office PowerPoint</Application>
  <PresentationFormat>On-screen Show (4:3)</PresentationFormat>
  <Paragraphs>98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57</cp:revision>
  <dcterms:created xsi:type="dcterms:W3CDTF">2006-08-16T00:00:00Z</dcterms:created>
  <dcterms:modified xsi:type="dcterms:W3CDTF">2020-12-16T16:07:04Z</dcterms:modified>
</cp:coreProperties>
</file>