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8" r:id="rId2"/>
    <p:sldId id="289" r:id="rId3"/>
    <p:sldId id="274" r:id="rId4"/>
    <p:sldId id="275" r:id="rId5"/>
    <p:sldId id="276" r:id="rId6"/>
    <p:sldId id="279" r:id="rId7"/>
    <p:sldId id="291" r:id="rId8"/>
    <p:sldId id="290" r:id="rId9"/>
    <p:sldId id="278" r:id="rId10"/>
    <p:sldId id="277" r:id="rId11"/>
    <p:sldId id="294" r:id="rId12"/>
    <p:sldId id="281" r:id="rId13"/>
    <p:sldId id="284" r:id="rId14"/>
    <p:sldId id="293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2A1E5-364A-49E6-B3A7-F1570E0AC24E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E48E5-5AB3-4045-929A-CA567F188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3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79611-9512-4DC9-9DFF-18E549A3ECF3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96FF-AA1F-4AFB-9E2B-5651CAFE6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819400" y="36786"/>
            <a:ext cx="4419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বিসমিল্লাহির  রাহমানিররাহিম</a:t>
            </a:r>
          </a:p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আসসালামু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আলাহকুম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ওয়ারাহমাতুল্লাহ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083269" y="1676400"/>
            <a:ext cx="4876800" cy="2209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FF0000"/>
                </a:solidFill>
              </a:rPr>
              <a:t>স্বাগতম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33980"/>
            <a:ext cx="3406501" cy="351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89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9300" y="3124200"/>
            <a:ext cx="5105400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>
                <a:solidFill>
                  <a:srgbClr val="C00000"/>
                </a:solidFill>
              </a:rPr>
              <a:t>হজ্জ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এর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বিধান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1447800"/>
            <a:ext cx="4114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পাঠ</a:t>
            </a:r>
            <a:r>
              <a:rPr lang="en-US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শিরোনাম</a:t>
            </a:r>
            <a:r>
              <a:rPr lang="en-US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34" y="1600200"/>
            <a:ext cx="6705600" cy="14700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74793"/>
            <a:ext cx="3352799" cy="34122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276600"/>
            <a:ext cx="3962401" cy="343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9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8778109" cy="337185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3" y="4438650"/>
            <a:ext cx="8749206" cy="1370286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981200"/>
            <a:ext cx="6858000" cy="1870841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হজ্জ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কাদের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উপর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ফরয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 </a:t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তাৎক্ষনিক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না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বিলম্বে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ফরয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?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828800" y="499241"/>
            <a:ext cx="4800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একক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endParaRPr lang="en-US" sz="36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839200" cy="3581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সা</a:t>
            </a:r>
            <a:r>
              <a:rPr lang="en-US" dirty="0" err="1" smtClean="0"/>
              <a:t>র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হচ্ছে-হজ্জ</a:t>
            </a:r>
            <a:r>
              <a:rPr lang="en-US" dirty="0" smtClean="0"/>
              <a:t> </a:t>
            </a:r>
            <a:r>
              <a:rPr lang="en-US" dirty="0" err="1" smtClean="0"/>
              <a:t>ফরজ।এই</a:t>
            </a:r>
            <a:r>
              <a:rPr lang="en-US" dirty="0" smtClean="0"/>
              <a:t> </a:t>
            </a:r>
            <a:r>
              <a:rPr lang="en-US" dirty="0" err="1" smtClean="0"/>
              <a:t>কথা</a:t>
            </a:r>
            <a:r>
              <a:rPr lang="en-US" dirty="0" smtClean="0"/>
              <a:t> </a:t>
            </a:r>
            <a:r>
              <a:rPr lang="en-US" dirty="0" err="1" smtClean="0"/>
              <a:t>অস্বীকার</a:t>
            </a:r>
            <a:r>
              <a:rPr lang="en-US" dirty="0" smtClean="0"/>
              <a:t> </a:t>
            </a:r>
            <a:r>
              <a:rPr lang="en-US" dirty="0" err="1" smtClean="0"/>
              <a:t>কারীকে</a:t>
            </a:r>
            <a:r>
              <a:rPr lang="en-US" dirty="0" smtClean="0"/>
              <a:t> </a:t>
            </a:r>
            <a:r>
              <a:rPr lang="en-US" dirty="0" err="1" smtClean="0"/>
              <a:t>কাফের</a:t>
            </a:r>
            <a:r>
              <a:rPr lang="en-US" dirty="0" smtClean="0"/>
              <a:t> </a:t>
            </a:r>
            <a:r>
              <a:rPr lang="en-US" dirty="0" err="1" smtClean="0"/>
              <a:t>বলা</a:t>
            </a:r>
            <a:r>
              <a:rPr lang="en-US" dirty="0"/>
              <a:t> </a:t>
            </a:r>
            <a:r>
              <a:rPr lang="en-US" dirty="0" err="1" smtClean="0"/>
              <a:t>যাবে।হজ্জের</a:t>
            </a:r>
            <a:r>
              <a:rPr lang="en-US" dirty="0" smtClean="0"/>
              <a:t> </a:t>
            </a:r>
            <a:r>
              <a:rPr lang="en-US" dirty="0" err="1" smtClean="0"/>
              <a:t>ফরজ</a:t>
            </a:r>
            <a:r>
              <a:rPr lang="en-US" dirty="0" smtClean="0"/>
              <a:t>  </a:t>
            </a:r>
            <a:r>
              <a:rPr lang="en-US" dirty="0" err="1" smtClean="0"/>
              <a:t>তিনটি</a:t>
            </a:r>
            <a:endParaRPr lang="en-US" dirty="0" smtClean="0"/>
          </a:p>
          <a:p>
            <a:r>
              <a:rPr lang="en-US" dirty="0" err="1" smtClean="0"/>
              <a:t>ইহরাম</a:t>
            </a:r>
            <a:r>
              <a:rPr lang="en-US" dirty="0" smtClean="0"/>
              <a:t> </a:t>
            </a:r>
            <a:r>
              <a:rPr lang="en-US" dirty="0" err="1" smtClean="0"/>
              <a:t>বাঁধা</a:t>
            </a:r>
            <a:r>
              <a:rPr lang="en-US" dirty="0" smtClean="0"/>
              <a:t> ,</a:t>
            </a:r>
            <a:r>
              <a:rPr lang="en-US" dirty="0" err="1" smtClean="0"/>
              <a:t>আরাফার</a:t>
            </a:r>
            <a:r>
              <a:rPr lang="en-US" dirty="0" smtClean="0"/>
              <a:t> </a:t>
            </a:r>
            <a:r>
              <a:rPr lang="en-US" dirty="0" err="1" smtClean="0"/>
              <a:t>ময়দানে</a:t>
            </a:r>
            <a:r>
              <a:rPr lang="en-US" dirty="0" smtClean="0"/>
              <a:t> </a:t>
            </a:r>
            <a:r>
              <a:rPr lang="en-US" dirty="0" err="1" smtClean="0"/>
              <a:t>অবস্থান</a:t>
            </a:r>
            <a:r>
              <a:rPr lang="en-US" dirty="0" smtClean="0"/>
              <a:t> </a:t>
            </a:r>
            <a:r>
              <a:rPr lang="en-US" dirty="0" err="1" smtClean="0"/>
              <a:t>করা,তাওয়াফে</a:t>
            </a:r>
            <a:r>
              <a:rPr lang="en-US" dirty="0" smtClean="0"/>
              <a:t> </a:t>
            </a:r>
            <a:r>
              <a:rPr lang="en-US" dirty="0" err="1" smtClean="0"/>
              <a:t>যিয়ারত</a:t>
            </a:r>
            <a:r>
              <a:rPr lang="en-US" dirty="0" smtClean="0"/>
              <a:t> </a:t>
            </a:r>
            <a:r>
              <a:rPr lang="en-US" dirty="0" err="1" smtClean="0"/>
              <a:t>করা।আর</a:t>
            </a:r>
            <a:r>
              <a:rPr lang="en-US" dirty="0" smtClean="0"/>
              <a:t> </a:t>
            </a:r>
            <a:r>
              <a:rPr lang="en-US" dirty="0" err="1" smtClean="0"/>
              <a:t>হজ্জের</a:t>
            </a:r>
            <a:r>
              <a:rPr lang="en-US" dirty="0" smtClean="0"/>
              <a:t> </a:t>
            </a:r>
            <a:r>
              <a:rPr lang="en-US" dirty="0" err="1" smtClean="0"/>
              <a:t>যতগুলো</a:t>
            </a:r>
            <a:r>
              <a:rPr lang="en-US" dirty="0" smtClean="0"/>
              <a:t>  </a:t>
            </a:r>
            <a:r>
              <a:rPr lang="en-US" dirty="0" err="1" smtClean="0"/>
              <a:t>শর্ত</a:t>
            </a:r>
            <a:r>
              <a:rPr lang="en-US" dirty="0" smtClean="0"/>
              <a:t> </a:t>
            </a:r>
            <a:r>
              <a:rPr lang="en-US" dirty="0" err="1" smtClean="0"/>
              <a:t>আছে</a:t>
            </a:r>
            <a:r>
              <a:rPr lang="en-US" dirty="0" smtClean="0"/>
              <a:t> </a:t>
            </a:r>
            <a:r>
              <a:rPr lang="en-US" dirty="0" err="1" smtClean="0"/>
              <a:t>সবগুলো</a:t>
            </a:r>
            <a:r>
              <a:rPr lang="en-US" dirty="0" smtClean="0"/>
              <a:t> </a:t>
            </a:r>
            <a:r>
              <a:rPr lang="en-US" dirty="0" err="1" smtClean="0"/>
              <a:t>শর্ত</a:t>
            </a:r>
            <a:r>
              <a:rPr lang="en-US" dirty="0" smtClean="0"/>
              <a:t> </a:t>
            </a:r>
            <a:r>
              <a:rPr lang="en-US" dirty="0" err="1" smtClean="0"/>
              <a:t>যার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যাবে</a:t>
            </a:r>
            <a:r>
              <a:rPr lang="en-US" dirty="0" smtClean="0"/>
              <a:t> ,</a:t>
            </a:r>
            <a:r>
              <a:rPr lang="en-US" dirty="0" err="1" smtClean="0"/>
              <a:t>তার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হজ্জ</a:t>
            </a:r>
            <a:r>
              <a:rPr lang="en-US" dirty="0" smtClean="0"/>
              <a:t> </a:t>
            </a:r>
            <a:r>
              <a:rPr lang="en-US" dirty="0" err="1" smtClean="0"/>
              <a:t>ফরয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381000"/>
            <a:ext cx="3752193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</a:rPr>
              <a:t>সার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সংখেপ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9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1905000"/>
            <a:ext cx="4114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</a:rPr>
              <a:t>মূল্যায়ন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4924" y="3276600"/>
            <a:ext cx="50292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১. </a:t>
            </a:r>
            <a:r>
              <a:rPr lang="en-US" sz="3200" dirty="0" err="1" smtClean="0"/>
              <a:t>হজ্জের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ফরয</a:t>
            </a:r>
            <a:r>
              <a:rPr lang="en-US" sz="3200" dirty="0" smtClean="0"/>
              <a:t> </a:t>
            </a:r>
            <a:r>
              <a:rPr lang="en-US" sz="3200" dirty="0" err="1" smtClean="0"/>
              <a:t>কয়টি</a:t>
            </a:r>
            <a:r>
              <a:rPr lang="en-US" sz="3200" dirty="0" smtClean="0"/>
              <a:t>?</a:t>
            </a:r>
          </a:p>
          <a:p>
            <a:pPr algn="ctr"/>
            <a:r>
              <a:rPr lang="en-US" sz="3200" dirty="0" smtClean="0"/>
              <a:t>২. </a:t>
            </a:r>
            <a:r>
              <a:rPr lang="en-US" sz="3200" dirty="0" err="1" smtClean="0"/>
              <a:t>ইহরাম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বাঁধা</a:t>
            </a:r>
            <a:r>
              <a:rPr lang="en-US" sz="3200" dirty="0" smtClean="0"/>
              <a:t>  </a:t>
            </a:r>
            <a:r>
              <a:rPr lang="en-US" sz="3200" dirty="0" err="1" smtClean="0"/>
              <a:t>কী</a:t>
            </a:r>
            <a:r>
              <a:rPr lang="en-US" sz="3200" dirty="0" smtClean="0"/>
              <a:t>?</a:t>
            </a:r>
          </a:p>
          <a:p>
            <a:pPr algn="ctr"/>
            <a:r>
              <a:rPr lang="en-US" sz="3200" dirty="0" smtClean="0"/>
              <a:t>৩. </a:t>
            </a:r>
            <a:r>
              <a:rPr lang="en-US" sz="3200" dirty="0" err="1" smtClean="0"/>
              <a:t>ইহরাম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কী</a:t>
            </a:r>
            <a:r>
              <a:rPr lang="en-US" sz="3200" dirty="0" smtClean="0"/>
              <a:t> </a:t>
            </a:r>
            <a:r>
              <a:rPr lang="en-US" sz="3200" dirty="0" err="1" smtClean="0"/>
              <a:t>বুঝ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450" y="2362200"/>
            <a:ext cx="8382000" cy="2438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>
                <a:solidFill>
                  <a:schemeClr val="accent2"/>
                </a:solidFill>
              </a:rPr>
              <a:t>হজ্জের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আভিধানিক</a:t>
            </a:r>
            <a:r>
              <a:rPr lang="en-US" sz="3600" dirty="0" smtClean="0">
                <a:solidFill>
                  <a:schemeClr val="accent2"/>
                </a:solidFill>
              </a:rPr>
              <a:t>  ও </a:t>
            </a:r>
            <a:r>
              <a:rPr lang="en-US" sz="3600" dirty="0" err="1" smtClean="0">
                <a:solidFill>
                  <a:schemeClr val="accent2"/>
                </a:solidFill>
              </a:rPr>
              <a:t>পারিভাষক</a:t>
            </a:r>
            <a:r>
              <a:rPr lang="en-US" sz="3600" dirty="0" smtClean="0">
                <a:solidFill>
                  <a:schemeClr val="accent2"/>
                </a:solidFill>
              </a:rPr>
              <a:t/>
            </a:r>
            <a:br>
              <a:rPr lang="en-US" sz="3600" dirty="0" smtClean="0">
                <a:solidFill>
                  <a:schemeClr val="accent2"/>
                </a:solidFill>
              </a:rPr>
            </a:br>
            <a:r>
              <a:rPr lang="en-US" sz="3600" dirty="0" err="1" smtClean="0">
                <a:solidFill>
                  <a:schemeClr val="accent2"/>
                </a:solidFill>
              </a:rPr>
              <a:t>অর্থ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কি</a:t>
            </a:r>
            <a:r>
              <a:rPr lang="en-US" sz="3600" dirty="0" smtClean="0">
                <a:solidFill>
                  <a:schemeClr val="accent2"/>
                </a:solidFill>
              </a:rPr>
              <a:t>? </a:t>
            </a:r>
            <a:r>
              <a:rPr lang="en-US" sz="3600" dirty="0" err="1" smtClean="0">
                <a:solidFill>
                  <a:schemeClr val="accent2"/>
                </a:solidFill>
              </a:rPr>
              <a:t>হজ্জ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কাদের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উপর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ফরয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এবং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তাৎক্ষনিক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না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বিলম্বে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ফরয</a:t>
            </a:r>
            <a:r>
              <a:rPr lang="en-US" sz="3600" dirty="0" smtClean="0">
                <a:solidFill>
                  <a:schemeClr val="accent2"/>
                </a:solidFill>
              </a:rPr>
              <a:t>? </a:t>
            </a:r>
            <a:r>
              <a:rPr lang="en-US" sz="3600" dirty="0" err="1" smtClean="0">
                <a:solidFill>
                  <a:schemeClr val="accent2"/>
                </a:solidFill>
              </a:rPr>
              <a:t>বিস্তারিত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আলোচনা</a:t>
            </a:r>
            <a:r>
              <a:rPr lang="en-US" sz="3600" dirty="0" smtClean="0">
                <a:solidFill>
                  <a:schemeClr val="accent2"/>
                </a:solidFill>
              </a:rPr>
              <a:t> </a:t>
            </a:r>
            <a:r>
              <a:rPr lang="en-US" sz="3600" dirty="0" err="1" smtClean="0">
                <a:solidFill>
                  <a:schemeClr val="accent2"/>
                </a:solidFill>
              </a:rPr>
              <a:t>কর</a:t>
            </a:r>
            <a:r>
              <a:rPr lang="en-US" sz="3600" dirty="0" smtClean="0">
                <a:solidFill>
                  <a:schemeClr val="accent2"/>
                </a:solidFill>
              </a:rPr>
              <a:t>৷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dirty="0" smtClean="0"/>
              <a:t>‘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133599" y="533400"/>
            <a:ext cx="4905703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C000"/>
                </a:solidFill>
              </a:rPr>
              <a:t>বাড়ির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কাজ</a:t>
            </a:r>
            <a:endParaRPr lang="en-US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-Point Star 3"/>
          <p:cNvSpPr/>
          <p:nvPr/>
        </p:nvSpPr>
        <p:spPr>
          <a:xfrm>
            <a:off x="409903" y="-228600"/>
            <a:ext cx="7924800" cy="6048703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solidFill>
                  <a:schemeClr val="accent6"/>
                </a:solidFill>
              </a:rPr>
              <a:t>ধন্যবাদ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2200" y="1752600"/>
            <a:ext cx="3962400" cy="3733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</a:rPr>
              <a:t>পরিচিতি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9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6324600" cy="33528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</a:rPr>
              <a:t>রেহানা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আক্তার</a:t>
            </a:r>
            <a:endParaRPr lang="en-US" sz="3600" dirty="0" smtClean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sz="3200" dirty="0" err="1" smtClean="0">
                <a:solidFill>
                  <a:srgbClr val="00B0F0"/>
                </a:solidFill>
              </a:rPr>
              <a:t>প্রভাষক</a:t>
            </a:r>
            <a:r>
              <a:rPr lang="en-US" sz="3200" dirty="0" smtClean="0">
                <a:solidFill>
                  <a:srgbClr val="00B0F0"/>
                </a:solidFill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</a:rPr>
              <a:t>আরবী</a:t>
            </a:r>
            <a:endParaRPr lang="en-US" sz="3200" dirty="0" smtClean="0">
              <a:solidFill>
                <a:srgbClr val="00B0F0"/>
              </a:solidFill>
            </a:endParaRPr>
          </a:p>
          <a:p>
            <a:r>
              <a:rPr lang="en-US" sz="3600" dirty="0" err="1" smtClean="0">
                <a:solidFill>
                  <a:srgbClr val="00B0F0"/>
                </a:solidFill>
              </a:rPr>
              <a:t>নওগাঁও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রাশেদিয়া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ফাযিলমাদ্রাসা</a:t>
            </a:r>
            <a:endParaRPr lang="en-US" sz="3600" dirty="0" smtClean="0">
              <a:solidFill>
                <a:srgbClr val="00B0F0"/>
              </a:solidFill>
            </a:endParaRPr>
          </a:p>
          <a:p>
            <a:r>
              <a:rPr lang="en-US" sz="3600" dirty="0" err="1" smtClean="0">
                <a:solidFill>
                  <a:srgbClr val="00B0F0"/>
                </a:solidFill>
              </a:rPr>
              <a:t>মতলব</a:t>
            </a:r>
            <a:r>
              <a:rPr lang="en-US" sz="3600" dirty="0" smtClean="0">
                <a:solidFill>
                  <a:srgbClr val="00B0F0"/>
                </a:solidFill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</a:rPr>
              <a:t>দক্ষিন,চাঁদপুর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1671145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শিক্ষক</a:t>
            </a:r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পরিচিতি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100" y="3200400"/>
            <a:ext cx="4800600" cy="289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শ্রেণি:আলিম</a:t>
            </a:r>
            <a:endParaRPr lang="en-US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বিষয়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ফিকাহ</a:t>
            </a:r>
            <a:r>
              <a:rPr lang="en-US" dirty="0" smtClean="0">
                <a:solidFill>
                  <a:srgbClr val="7030A0"/>
                </a:solidFill>
              </a:rPr>
              <a:t> ১ম </a:t>
            </a:r>
            <a:r>
              <a:rPr lang="en-US" dirty="0" err="1" smtClean="0">
                <a:solidFill>
                  <a:srgbClr val="7030A0"/>
                </a:solidFill>
              </a:rPr>
              <a:t>পত্র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অধ্যায়</a:t>
            </a:r>
            <a:r>
              <a:rPr lang="en-US" dirty="0" smtClean="0">
                <a:solidFill>
                  <a:srgbClr val="7030A0"/>
                </a:solidFill>
              </a:rPr>
              <a:t>: ১ম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পৃষ্ঠা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নং</a:t>
            </a:r>
            <a:r>
              <a:rPr lang="en-US" dirty="0" smtClean="0">
                <a:solidFill>
                  <a:srgbClr val="7030A0"/>
                </a:solidFill>
              </a:rPr>
              <a:t>: ১৯-২৫</a:t>
            </a: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7030A0"/>
                </a:solidFill>
              </a:rPr>
              <a:t>আলোচ্য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বিষয়</a:t>
            </a:r>
            <a:r>
              <a:rPr lang="en-US" dirty="0" smtClean="0">
                <a:solidFill>
                  <a:srgbClr val="7030A0"/>
                </a:solidFill>
              </a:rPr>
              <a:t>: </a:t>
            </a:r>
            <a:r>
              <a:rPr lang="en-US" dirty="0" err="1" smtClean="0">
                <a:solidFill>
                  <a:srgbClr val="7030A0"/>
                </a:solidFill>
              </a:rPr>
              <a:t>কিতাবুল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হাজ্জ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62200" y="1600200"/>
            <a:ext cx="3581400" cy="12113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0000"/>
                </a:solidFill>
              </a:rPr>
              <a:t>পাঠপরিচিত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8090" y="444741"/>
            <a:ext cx="6248400" cy="1828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2"/>
                </a:solidFill>
              </a:rPr>
              <a:t>পূর্বজ্ঞান</a:t>
            </a:r>
            <a:r>
              <a:rPr lang="en-US" sz="4800" dirty="0">
                <a:solidFill>
                  <a:schemeClr val="tx2"/>
                </a:solidFill>
              </a:rPr>
              <a:t> </a:t>
            </a:r>
            <a:r>
              <a:rPr lang="en-US" sz="4800" dirty="0" err="1">
                <a:solidFill>
                  <a:schemeClr val="tx2"/>
                </a:solidFill>
              </a:rPr>
              <a:t>যাচাই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9241" y="1981200"/>
            <a:ext cx="8759890" cy="412725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839200" cy="42211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45" y="1295400"/>
            <a:ext cx="8686800" cy="488632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628" y="533400"/>
            <a:ext cx="8229600" cy="947573"/>
          </a:xfrm>
        </p:spPr>
        <p:txBody>
          <a:bodyPr/>
          <a:lstStyle/>
          <a:p>
            <a:r>
              <a:rPr lang="en-US" dirty="0" err="1" smtClean="0"/>
              <a:t>ছবিতে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</a:t>
            </a:r>
            <a:r>
              <a:rPr lang="en-US" dirty="0" err="1" smtClean="0"/>
              <a:t>দেখতে</a:t>
            </a:r>
            <a:r>
              <a:rPr lang="en-US" dirty="0" smtClean="0"/>
              <a:t> </a:t>
            </a:r>
            <a:r>
              <a:rPr lang="en-US" dirty="0" err="1" smtClean="0"/>
              <a:t>পাচিছ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229600" cy="16764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70C0"/>
                </a:solidFill>
              </a:rPr>
              <a:t>পবিত্র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কাবা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ঘরে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আমরা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কেন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যাই</a:t>
            </a:r>
            <a:r>
              <a:rPr lang="en-US" sz="4800" dirty="0" smtClean="0">
                <a:solidFill>
                  <a:srgbClr val="0070C0"/>
                </a:solidFill>
              </a:rPr>
              <a:t>? 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9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276600"/>
            <a:ext cx="6858000" cy="1066800"/>
          </a:xfrm>
        </p:spPr>
        <p:txBody>
          <a:bodyPr/>
          <a:lstStyle/>
          <a:p>
            <a:pPr algn="ctr"/>
            <a:r>
              <a:rPr lang="en-US" dirty="0" err="1" smtClean="0"/>
              <a:t>হজ্জের</a:t>
            </a:r>
            <a:r>
              <a:rPr lang="en-US" dirty="0" smtClean="0"/>
              <a:t> </a:t>
            </a:r>
            <a:r>
              <a:rPr lang="en-US" dirty="0" err="1" smtClean="0"/>
              <a:t>বিধান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502979" y="1629104"/>
            <a:ext cx="57150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আলোচ্যবিষয়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হচ্ছে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1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2331" y="1524000"/>
            <a:ext cx="3352800" cy="1169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/>
              <a:t>শিখনফল</a:t>
            </a:r>
            <a:endParaRPr lang="en-US" sz="5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00100" y="2971800"/>
            <a:ext cx="7086600" cy="4602163"/>
          </a:xfrm>
        </p:spPr>
        <p:txBody>
          <a:bodyPr/>
          <a:lstStyle/>
          <a:p>
            <a:pPr algn="ctr"/>
            <a:r>
              <a:rPr lang="en-US" dirty="0" err="1" smtClean="0"/>
              <a:t>এই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শির্থীরা</a:t>
            </a:r>
            <a:r>
              <a:rPr lang="en-US" dirty="0" smtClean="0"/>
              <a:t> </a:t>
            </a:r>
            <a:r>
              <a:rPr lang="en-US" dirty="0" err="1" smtClean="0"/>
              <a:t>যা</a:t>
            </a:r>
            <a:r>
              <a:rPr lang="en-US" dirty="0"/>
              <a:t> </a:t>
            </a:r>
            <a:r>
              <a:rPr lang="en-US" dirty="0" err="1" smtClean="0"/>
              <a:t>যা</a:t>
            </a:r>
            <a:r>
              <a:rPr lang="en-US" dirty="0" smtClean="0"/>
              <a:t> </a:t>
            </a:r>
            <a:r>
              <a:rPr lang="en-US" dirty="0" err="1" smtClean="0"/>
              <a:t>শিখবে</a:t>
            </a:r>
            <a:r>
              <a:rPr lang="en-US" dirty="0" smtClean="0"/>
              <a:t>---</a:t>
            </a:r>
          </a:p>
          <a:p>
            <a:pPr algn="ctr"/>
            <a:r>
              <a:rPr lang="en-US" dirty="0" err="1" smtClean="0"/>
              <a:t>হজ্জের</a:t>
            </a:r>
            <a:r>
              <a:rPr lang="en-US" dirty="0" smtClean="0"/>
              <a:t> </a:t>
            </a:r>
            <a:r>
              <a:rPr lang="en-US" dirty="0" err="1" smtClean="0"/>
              <a:t>ফরযসমুহ</a:t>
            </a:r>
            <a:endParaRPr lang="en-US" dirty="0" smtClean="0"/>
          </a:p>
          <a:p>
            <a:pPr algn="ctr"/>
            <a:r>
              <a:rPr lang="en-US" dirty="0" err="1" smtClean="0"/>
              <a:t>হজ্জ</a:t>
            </a:r>
            <a:r>
              <a:rPr lang="en-US" dirty="0" smtClean="0"/>
              <a:t> </a:t>
            </a:r>
            <a:r>
              <a:rPr lang="en-US" dirty="0" err="1" smtClean="0"/>
              <a:t>কদের</a:t>
            </a:r>
            <a:r>
              <a:rPr lang="en-US" dirty="0" smtClean="0"/>
              <a:t> </a:t>
            </a:r>
            <a:r>
              <a:rPr lang="en-US" dirty="0" err="1" smtClean="0"/>
              <a:t>উপর</a:t>
            </a:r>
            <a:r>
              <a:rPr lang="en-US" dirty="0" smtClean="0"/>
              <a:t> </a:t>
            </a:r>
            <a:r>
              <a:rPr lang="en-US" dirty="0" err="1" smtClean="0"/>
              <a:t>ফরয</a:t>
            </a:r>
            <a:endParaRPr lang="en-US" dirty="0" smtClean="0"/>
          </a:p>
          <a:p>
            <a:pPr algn="ctr"/>
            <a:r>
              <a:rPr lang="en-US" dirty="0" err="1" smtClean="0"/>
              <a:t>হজ্জ</a:t>
            </a:r>
            <a:r>
              <a:rPr lang="en-US" dirty="0" smtClean="0"/>
              <a:t> </a:t>
            </a:r>
            <a:r>
              <a:rPr lang="en-US" dirty="0" err="1" smtClean="0"/>
              <a:t>তাৎক্ষনিক</a:t>
            </a:r>
            <a:r>
              <a:rPr lang="en-US" dirty="0" smtClean="0"/>
              <a:t>  </a:t>
            </a:r>
            <a:r>
              <a:rPr lang="en-US" dirty="0" err="1" smtClean="0"/>
              <a:t>না</a:t>
            </a:r>
            <a:r>
              <a:rPr lang="en-US" dirty="0" smtClean="0"/>
              <a:t>   </a:t>
            </a:r>
            <a:r>
              <a:rPr lang="en-US" dirty="0" err="1" smtClean="0"/>
              <a:t>বিলম্বে</a:t>
            </a:r>
            <a:r>
              <a:rPr lang="en-US" dirty="0" smtClean="0"/>
              <a:t> </a:t>
            </a:r>
            <a:r>
              <a:rPr lang="en-US" dirty="0" err="1" smtClean="0"/>
              <a:t>ফরয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158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ছবিতে আমরা কী দেখতে পাচিছ?</vt:lpstr>
      <vt:lpstr>পবিত্র কাবা ঘরে আমরা কেন যাই?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হজ্জ কাদের উপর ফরয?  তাৎক্ষনিক না বিলম্বে ফরয?</vt:lpstr>
      <vt:lpstr>PowerPoint Presentation</vt:lpstr>
      <vt:lpstr>PowerPoint Presentation</vt:lpstr>
      <vt:lpstr> হজ্জের আভিধানিক  ও পারিভাষক অর্থ কি? হজ্জ কাদের উপর ফরয এবং তাৎক্ষনিক না বিলম্বে ফরয? বিস্তারিত আলোচনা কর৷ ‘</vt:lpstr>
      <vt:lpstr>PowerPoint Presentation</vt:lpstr>
    </vt:vector>
  </TitlesOfParts>
  <Company>by adguard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ismail - [2010]</cp:lastModifiedBy>
  <cp:revision>174</cp:revision>
  <dcterms:created xsi:type="dcterms:W3CDTF">2020-05-28T12:30:30Z</dcterms:created>
  <dcterms:modified xsi:type="dcterms:W3CDTF">2021-06-29T04:02:50Z</dcterms:modified>
</cp:coreProperties>
</file>