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4" autoAdjust="0"/>
    <p:restoredTop sz="94660"/>
  </p:normalViewPr>
  <p:slideViewPr>
    <p:cSldViewPr>
      <p:cViewPr varScale="1">
        <p:scale>
          <a:sx n="96" d="100"/>
          <a:sy n="96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9A7A-CAA7-4BD2-BBD3-462A07FBE310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CB699-3E86-4416-A83D-C2E945E15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CB699-3E86-4416-A83D-C2E945E154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tyv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71596"/>
            <a:ext cx="4343400" cy="40695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2286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শুভেচ্ছায় স্বাগতম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"/>
            <a:ext cx="3733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ব্যাকটেরিয়া</a:t>
            </a:r>
            <a:endParaRPr lang="en-US" sz="5400" dirty="0"/>
          </a:p>
        </p:txBody>
      </p:sp>
      <p:pic>
        <p:nvPicPr>
          <p:cNvPr id="4" name="Picture 3" descr="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600200"/>
            <a:ext cx="5540152" cy="3248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105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বিজ্ঞানী অ্যান্টনি ফন লিউয়েন হুক সর্বপ্রথম ব্যাকটেরিয়া দেখতে পান।দেহের আকার আকৃতির ভিত্তিতে একে নিম্নরুপে শ্রেণিবদ্ধ করা হয়ঃ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"/>
            <a:ext cx="899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</a:t>
            </a:r>
            <a:r>
              <a:rPr lang="bn-IN" sz="3600" dirty="0" smtClean="0"/>
              <a:t>কক্কাসঃ</a:t>
            </a:r>
            <a:r>
              <a:rPr lang="bn-IN" sz="3200" dirty="0" smtClean="0"/>
              <a:t>গোলাকার ব্যাকটেরিয়াকে কক্কাস ব্যাকটেরিয়া বলে।এরা একক বা দলবদ্ধভাবে থাকে, এরা নিউমোনিয়া রোগ সৃষ্টি করে।</a:t>
            </a:r>
          </a:p>
          <a:p>
            <a:r>
              <a:rPr lang="bn-IN" sz="3200" dirty="0" smtClean="0"/>
              <a:t>২।</a:t>
            </a:r>
            <a:r>
              <a:rPr lang="bn-IN" sz="3600" dirty="0" smtClean="0"/>
              <a:t>ব্যাসিলাসঃ</a:t>
            </a:r>
            <a:r>
              <a:rPr lang="bn-IN" sz="3200" dirty="0" smtClean="0"/>
              <a:t>এরা দেখতে লম্বা দণ্ডের ন্যায়।ধনুষ্টকার ,রক্তামাশয় ইত্যাদি রোগ সৃষ্টি করে।</a:t>
            </a:r>
          </a:p>
          <a:p>
            <a:r>
              <a:rPr lang="bn-IN" sz="3200" dirty="0" smtClean="0"/>
              <a:t>৩।</a:t>
            </a:r>
            <a:r>
              <a:rPr lang="bn-IN" sz="3600" dirty="0" smtClean="0"/>
              <a:t>কমাঃ</a:t>
            </a:r>
            <a:r>
              <a:rPr lang="bn-IN" sz="3200" dirty="0" smtClean="0"/>
              <a:t>এরা বাঁকা দণ্ডের ন্যায় আকৃতির ব্যাকটেরিয়া।এরা মানুষের কলেরা রোগ সৃষ্টি করে।</a:t>
            </a:r>
          </a:p>
          <a:p>
            <a:r>
              <a:rPr lang="bn-IN" sz="3600" dirty="0" smtClean="0"/>
              <a:t>৪।স্পাইরিলামঃ</a:t>
            </a:r>
            <a:r>
              <a:rPr lang="bn-IN" sz="3200" dirty="0" smtClean="0"/>
              <a:t>এ ধরনের ব্যাকটেরিয়ার আকৃতি প্যাঁচানো।</a:t>
            </a:r>
          </a:p>
          <a:p>
            <a:endParaRPr lang="bn-IN" sz="3200" dirty="0" smtClean="0"/>
          </a:p>
        </p:txBody>
      </p:sp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419600"/>
            <a:ext cx="7543800" cy="1848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6324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ব্যাকটেরিয়ার উপকারিতা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১।মৃত জীবদেহ ও আর্বজনা পঁচাতে সাহায্য করে।</a:t>
            </a:r>
          </a:p>
          <a:p>
            <a:r>
              <a:rPr lang="bn-IN" sz="3200" dirty="0" smtClean="0"/>
              <a:t>২।প্রকৃতি থেকে মাটিতে নাইট্রোজেন সংরক্ষণ করে।</a:t>
            </a:r>
          </a:p>
          <a:p>
            <a:r>
              <a:rPr lang="bn-IN" sz="3200" dirty="0" smtClean="0"/>
              <a:t>৩।পাট থেকে আঁশ ছাড়াতে সাহায্য করে।</a:t>
            </a:r>
          </a:p>
          <a:p>
            <a:r>
              <a:rPr lang="bn-IN" sz="3200" dirty="0" smtClean="0"/>
              <a:t>৪।দই তৈরি করতে ও ব্যাকটেরিয়ার সাহায্য নিতে হয়</a:t>
            </a:r>
          </a:p>
          <a:p>
            <a:r>
              <a:rPr lang="bn-IN" sz="3200" dirty="0" smtClean="0"/>
              <a:t>৫।বিভিন্ন জীবন রক্ষাকারি এন্টিবায়োটিক তৈরি করা হয়।</a:t>
            </a:r>
          </a:p>
          <a:p>
            <a:r>
              <a:rPr lang="bn-IN" sz="3200" dirty="0" smtClean="0"/>
              <a:t>৬।ব্যাকটেরিয়া জীন প্রকৌশলের মূল ভিত্তি।কিছু কিছু ক্ষেত্রে জীবের কাঙ্খিত বৈশিষ্ট্য পাওয়ার জন্য জীনগত পরিবর্তনের কাজে ব্যাকটেরিয়াকে ব্যাবহার করা হয়।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838200"/>
            <a:ext cx="33528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দলীয় কাজ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১।ভাইরাসকে অকোষীয় বলা হয় কেন?</a:t>
            </a:r>
          </a:p>
          <a:p>
            <a:r>
              <a:rPr lang="bn-IN" sz="3200" dirty="0" smtClean="0"/>
              <a:t>২।ব্যাকটেরিয়ার তিনটি উপকারিতা লিখ?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28956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মূল্যায়ন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১।কলেরা রোগ সৃষ্টি করে কোন ব্যাকটেরিয়া?</a:t>
            </a:r>
          </a:p>
          <a:p>
            <a:r>
              <a:rPr lang="bn-IN" sz="2800" dirty="0" smtClean="0"/>
              <a:t>২।ব্যাকটেরিয়া কে আবিষ্কার করেন?</a:t>
            </a:r>
          </a:p>
          <a:p>
            <a:r>
              <a:rPr lang="bn-IN" sz="2800" dirty="0" smtClean="0"/>
              <a:t>৩।ব্যাসিলাস ব্যাকটেরিয়া দেখতে কেমন?</a:t>
            </a:r>
          </a:p>
          <a:p>
            <a:r>
              <a:rPr lang="bn-IN" sz="2800" dirty="0" smtClean="0"/>
              <a:t>৪।ভাইরাস উদ্ভিদের কি কি রোগ সৃষ্টি করে।</a:t>
            </a:r>
          </a:p>
          <a:p>
            <a:r>
              <a:rPr lang="bn-IN" sz="2800" dirty="0" smtClean="0"/>
              <a:t>উত্তরঃ১।নিউমোনিয়া।</a:t>
            </a:r>
          </a:p>
          <a:p>
            <a:r>
              <a:rPr lang="bn-IN" sz="2800" dirty="0" smtClean="0"/>
              <a:t>২।লিউয়েন হুক।</a:t>
            </a:r>
          </a:p>
          <a:p>
            <a:r>
              <a:rPr lang="bn-IN" sz="2800" dirty="0" smtClean="0"/>
              <a:t>৩।দণ্ডের ন্যায়।</a:t>
            </a:r>
          </a:p>
          <a:p>
            <a:r>
              <a:rPr lang="bn-IN" sz="2800" dirty="0" smtClean="0"/>
              <a:t>৪।ধানের টুংরো,তামাকের মোজায়েক।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267200"/>
            <a:ext cx="853440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বাড়ির কাজঃ</a:t>
            </a:r>
          </a:p>
          <a:p>
            <a:r>
              <a:rPr lang="bn-IN" sz="3200" dirty="0" smtClean="0"/>
              <a:t>ব্যাকটেরিয়া ক্ষতিকর জীব হলেও পরিবেশের জন্য উপকারি।</a:t>
            </a:r>
            <a:endParaRPr lang="en-US" sz="3200" dirty="0"/>
          </a:p>
        </p:txBody>
      </p:sp>
      <p:pic>
        <p:nvPicPr>
          <p:cNvPr id="7" name="Picture 6" descr="xxx.jpg"/>
          <p:cNvPicPr>
            <a:picLocks noChangeAspect="1"/>
          </p:cNvPicPr>
          <p:nvPr/>
        </p:nvPicPr>
        <p:blipFill>
          <a:blip r:embed="rId2"/>
          <a:srcRect l="1515" t="10775" r="3030"/>
          <a:stretch>
            <a:fillRect/>
          </a:stretch>
        </p:blipFill>
        <p:spPr>
          <a:xfrm>
            <a:off x="1676400" y="1066800"/>
            <a:ext cx="4800600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4343400"/>
            <a:ext cx="46482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/>
              <a:t>ধন্যবাদ</a:t>
            </a:r>
            <a:r>
              <a:rPr lang="bn-IN" sz="9600" dirty="0" smtClean="0"/>
              <a:t> </a:t>
            </a:r>
            <a:endParaRPr lang="bn-IN" sz="4800" dirty="0" smtClean="0"/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/>
          <a:srcRect b="5559"/>
          <a:stretch>
            <a:fillRect/>
          </a:stretch>
        </p:blipFill>
        <p:spPr>
          <a:xfrm>
            <a:off x="3124200" y="228600"/>
            <a:ext cx="2971800" cy="3746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নামঃমোছা</a:t>
            </a:r>
            <a:r>
              <a:rPr lang="en-US" dirty="0" smtClean="0"/>
              <a:t>:</a:t>
            </a:r>
            <a:r>
              <a:rPr lang="bn-IN" dirty="0" smtClean="0"/>
              <a:t>নিলুফা ইয়াসমিন</a:t>
            </a:r>
          </a:p>
          <a:p>
            <a:r>
              <a:rPr lang="bn-IN" dirty="0" smtClean="0"/>
              <a:t>সহকারি শিক্ষক বিজ্ঞান</a:t>
            </a:r>
          </a:p>
          <a:p>
            <a:r>
              <a:rPr lang="bn-IN" dirty="0" smtClean="0"/>
              <a:t>নেওয়াশি ইসলামিয়া আলিম মাদ্রাসা,নাগেশ্বরি,কুরিগ্রাম।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IN" dirty="0" smtClean="0"/>
              <a:t>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IN" dirty="0" smtClean="0"/>
              <a:t>শ্রেণিঃসপ্তম</a:t>
            </a:r>
          </a:p>
          <a:p>
            <a:r>
              <a:rPr lang="bn-IN" dirty="0" smtClean="0"/>
              <a:t>বিষয়ঃবিজ্ঞান </a:t>
            </a:r>
          </a:p>
          <a:p>
            <a:r>
              <a:rPr lang="bn-IN" dirty="0" smtClean="0"/>
              <a:t>অধ্যায়ঃএক</a:t>
            </a:r>
          </a:p>
          <a:p>
            <a:r>
              <a:rPr lang="bn-IN" dirty="0" smtClean="0"/>
              <a:t>পাঠ-৩,৪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114800"/>
            <a:ext cx="3558746" cy="1924049"/>
          </a:xfrm>
          <a:prstGeom prst="rect">
            <a:avLst/>
          </a:prstGeom>
        </p:spPr>
      </p:pic>
      <p:pic>
        <p:nvPicPr>
          <p:cNvPr id="4" name="Picture 3" descr="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114801"/>
            <a:ext cx="3484605" cy="1990724"/>
          </a:xfrm>
          <a:prstGeom prst="rect">
            <a:avLst/>
          </a:prstGeom>
        </p:spPr>
      </p:pic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204784"/>
            <a:ext cx="3002692" cy="2224216"/>
          </a:xfrm>
          <a:prstGeom prst="rect">
            <a:avLst/>
          </a:prstGeom>
        </p:spPr>
      </p:pic>
      <p:pic>
        <p:nvPicPr>
          <p:cNvPr id="6" name="Picture 5" descr="01.jpg"/>
          <p:cNvPicPr>
            <a:picLocks noChangeAspect="1"/>
          </p:cNvPicPr>
          <p:nvPr/>
        </p:nvPicPr>
        <p:blipFill>
          <a:blip r:embed="rId5"/>
          <a:srcRect l="29333" t="12121" b="9091"/>
          <a:stretch>
            <a:fillRect/>
          </a:stretch>
        </p:blipFill>
        <p:spPr>
          <a:xfrm>
            <a:off x="838200" y="1066800"/>
            <a:ext cx="27432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381000"/>
            <a:ext cx="2446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Aharoni" pitchFamily="2" charset="-79"/>
                <a:cs typeface="Aharoni" pitchFamily="2" charset="-79"/>
              </a:rPr>
              <a:t>লক্ষ্য করঃ   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90600"/>
            <a:ext cx="4267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পাঠ শিরোনাম</a:t>
            </a:r>
            <a:endParaRPr lang="en-US" sz="5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5800" y="2362200"/>
            <a:ext cx="73152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পাঠ-৩,৪ ভাইরাস ও ব্যাকটেরিয়া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792784" y="2004110"/>
            <a:ext cx="460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32672" y="1964422"/>
            <a:ext cx="460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295400" y="990600"/>
            <a:ext cx="37338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শিখনফল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438400"/>
            <a:ext cx="6477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এ পাঠ শেষে শিক্ষার্থীরা...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429000"/>
            <a:ext cx="6400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১।অকো্ষীয় ও আদিকোষী অণুজীব সম্পর্কে বলতে পারবে।               ২।ভাইরাস ও ব্যাকটেরিয়ার বৈশিষ্ট্য বর্ণনা করতে পারবে।.             ৩।ভাইরাস ও ব্যাকটেরিয়ার অপকারিতা ও </a:t>
            </a:r>
          </a:p>
          <a:p>
            <a:r>
              <a:rPr lang="bn-IN" sz="2800" dirty="0" smtClean="0"/>
              <a:t>ব্যাকটেরিয়ার উপকারিতা লিখতে পারবে।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152400" y="-381000"/>
            <a:ext cx="9296400" cy="7239000"/>
          </a:xfrm>
          <a:prstGeom prst="frame">
            <a:avLst>
              <a:gd name="adj1" fmla="val 44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01.jpg"/>
          <p:cNvPicPr>
            <a:picLocks noChangeAspect="1"/>
          </p:cNvPicPr>
          <p:nvPr/>
        </p:nvPicPr>
        <p:blipFill>
          <a:blip r:embed="rId2"/>
          <a:srcRect l="64000" t="4762" r="1333" b="9524"/>
          <a:stretch>
            <a:fillRect/>
          </a:stretch>
        </p:blipFill>
        <p:spPr>
          <a:xfrm>
            <a:off x="6248400" y="0"/>
            <a:ext cx="2514600" cy="3249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381000"/>
            <a:ext cx="35052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/>
              <a:t>ভাইরাস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46482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ভাইরাসের বৈশিষ্ট্যঃ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১।</a:t>
            </a:r>
            <a:r>
              <a:rPr lang="bn-IN" sz="3200" dirty="0" smtClean="0"/>
              <a:t>ভাইরাস সরলতম জীব।এদের দেহে কোষপ্রাচীর, প্লাজমালেমা, সুসংগঠিত নিউক্লিয়াস, সাইটোপ্লাজম না থাকায় ভাইরাস কে অকোষীয় বলা হয়।</a:t>
            </a:r>
          </a:p>
          <a:p>
            <a:r>
              <a:rPr lang="bn-IN" sz="3200" dirty="0" smtClean="0"/>
              <a:t>২।এরা শুধুমাত্র আমিষ আবরণ ও নিউক্লিক এসিড (ডিএনএ বা আরএনএ) নিয়ে গঠিত।এদের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আমিষ আবরণ থেকে নিউক্লিক বের হয়ে গেলে এরা জীবনের সকল লক্ষণ হারিয়ে ফেলে।জীবিত জীবদেহ ছাড়া জীবনের কোন লক্ষণ দেখায় না।এ কারণে </a:t>
            </a:r>
            <a:r>
              <a:rPr lang="bn-IN" sz="3200" dirty="0" smtClean="0"/>
              <a:t>ভাইরাস </a:t>
            </a:r>
            <a:r>
              <a:rPr lang="bn-IN" sz="3200" dirty="0" smtClean="0"/>
              <a:t>প্রকৃত পরজীবি।</a:t>
            </a:r>
          </a:p>
          <a:p>
            <a:r>
              <a:rPr lang="bn-IN" sz="3200" dirty="0" smtClean="0"/>
              <a:t>৩।ভাইরাস দেখতে গোলাকার,দণ্ডাকার, ব্যাঙাচির ন্যায় ও পাউরুটির ন্যায় হতে পারে।</a:t>
            </a:r>
            <a:endParaRPr lang="en-US" sz="3200" dirty="0" smtClean="0"/>
          </a:p>
          <a:p>
            <a:endParaRPr lang="bn-IN" sz="3200" dirty="0" smtClean="0"/>
          </a:p>
        </p:txBody>
      </p:sp>
      <p:pic>
        <p:nvPicPr>
          <p:cNvPr id="3" name="Picture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419600"/>
            <a:ext cx="5257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5105400" cy="9604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/>
              <a:t>ভাইরাসের রোগ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3276600" cy="5746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bn-IN" sz="3200" dirty="0" smtClean="0"/>
              <a:t>মানবদেহে রোগ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3200" dirty="0" smtClean="0"/>
              <a:t>১। বসন্ত</a:t>
            </a:r>
          </a:p>
          <a:p>
            <a:pPr>
              <a:buNone/>
            </a:pPr>
            <a:r>
              <a:rPr lang="bn-IN" sz="3200" dirty="0" smtClean="0"/>
              <a:t>২।হাম</a:t>
            </a:r>
          </a:p>
          <a:p>
            <a:pPr>
              <a:buNone/>
            </a:pPr>
            <a:r>
              <a:rPr lang="bn-IN" sz="3200" dirty="0" smtClean="0"/>
              <a:t>৩।সর্দি</a:t>
            </a:r>
          </a:p>
          <a:p>
            <a:pPr>
              <a:buNone/>
            </a:pPr>
            <a:r>
              <a:rPr lang="bn-IN" sz="3200" dirty="0" smtClean="0"/>
              <a:t>৪।ইনফ্লুয়েঞ্জা 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3051175" cy="6508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sz="3200" dirty="0" smtClean="0"/>
              <a:t>উদ্ভিদদেহে রোগ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3200" dirty="0" smtClean="0"/>
              <a:t>১।ধানের টুংরো</a:t>
            </a:r>
          </a:p>
          <a:p>
            <a:pPr>
              <a:buNone/>
            </a:pPr>
            <a:r>
              <a:rPr lang="bn-IN" sz="3200" dirty="0" smtClean="0"/>
              <a:t>২।তামাকের মোজায়েক।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/>
      <p:bldP spid="5" grpId="0" build="p" animBg="1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8486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একক 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১।ভাইরাস দেহ কি দ্বারা গঠিত?</a:t>
            </a:r>
          </a:p>
          <a:p>
            <a:r>
              <a:rPr lang="bn-IN" sz="3200" dirty="0" smtClean="0"/>
              <a:t>২।মানবদেহে ভাইরাস দ্বারা সৃষ্ট দুটি রোগের নাম লিখ?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445</Words>
  <Application>Microsoft Office PowerPoint</Application>
  <PresentationFormat>On-screen Show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ভাইরাসের রোগ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UITRCE-21</dc:creator>
  <cp:lastModifiedBy>UITRCE-21</cp:lastModifiedBy>
  <cp:revision>104</cp:revision>
  <dcterms:created xsi:type="dcterms:W3CDTF">2006-08-16T00:00:00Z</dcterms:created>
  <dcterms:modified xsi:type="dcterms:W3CDTF">2021-06-27T05:27:23Z</dcterms:modified>
</cp:coreProperties>
</file>